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97" r:id="rId2"/>
    <p:sldMasterId id="2147483699" r:id="rId3"/>
    <p:sldMasterId id="2147483701" r:id="rId4"/>
    <p:sldMasterId id="2147483703" r:id="rId5"/>
    <p:sldMasterId id="2147483705" r:id="rId6"/>
    <p:sldMasterId id="2147483707" r:id="rId7"/>
    <p:sldMasterId id="2147483709" r:id="rId8"/>
    <p:sldMasterId id="2147483711" r:id="rId9"/>
    <p:sldMasterId id="2147483713" r:id="rId10"/>
    <p:sldMasterId id="2147483715" r:id="rId11"/>
  </p:sldMasterIdLst>
  <p:notesMasterIdLst>
    <p:notesMasterId r:id="rId45"/>
  </p:notesMasterIdLst>
  <p:handoutMasterIdLst>
    <p:handoutMasterId r:id="rId46"/>
  </p:handoutMasterIdLst>
  <p:sldIdLst>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867">
          <p15:clr>
            <a:srgbClr val="A4A3A4"/>
          </p15:clr>
        </p15:guide>
        <p15:guide id="2" orient="horz" pos="3793">
          <p15:clr>
            <a:srgbClr val="A4A3A4"/>
          </p15:clr>
        </p15:guide>
        <p15:guide id="3" orient="horz" pos="1344">
          <p15:clr>
            <a:srgbClr val="A4A3A4"/>
          </p15:clr>
        </p15:guide>
        <p15:guide id="4" orient="horz" pos="686">
          <p15:clr>
            <a:srgbClr val="A4A3A4"/>
          </p15:clr>
        </p15:guide>
        <p15:guide id="5" orient="horz" pos="364">
          <p15:clr>
            <a:srgbClr val="A4A3A4"/>
          </p15:clr>
        </p15:guide>
        <p15:guide id="6" pos="2984">
          <p15:clr>
            <a:srgbClr val="A4A3A4"/>
          </p15:clr>
        </p15:guide>
        <p15:guide id="7" pos="295">
          <p15:clr>
            <a:srgbClr val="A4A3A4"/>
          </p15:clr>
        </p15:guide>
        <p15:guide id="8" pos="5488">
          <p15:clr>
            <a:srgbClr val="A4A3A4"/>
          </p15:clr>
        </p15:guide>
        <p15:guide id="9" pos="2800">
          <p15:clr>
            <a:srgbClr val="A4A3A4"/>
          </p15:clr>
        </p15:guide>
        <p15:guide id="10" pos="3496">
          <p15:clr>
            <a:srgbClr val="A4A3A4"/>
          </p15:clr>
        </p15:guide>
        <p15:guide id="11" pos="3317">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9B92"/>
    <a:srgbClr val="959483"/>
    <a:srgbClr val="2E8B57"/>
    <a:srgbClr val="EA1742"/>
    <a:srgbClr val="E7E5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88" autoAdjust="0"/>
    <p:restoredTop sz="94660" autoAdjust="0"/>
  </p:normalViewPr>
  <p:slideViewPr>
    <p:cSldViewPr snapToObjects="1" showGuides="1">
      <p:cViewPr>
        <p:scale>
          <a:sx n="118" d="100"/>
          <a:sy n="118" d="100"/>
        </p:scale>
        <p:origin x="-714" y="-42"/>
      </p:cViewPr>
      <p:guideLst>
        <p:guide orient="horz" pos="867"/>
        <p:guide orient="horz" pos="3793"/>
        <p:guide orient="horz" pos="1344"/>
        <p:guide orient="horz" pos="686"/>
        <p:guide orient="horz" pos="364"/>
        <p:guide pos="2984"/>
        <p:guide pos="295"/>
        <p:guide pos="5488"/>
        <p:guide pos="2800"/>
        <p:guide pos="3496"/>
        <p:guide pos="33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83" d="100"/>
          <a:sy n="83" d="100"/>
        </p:scale>
        <p:origin x="-310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viewProps" Target="viewProps.xml"/><Relationship Id="rId8" Type="http://schemas.openxmlformats.org/officeDocument/2006/relationships/slideMaster" Target="slideMasters/slideMaster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4C58C6-738E-472C-80C2-65E674422472}" type="doc">
      <dgm:prSet loTypeId="urn:microsoft.com/office/officeart/2005/8/layout/process2" loCatId="process" qsTypeId="urn:microsoft.com/office/officeart/2005/8/quickstyle/simple1" qsCatId="simple" csTypeId="urn:microsoft.com/office/officeart/2005/8/colors/colorful5" csCatId="colorful" phldr="1"/>
      <dgm:spPr/>
    </dgm:pt>
    <dgm:pt modelId="{92718B38-7178-4B26-B97A-BA1FA4AD228F}">
      <dgm:prSet phldrT="[Tekst]" custT="1"/>
      <dgm:spPr/>
      <dgm:t>
        <a:bodyPr/>
        <a:lstStyle/>
        <a:p>
          <a:r>
            <a:rPr lang="da-DK" sz="1600" b="1" dirty="0" smtClean="0"/>
            <a:t>Trin 1 - Opgørelse af behov</a:t>
          </a:r>
        </a:p>
      </dgm:t>
    </dgm:pt>
    <dgm:pt modelId="{61B7857E-83B3-4909-9ECB-2890741FCBC0}" type="parTrans" cxnId="{AE547918-D10A-4888-B87D-E1F027E798C1}">
      <dgm:prSet/>
      <dgm:spPr/>
      <dgm:t>
        <a:bodyPr/>
        <a:lstStyle/>
        <a:p>
          <a:endParaRPr lang="da-DK"/>
        </a:p>
      </dgm:t>
    </dgm:pt>
    <dgm:pt modelId="{A81CC673-125E-47D7-AB31-870CD1A6F8AF}" type="sibTrans" cxnId="{AE547918-D10A-4888-B87D-E1F027E798C1}">
      <dgm:prSet/>
      <dgm:spPr/>
      <dgm:t>
        <a:bodyPr/>
        <a:lstStyle/>
        <a:p>
          <a:endParaRPr lang="da-DK"/>
        </a:p>
      </dgm:t>
    </dgm:pt>
    <dgm:pt modelId="{03A844DA-30D0-4FBE-B45D-B30FAFA92571}">
      <dgm:prSet phldrT="[Tekst]" custT="1"/>
      <dgm:spPr/>
      <dgm:t>
        <a:bodyPr/>
        <a:lstStyle/>
        <a:p>
          <a:r>
            <a:rPr lang="da-DK" sz="1600" b="1" dirty="0" smtClean="0"/>
            <a:t>Trin 2 – Gennemførelse af miniudbud</a:t>
          </a:r>
          <a:endParaRPr lang="da-DK" sz="1600" dirty="0" smtClean="0"/>
        </a:p>
      </dgm:t>
    </dgm:pt>
    <dgm:pt modelId="{BF352161-8705-4023-8E86-3FD480578990}" type="parTrans" cxnId="{D5D49ACB-C05C-42A2-8C33-C8E03E0C889F}">
      <dgm:prSet/>
      <dgm:spPr/>
      <dgm:t>
        <a:bodyPr/>
        <a:lstStyle/>
        <a:p>
          <a:endParaRPr lang="da-DK"/>
        </a:p>
      </dgm:t>
    </dgm:pt>
    <dgm:pt modelId="{77E1AB64-0B85-4BD0-99B7-E165DA9A6421}" type="sibTrans" cxnId="{D5D49ACB-C05C-42A2-8C33-C8E03E0C889F}">
      <dgm:prSet/>
      <dgm:spPr/>
      <dgm:t>
        <a:bodyPr/>
        <a:lstStyle/>
        <a:p>
          <a:endParaRPr lang="da-DK"/>
        </a:p>
      </dgm:t>
    </dgm:pt>
    <dgm:pt modelId="{5F038408-C4FA-4C7F-ACE7-F49246018F62}">
      <dgm:prSet phldrT="[Tekst]" custT="1"/>
      <dgm:spPr/>
      <dgm:t>
        <a:bodyPr/>
        <a:lstStyle/>
        <a:p>
          <a:r>
            <a:rPr lang="da-DK" sz="1600" b="1" dirty="0" smtClean="0"/>
            <a:t>Trin 3 – Tildeling af ordren og indgåelse af aftale</a:t>
          </a:r>
          <a:endParaRPr lang="da-DK" sz="1600" dirty="0"/>
        </a:p>
      </dgm:t>
    </dgm:pt>
    <dgm:pt modelId="{58C8F737-DAF8-4932-A077-2F1F89CF4808}" type="parTrans" cxnId="{4ABD3586-2347-46AF-89B7-287A56B762D3}">
      <dgm:prSet/>
      <dgm:spPr/>
      <dgm:t>
        <a:bodyPr/>
        <a:lstStyle/>
        <a:p>
          <a:endParaRPr lang="da-DK"/>
        </a:p>
      </dgm:t>
    </dgm:pt>
    <dgm:pt modelId="{C9941175-C6E5-409B-8236-13E488590559}" type="sibTrans" cxnId="{4ABD3586-2347-46AF-89B7-287A56B762D3}">
      <dgm:prSet/>
      <dgm:spPr/>
      <dgm:t>
        <a:bodyPr/>
        <a:lstStyle/>
        <a:p>
          <a:endParaRPr lang="da-DK"/>
        </a:p>
      </dgm:t>
    </dgm:pt>
    <dgm:pt modelId="{A965EFDB-AF01-490A-82BA-7B7264B4BE43}">
      <dgm:prSet phldrT="[Tekst]" custT="1"/>
      <dgm:spPr>
        <a:solidFill>
          <a:srgbClr val="8B9B92"/>
        </a:solidFill>
      </dgm:spPr>
      <dgm:t>
        <a:bodyPr/>
        <a:lstStyle/>
        <a:p>
          <a:r>
            <a:rPr lang="da-DK" sz="1600" b="1" dirty="0" smtClean="0"/>
            <a:t>Trin 4 – Levering af ydelse</a:t>
          </a:r>
          <a:endParaRPr lang="da-DK" sz="1600" dirty="0"/>
        </a:p>
      </dgm:t>
    </dgm:pt>
    <dgm:pt modelId="{C97457D0-0716-4CBB-9A60-2343283E543C}" type="parTrans" cxnId="{9F2092C3-14D4-4A13-9377-90CBAD1C9DAF}">
      <dgm:prSet/>
      <dgm:spPr/>
      <dgm:t>
        <a:bodyPr/>
        <a:lstStyle/>
        <a:p>
          <a:endParaRPr lang="da-DK"/>
        </a:p>
      </dgm:t>
    </dgm:pt>
    <dgm:pt modelId="{FE90A466-A4E9-4505-9A76-D03E0681FB61}" type="sibTrans" cxnId="{9F2092C3-14D4-4A13-9377-90CBAD1C9DAF}">
      <dgm:prSet/>
      <dgm:spPr/>
      <dgm:t>
        <a:bodyPr/>
        <a:lstStyle/>
        <a:p>
          <a:endParaRPr lang="da-DK"/>
        </a:p>
      </dgm:t>
    </dgm:pt>
    <dgm:pt modelId="{5F98597F-8C4B-483A-9FA5-0844704F59CC}" type="pres">
      <dgm:prSet presAssocID="{FC4C58C6-738E-472C-80C2-65E674422472}" presName="linearFlow" presStyleCnt="0">
        <dgm:presLayoutVars>
          <dgm:resizeHandles val="exact"/>
        </dgm:presLayoutVars>
      </dgm:prSet>
      <dgm:spPr/>
    </dgm:pt>
    <dgm:pt modelId="{00F134D7-7B91-422E-993E-915F390846F9}" type="pres">
      <dgm:prSet presAssocID="{92718B38-7178-4B26-B97A-BA1FA4AD228F}" presName="node" presStyleLbl="node1" presStyleIdx="0" presStyleCnt="4" custScaleX="334605" custScaleY="71405" custLinFactNeighborX="493">
        <dgm:presLayoutVars>
          <dgm:bulletEnabled val="1"/>
        </dgm:presLayoutVars>
      </dgm:prSet>
      <dgm:spPr/>
      <dgm:t>
        <a:bodyPr/>
        <a:lstStyle/>
        <a:p>
          <a:endParaRPr lang="da-DK"/>
        </a:p>
      </dgm:t>
    </dgm:pt>
    <dgm:pt modelId="{BD516236-DCB2-43BA-9577-3FF8586DCB76}" type="pres">
      <dgm:prSet presAssocID="{A81CC673-125E-47D7-AB31-870CD1A6F8AF}" presName="sibTrans" presStyleLbl="sibTrans2D1" presStyleIdx="0" presStyleCnt="3"/>
      <dgm:spPr/>
      <dgm:t>
        <a:bodyPr/>
        <a:lstStyle/>
        <a:p>
          <a:endParaRPr lang="da-DK"/>
        </a:p>
      </dgm:t>
    </dgm:pt>
    <dgm:pt modelId="{682C5080-9CE3-4BDE-B5F9-1DE379078B8B}" type="pres">
      <dgm:prSet presAssocID="{A81CC673-125E-47D7-AB31-870CD1A6F8AF}" presName="connectorText" presStyleLbl="sibTrans2D1" presStyleIdx="0" presStyleCnt="3"/>
      <dgm:spPr/>
      <dgm:t>
        <a:bodyPr/>
        <a:lstStyle/>
        <a:p>
          <a:endParaRPr lang="da-DK"/>
        </a:p>
      </dgm:t>
    </dgm:pt>
    <dgm:pt modelId="{1B706926-01A6-4022-B144-B631546D7929}" type="pres">
      <dgm:prSet presAssocID="{03A844DA-30D0-4FBE-B45D-B30FAFA92571}" presName="node" presStyleLbl="node1" presStyleIdx="1" presStyleCnt="4" custScaleX="334605" custScaleY="63771">
        <dgm:presLayoutVars>
          <dgm:bulletEnabled val="1"/>
        </dgm:presLayoutVars>
      </dgm:prSet>
      <dgm:spPr/>
      <dgm:t>
        <a:bodyPr/>
        <a:lstStyle/>
        <a:p>
          <a:endParaRPr lang="da-DK"/>
        </a:p>
      </dgm:t>
    </dgm:pt>
    <dgm:pt modelId="{6DC3D0CA-E520-4918-8E92-1C7DA4D511CC}" type="pres">
      <dgm:prSet presAssocID="{77E1AB64-0B85-4BD0-99B7-E165DA9A6421}" presName="sibTrans" presStyleLbl="sibTrans2D1" presStyleIdx="1" presStyleCnt="3"/>
      <dgm:spPr/>
      <dgm:t>
        <a:bodyPr/>
        <a:lstStyle/>
        <a:p>
          <a:endParaRPr lang="da-DK"/>
        </a:p>
      </dgm:t>
    </dgm:pt>
    <dgm:pt modelId="{79407ACD-8A3A-4368-BADF-A49DEBC3D461}" type="pres">
      <dgm:prSet presAssocID="{77E1AB64-0B85-4BD0-99B7-E165DA9A6421}" presName="connectorText" presStyleLbl="sibTrans2D1" presStyleIdx="1" presStyleCnt="3"/>
      <dgm:spPr/>
      <dgm:t>
        <a:bodyPr/>
        <a:lstStyle/>
        <a:p>
          <a:endParaRPr lang="da-DK"/>
        </a:p>
      </dgm:t>
    </dgm:pt>
    <dgm:pt modelId="{B259C257-90A5-4A23-BAC9-1D794F22C683}" type="pres">
      <dgm:prSet presAssocID="{5F038408-C4FA-4C7F-ACE7-F49246018F62}" presName="node" presStyleLbl="node1" presStyleIdx="2" presStyleCnt="4" custScaleX="334605" custScaleY="72230" custLinFactNeighborY="-9536">
        <dgm:presLayoutVars>
          <dgm:bulletEnabled val="1"/>
        </dgm:presLayoutVars>
      </dgm:prSet>
      <dgm:spPr/>
      <dgm:t>
        <a:bodyPr/>
        <a:lstStyle/>
        <a:p>
          <a:endParaRPr lang="da-DK"/>
        </a:p>
      </dgm:t>
    </dgm:pt>
    <dgm:pt modelId="{EA8A9E82-677C-40BE-A952-A4DA43C5EF82}" type="pres">
      <dgm:prSet presAssocID="{C9941175-C6E5-409B-8236-13E488590559}" presName="sibTrans" presStyleLbl="sibTrans2D1" presStyleIdx="2" presStyleCnt="3"/>
      <dgm:spPr/>
      <dgm:t>
        <a:bodyPr/>
        <a:lstStyle/>
        <a:p>
          <a:endParaRPr lang="da-DK"/>
        </a:p>
      </dgm:t>
    </dgm:pt>
    <dgm:pt modelId="{7A5A3024-DA8A-4045-BFEF-2555D5C0DB6E}" type="pres">
      <dgm:prSet presAssocID="{C9941175-C6E5-409B-8236-13E488590559}" presName="connectorText" presStyleLbl="sibTrans2D1" presStyleIdx="2" presStyleCnt="3"/>
      <dgm:spPr/>
      <dgm:t>
        <a:bodyPr/>
        <a:lstStyle/>
        <a:p>
          <a:endParaRPr lang="da-DK"/>
        </a:p>
      </dgm:t>
    </dgm:pt>
    <dgm:pt modelId="{DA4C419D-DE4A-4071-9C96-1C0575776B06}" type="pres">
      <dgm:prSet presAssocID="{A965EFDB-AF01-490A-82BA-7B7264B4BE43}" presName="node" presStyleLbl="node1" presStyleIdx="3" presStyleCnt="4" custScaleX="334605" custScaleY="67011">
        <dgm:presLayoutVars>
          <dgm:bulletEnabled val="1"/>
        </dgm:presLayoutVars>
      </dgm:prSet>
      <dgm:spPr/>
      <dgm:t>
        <a:bodyPr/>
        <a:lstStyle/>
        <a:p>
          <a:endParaRPr lang="da-DK"/>
        </a:p>
      </dgm:t>
    </dgm:pt>
  </dgm:ptLst>
  <dgm:cxnLst>
    <dgm:cxn modelId="{404CAC27-6249-4186-A162-37B19F53F180}" type="presOf" srcId="{FC4C58C6-738E-472C-80C2-65E674422472}" destId="{5F98597F-8C4B-483A-9FA5-0844704F59CC}" srcOrd="0" destOrd="0" presId="urn:microsoft.com/office/officeart/2005/8/layout/process2"/>
    <dgm:cxn modelId="{3F577DC4-B67B-4984-90BA-240FA9E76D9A}" type="presOf" srcId="{C9941175-C6E5-409B-8236-13E488590559}" destId="{7A5A3024-DA8A-4045-BFEF-2555D5C0DB6E}" srcOrd="1" destOrd="0" presId="urn:microsoft.com/office/officeart/2005/8/layout/process2"/>
    <dgm:cxn modelId="{9F2092C3-14D4-4A13-9377-90CBAD1C9DAF}" srcId="{FC4C58C6-738E-472C-80C2-65E674422472}" destId="{A965EFDB-AF01-490A-82BA-7B7264B4BE43}" srcOrd="3" destOrd="0" parTransId="{C97457D0-0716-4CBB-9A60-2343283E543C}" sibTransId="{FE90A466-A4E9-4505-9A76-D03E0681FB61}"/>
    <dgm:cxn modelId="{FDA2E900-8E88-4D79-A70C-D5E47F2046AF}" type="presOf" srcId="{77E1AB64-0B85-4BD0-99B7-E165DA9A6421}" destId="{79407ACD-8A3A-4368-BADF-A49DEBC3D461}" srcOrd="1" destOrd="0" presId="urn:microsoft.com/office/officeart/2005/8/layout/process2"/>
    <dgm:cxn modelId="{4BF9AD02-FF52-4690-A5BB-D100E3E9DB31}" type="presOf" srcId="{03A844DA-30D0-4FBE-B45D-B30FAFA92571}" destId="{1B706926-01A6-4022-B144-B631546D7929}" srcOrd="0" destOrd="0" presId="urn:microsoft.com/office/officeart/2005/8/layout/process2"/>
    <dgm:cxn modelId="{8E204E65-11FF-4CF3-97B8-745E9C467781}" type="presOf" srcId="{C9941175-C6E5-409B-8236-13E488590559}" destId="{EA8A9E82-677C-40BE-A952-A4DA43C5EF82}" srcOrd="0" destOrd="0" presId="urn:microsoft.com/office/officeart/2005/8/layout/process2"/>
    <dgm:cxn modelId="{AE547918-D10A-4888-B87D-E1F027E798C1}" srcId="{FC4C58C6-738E-472C-80C2-65E674422472}" destId="{92718B38-7178-4B26-B97A-BA1FA4AD228F}" srcOrd="0" destOrd="0" parTransId="{61B7857E-83B3-4909-9ECB-2890741FCBC0}" sibTransId="{A81CC673-125E-47D7-AB31-870CD1A6F8AF}"/>
    <dgm:cxn modelId="{365345FF-115D-460B-965A-DF725D6A14BE}" type="presOf" srcId="{A965EFDB-AF01-490A-82BA-7B7264B4BE43}" destId="{DA4C419D-DE4A-4071-9C96-1C0575776B06}" srcOrd="0" destOrd="0" presId="urn:microsoft.com/office/officeart/2005/8/layout/process2"/>
    <dgm:cxn modelId="{4ABD3586-2347-46AF-89B7-287A56B762D3}" srcId="{FC4C58C6-738E-472C-80C2-65E674422472}" destId="{5F038408-C4FA-4C7F-ACE7-F49246018F62}" srcOrd="2" destOrd="0" parTransId="{58C8F737-DAF8-4932-A077-2F1F89CF4808}" sibTransId="{C9941175-C6E5-409B-8236-13E488590559}"/>
    <dgm:cxn modelId="{31D404AF-4A68-4DE8-9B73-B2C181D6871A}" type="presOf" srcId="{5F038408-C4FA-4C7F-ACE7-F49246018F62}" destId="{B259C257-90A5-4A23-BAC9-1D794F22C683}" srcOrd="0" destOrd="0" presId="urn:microsoft.com/office/officeart/2005/8/layout/process2"/>
    <dgm:cxn modelId="{00282039-8671-4FE0-A095-F82BBE5BB1BD}" type="presOf" srcId="{92718B38-7178-4B26-B97A-BA1FA4AD228F}" destId="{00F134D7-7B91-422E-993E-915F390846F9}" srcOrd="0" destOrd="0" presId="urn:microsoft.com/office/officeart/2005/8/layout/process2"/>
    <dgm:cxn modelId="{C1267A9C-251C-4902-82E1-A76CAC86BBCE}" type="presOf" srcId="{77E1AB64-0B85-4BD0-99B7-E165DA9A6421}" destId="{6DC3D0CA-E520-4918-8E92-1C7DA4D511CC}" srcOrd="0" destOrd="0" presId="urn:microsoft.com/office/officeart/2005/8/layout/process2"/>
    <dgm:cxn modelId="{D5D49ACB-C05C-42A2-8C33-C8E03E0C889F}" srcId="{FC4C58C6-738E-472C-80C2-65E674422472}" destId="{03A844DA-30D0-4FBE-B45D-B30FAFA92571}" srcOrd="1" destOrd="0" parTransId="{BF352161-8705-4023-8E86-3FD480578990}" sibTransId="{77E1AB64-0B85-4BD0-99B7-E165DA9A6421}"/>
    <dgm:cxn modelId="{C2C69362-A30E-4AFC-952C-AE020456F63A}" type="presOf" srcId="{A81CC673-125E-47D7-AB31-870CD1A6F8AF}" destId="{682C5080-9CE3-4BDE-B5F9-1DE379078B8B}" srcOrd="1" destOrd="0" presId="urn:microsoft.com/office/officeart/2005/8/layout/process2"/>
    <dgm:cxn modelId="{65F56296-8328-4EF1-B21A-D15304C91CC6}" type="presOf" srcId="{A81CC673-125E-47D7-AB31-870CD1A6F8AF}" destId="{BD516236-DCB2-43BA-9577-3FF8586DCB76}" srcOrd="0" destOrd="0" presId="urn:microsoft.com/office/officeart/2005/8/layout/process2"/>
    <dgm:cxn modelId="{83756E3C-29D8-4EEA-8906-B9E057EB57B6}" type="presParOf" srcId="{5F98597F-8C4B-483A-9FA5-0844704F59CC}" destId="{00F134D7-7B91-422E-993E-915F390846F9}" srcOrd="0" destOrd="0" presId="urn:microsoft.com/office/officeart/2005/8/layout/process2"/>
    <dgm:cxn modelId="{97F5AC34-621F-45C2-B24B-B6DF36677F91}" type="presParOf" srcId="{5F98597F-8C4B-483A-9FA5-0844704F59CC}" destId="{BD516236-DCB2-43BA-9577-3FF8586DCB76}" srcOrd="1" destOrd="0" presId="urn:microsoft.com/office/officeart/2005/8/layout/process2"/>
    <dgm:cxn modelId="{510E4F7F-FF50-4425-B747-3475236359AD}" type="presParOf" srcId="{BD516236-DCB2-43BA-9577-3FF8586DCB76}" destId="{682C5080-9CE3-4BDE-B5F9-1DE379078B8B}" srcOrd="0" destOrd="0" presId="urn:microsoft.com/office/officeart/2005/8/layout/process2"/>
    <dgm:cxn modelId="{66F1B64E-3BCC-4812-B4B4-DBC1F2B52EBD}" type="presParOf" srcId="{5F98597F-8C4B-483A-9FA5-0844704F59CC}" destId="{1B706926-01A6-4022-B144-B631546D7929}" srcOrd="2" destOrd="0" presId="urn:microsoft.com/office/officeart/2005/8/layout/process2"/>
    <dgm:cxn modelId="{D5AC5790-30F8-4FCA-987B-466F099178CA}" type="presParOf" srcId="{5F98597F-8C4B-483A-9FA5-0844704F59CC}" destId="{6DC3D0CA-E520-4918-8E92-1C7DA4D511CC}" srcOrd="3" destOrd="0" presId="urn:microsoft.com/office/officeart/2005/8/layout/process2"/>
    <dgm:cxn modelId="{0957D62C-5B51-4C0F-89C9-CE938D8DE3A6}" type="presParOf" srcId="{6DC3D0CA-E520-4918-8E92-1C7DA4D511CC}" destId="{79407ACD-8A3A-4368-BADF-A49DEBC3D461}" srcOrd="0" destOrd="0" presId="urn:microsoft.com/office/officeart/2005/8/layout/process2"/>
    <dgm:cxn modelId="{9DEDC8A8-A74D-4686-92A4-FDC7BA2EBB2B}" type="presParOf" srcId="{5F98597F-8C4B-483A-9FA5-0844704F59CC}" destId="{B259C257-90A5-4A23-BAC9-1D794F22C683}" srcOrd="4" destOrd="0" presId="urn:microsoft.com/office/officeart/2005/8/layout/process2"/>
    <dgm:cxn modelId="{117EED3F-6DEA-4A6F-859E-E354AABF1E0F}" type="presParOf" srcId="{5F98597F-8C4B-483A-9FA5-0844704F59CC}" destId="{EA8A9E82-677C-40BE-A952-A4DA43C5EF82}" srcOrd="5" destOrd="0" presId="urn:microsoft.com/office/officeart/2005/8/layout/process2"/>
    <dgm:cxn modelId="{E39B7D0E-616B-48BF-BF7A-23B9CE93C1CF}" type="presParOf" srcId="{EA8A9E82-677C-40BE-A952-A4DA43C5EF82}" destId="{7A5A3024-DA8A-4045-BFEF-2555D5C0DB6E}" srcOrd="0" destOrd="0" presId="urn:microsoft.com/office/officeart/2005/8/layout/process2"/>
    <dgm:cxn modelId="{91E6332F-61E0-4EC5-AEB8-8E430B65BC57}" type="presParOf" srcId="{5F98597F-8C4B-483A-9FA5-0844704F59CC}" destId="{DA4C419D-DE4A-4071-9C96-1C0575776B06}"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4C58C6-738E-472C-80C2-65E674422472}" type="doc">
      <dgm:prSet loTypeId="urn:microsoft.com/office/officeart/2005/8/layout/process2" loCatId="process" qsTypeId="urn:microsoft.com/office/officeart/2005/8/quickstyle/simple1" qsCatId="simple" csTypeId="urn:microsoft.com/office/officeart/2005/8/colors/colorful5" csCatId="colorful" phldr="1"/>
      <dgm:spPr/>
    </dgm:pt>
    <dgm:pt modelId="{92718B38-7178-4B26-B97A-BA1FA4AD228F}">
      <dgm:prSet phldrT="[Tekst]" custT="1"/>
      <dgm:spPr/>
      <dgm:t>
        <a:bodyPr/>
        <a:lstStyle/>
        <a:p>
          <a:r>
            <a:rPr lang="da-DK" sz="1600" b="1" dirty="0" smtClean="0"/>
            <a:t>Trin 1 - Opgørelse af behov</a:t>
          </a:r>
        </a:p>
      </dgm:t>
    </dgm:pt>
    <dgm:pt modelId="{61B7857E-83B3-4909-9ECB-2890741FCBC0}" type="parTrans" cxnId="{AE547918-D10A-4888-B87D-E1F027E798C1}">
      <dgm:prSet/>
      <dgm:spPr/>
      <dgm:t>
        <a:bodyPr/>
        <a:lstStyle/>
        <a:p>
          <a:endParaRPr lang="da-DK"/>
        </a:p>
      </dgm:t>
    </dgm:pt>
    <dgm:pt modelId="{A81CC673-125E-47D7-AB31-870CD1A6F8AF}" type="sibTrans" cxnId="{AE547918-D10A-4888-B87D-E1F027E798C1}">
      <dgm:prSet/>
      <dgm:spPr/>
      <dgm:t>
        <a:bodyPr/>
        <a:lstStyle/>
        <a:p>
          <a:endParaRPr lang="da-DK"/>
        </a:p>
      </dgm:t>
    </dgm:pt>
    <dgm:pt modelId="{03A844DA-30D0-4FBE-B45D-B30FAFA92571}">
      <dgm:prSet phldrT="[Tekst]" custT="1"/>
      <dgm:spPr/>
      <dgm:t>
        <a:bodyPr/>
        <a:lstStyle/>
        <a:p>
          <a:r>
            <a:rPr lang="da-DK" sz="1600" b="1" dirty="0" smtClean="0"/>
            <a:t>Trin 2 – Gennemførelse af direkte tildeling eller miniudbud</a:t>
          </a:r>
          <a:endParaRPr lang="da-DK" sz="1600" dirty="0" smtClean="0"/>
        </a:p>
      </dgm:t>
    </dgm:pt>
    <dgm:pt modelId="{BF352161-8705-4023-8E86-3FD480578990}" type="parTrans" cxnId="{D5D49ACB-C05C-42A2-8C33-C8E03E0C889F}">
      <dgm:prSet/>
      <dgm:spPr/>
      <dgm:t>
        <a:bodyPr/>
        <a:lstStyle/>
        <a:p>
          <a:endParaRPr lang="da-DK"/>
        </a:p>
      </dgm:t>
    </dgm:pt>
    <dgm:pt modelId="{77E1AB64-0B85-4BD0-99B7-E165DA9A6421}" type="sibTrans" cxnId="{D5D49ACB-C05C-42A2-8C33-C8E03E0C889F}">
      <dgm:prSet/>
      <dgm:spPr/>
      <dgm:t>
        <a:bodyPr/>
        <a:lstStyle/>
        <a:p>
          <a:endParaRPr lang="da-DK"/>
        </a:p>
      </dgm:t>
    </dgm:pt>
    <dgm:pt modelId="{5F038408-C4FA-4C7F-ACE7-F49246018F62}">
      <dgm:prSet phldrT="[Tekst]" custT="1"/>
      <dgm:spPr/>
      <dgm:t>
        <a:bodyPr/>
        <a:lstStyle/>
        <a:p>
          <a:r>
            <a:rPr lang="da-DK" sz="1600" b="1" dirty="0" smtClean="0"/>
            <a:t>Trin 3 – Tildeling af ordren og indgåelse af aftale</a:t>
          </a:r>
          <a:endParaRPr lang="da-DK" sz="1600" dirty="0"/>
        </a:p>
      </dgm:t>
    </dgm:pt>
    <dgm:pt modelId="{58C8F737-DAF8-4932-A077-2F1F89CF4808}" type="parTrans" cxnId="{4ABD3586-2347-46AF-89B7-287A56B762D3}">
      <dgm:prSet/>
      <dgm:spPr/>
      <dgm:t>
        <a:bodyPr/>
        <a:lstStyle/>
        <a:p>
          <a:endParaRPr lang="da-DK"/>
        </a:p>
      </dgm:t>
    </dgm:pt>
    <dgm:pt modelId="{C9941175-C6E5-409B-8236-13E488590559}" type="sibTrans" cxnId="{4ABD3586-2347-46AF-89B7-287A56B762D3}">
      <dgm:prSet/>
      <dgm:spPr/>
      <dgm:t>
        <a:bodyPr/>
        <a:lstStyle/>
        <a:p>
          <a:endParaRPr lang="da-DK"/>
        </a:p>
      </dgm:t>
    </dgm:pt>
    <dgm:pt modelId="{A965EFDB-AF01-490A-82BA-7B7264B4BE43}">
      <dgm:prSet phldrT="[Tekst]" custT="1"/>
      <dgm:spPr>
        <a:solidFill>
          <a:srgbClr val="8B9B92"/>
        </a:solidFill>
      </dgm:spPr>
      <dgm:t>
        <a:bodyPr/>
        <a:lstStyle/>
        <a:p>
          <a:r>
            <a:rPr lang="da-DK" sz="1600" b="1" dirty="0" smtClean="0"/>
            <a:t>Trin 4 – Levering af ydelse</a:t>
          </a:r>
          <a:endParaRPr lang="da-DK" sz="1600" dirty="0"/>
        </a:p>
      </dgm:t>
    </dgm:pt>
    <dgm:pt modelId="{C97457D0-0716-4CBB-9A60-2343283E543C}" type="parTrans" cxnId="{9F2092C3-14D4-4A13-9377-90CBAD1C9DAF}">
      <dgm:prSet/>
      <dgm:spPr/>
      <dgm:t>
        <a:bodyPr/>
        <a:lstStyle/>
        <a:p>
          <a:endParaRPr lang="da-DK"/>
        </a:p>
      </dgm:t>
    </dgm:pt>
    <dgm:pt modelId="{FE90A466-A4E9-4505-9A76-D03E0681FB61}" type="sibTrans" cxnId="{9F2092C3-14D4-4A13-9377-90CBAD1C9DAF}">
      <dgm:prSet/>
      <dgm:spPr/>
      <dgm:t>
        <a:bodyPr/>
        <a:lstStyle/>
        <a:p>
          <a:endParaRPr lang="da-DK"/>
        </a:p>
      </dgm:t>
    </dgm:pt>
    <dgm:pt modelId="{5F98597F-8C4B-483A-9FA5-0844704F59CC}" type="pres">
      <dgm:prSet presAssocID="{FC4C58C6-738E-472C-80C2-65E674422472}" presName="linearFlow" presStyleCnt="0">
        <dgm:presLayoutVars>
          <dgm:resizeHandles val="exact"/>
        </dgm:presLayoutVars>
      </dgm:prSet>
      <dgm:spPr/>
    </dgm:pt>
    <dgm:pt modelId="{00F134D7-7B91-422E-993E-915F390846F9}" type="pres">
      <dgm:prSet presAssocID="{92718B38-7178-4B26-B97A-BA1FA4AD228F}" presName="node" presStyleLbl="node1" presStyleIdx="0" presStyleCnt="4" custScaleX="334605" custScaleY="71405" custLinFactNeighborX="493">
        <dgm:presLayoutVars>
          <dgm:bulletEnabled val="1"/>
        </dgm:presLayoutVars>
      </dgm:prSet>
      <dgm:spPr/>
      <dgm:t>
        <a:bodyPr/>
        <a:lstStyle/>
        <a:p>
          <a:endParaRPr lang="da-DK"/>
        </a:p>
      </dgm:t>
    </dgm:pt>
    <dgm:pt modelId="{BD516236-DCB2-43BA-9577-3FF8586DCB76}" type="pres">
      <dgm:prSet presAssocID="{A81CC673-125E-47D7-AB31-870CD1A6F8AF}" presName="sibTrans" presStyleLbl="sibTrans2D1" presStyleIdx="0" presStyleCnt="3"/>
      <dgm:spPr/>
      <dgm:t>
        <a:bodyPr/>
        <a:lstStyle/>
        <a:p>
          <a:endParaRPr lang="da-DK"/>
        </a:p>
      </dgm:t>
    </dgm:pt>
    <dgm:pt modelId="{682C5080-9CE3-4BDE-B5F9-1DE379078B8B}" type="pres">
      <dgm:prSet presAssocID="{A81CC673-125E-47D7-AB31-870CD1A6F8AF}" presName="connectorText" presStyleLbl="sibTrans2D1" presStyleIdx="0" presStyleCnt="3"/>
      <dgm:spPr/>
      <dgm:t>
        <a:bodyPr/>
        <a:lstStyle/>
        <a:p>
          <a:endParaRPr lang="da-DK"/>
        </a:p>
      </dgm:t>
    </dgm:pt>
    <dgm:pt modelId="{1B706926-01A6-4022-B144-B631546D7929}" type="pres">
      <dgm:prSet presAssocID="{03A844DA-30D0-4FBE-B45D-B30FAFA92571}" presName="node" presStyleLbl="node1" presStyleIdx="1" presStyleCnt="4" custScaleX="334605" custScaleY="63771" custLinFactNeighborX="-386" custLinFactNeighborY="-19656">
        <dgm:presLayoutVars>
          <dgm:bulletEnabled val="1"/>
        </dgm:presLayoutVars>
      </dgm:prSet>
      <dgm:spPr/>
      <dgm:t>
        <a:bodyPr/>
        <a:lstStyle/>
        <a:p>
          <a:endParaRPr lang="da-DK"/>
        </a:p>
      </dgm:t>
    </dgm:pt>
    <dgm:pt modelId="{6DC3D0CA-E520-4918-8E92-1C7DA4D511CC}" type="pres">
      <dgm:prSet presAssocID="{77E1AB64-0B85-4BD0-99B7-E165DA9A6421}" presName="sibTrans" presStyleLbl="sibTrans2D1" presStyleIdx="1" presStyleCnt="3"/>
      <dgm:spPr/>
      <dgm:t>
        <a:bodyPr/>
        <a:lstStyle/>
        <a:p>
          <a:endParaRPr lang="da-DK"/>
        </a:p>
      </dgm:t>
    </dgm:pt>
    <dgm:pt modelId="{79407ACD-8A3A-4368-BADF-A49DEBC3D461}" type="pres">
      <dgm:prSet presAssocID="{77E1AB64-0B85-4BD0-99B7-E165DA9A6421}" presName="connectorText" presStyleLbl="sibTrans2D1" presStyleIdx="1" presStyleCnt="3"/>
      <dgm:spPr/>
      <dgm:t>
        <a:bodyPr/>
        <a:lstStyle/>
        <a:p>
          <a:endParaRPr lang="da-DK"/>
        </a:p>
      </dgm:t>
    </dgm:pt>
    <dgm:pt modelId="{B259C257-90A5-4A23-BAC9-1D794F22C683}" type="pres">
      <dgm:prSet presAssocID="{5F038408-C4FA-4C7F-ACE7-F49246018F62}" presName="node" presStyleLbl="node1" presStyleIdx="2" presStyleCnt="4" custScaleX="334605" custScaleY="72230" custLinFactNeighborY="-9536">
        <dgm:presLayoutVars>
          <dgm:bulletEnabled val="1"/>
        </dgm:presLayoutVars>
      </dgm:prSet>
      <dgm:spPr/>
      <dgm:t>
        <a:bodyPr/>
        <a:lstStyle/>
        <a:p>
          <a:endParaRPr lang="da-DK"/>
        </a:p>
      </dgm:t>
    </dgm:pt>
    <dgm:pt modelId="{EA8A9E82-677C-40BE-A952-A4DA43C5EF82}" type="pres">
      <dgm:prSet presAssocID="{C9941175-C6E5-409B-8236-13E488590559}" presName="sibTrans" presStyleLbl="sibTrans2D1" presStyleIdx="2" presStyleCnt="3"/>
      <dgm:spPr/>
      <dgm:t>
        <a:bodyPr/>
        <a:lstStyle/>
        <a:p>
          <a:endParaRPr lang="da-DK"/>
        </a:p>
      </dgm:t>
    </dgm:pt>
    <dgm:pt modelId="{7A5A3024-DA8A-4045-BFEF-2555D5C0DB6E}" type="pres">
      <dgm:prSet presAssocID="{C9941175-C6E5-409B-8236-13E488590559}" presName="connectorText" presStyleLbl="sibTrans2D1" presStyleIdx="2" presStyleCnt="3"/>
      <dgm:spPr/>
      <dgm:t>
        <a:bodyPr/>
        <a:lstStyle/>
        <a:p>
          <a:endParaRPr lang="da-DK"/>
        </a:p>
      </dgm:t>
    </dgm:pt>
    <dgm:pt modelId="{DA4C419D-DE4A-4071-9C96-1C0575776B06}" type="pres">
      <dgm:prSet presAssocID="{A965EFDB-AF01-490A-82BA-7B7264B4BE43}" presName="node" presStyleLbl="node1" presStyleIdx="3" presStyleCnt="4" custScaleX="334605" custScaleY="67011">
        <dgm:presLayoutVars>
          <dgm:bulletEnabled val="1"/>
        </dgm:presLayoutVars>
      </dgm:prSet>
      <dgm:spPr/>
      <dgm:t>
        <a:bodyPr/>
        <a:lstStyle/>
        <a:p>
          <a:endParaRPr lang="da-DK"/>
        </a:p>
      </dgm:t>
    </dgm:pt>
  </dgm:ptLst>
  <dgm:cxnLst>
    <dgm:cxn modelId="{13CBEC3E-4967-476A-9455-3DE961B42B57}" type="presOf" srcId="{A81CC673-125E-47D7-AB31-870CD1A6F8AF}" destId="{BD516236-DCB2-43BA-9577-3FF8586DCB76}" srcOrd="0" destOrd="0" presId="urn:microsoft.com/office/officeart/2005/8/layout/process2"/>
    <dgm:cxn modelId="{22B348B4-B49C-444E-A5C2-1F5A6EE0AB71}" type="presOf" srcId="{5F038408-C4FA-4C7F-ACE7-F49246018F62}" destId="{B259C257-90A5-4A23-BAC9-1D794F22C683}" srcOrd="0" destOrd="0" presId="urn:microsoft.com/office/officeart/2005/8/layout/process2"/>
    <dgm:cxn modelId="{4D8C45A7-A7D0-4831-8C98-BF183BEAB71F}" type="presOf" srcId="{A81CC673-125E-47D7-AB31-870CD1A6F8AF}" destId="{682C5080-9CE3-4BDE-B5F9-1DE379078B8B}" srcOrd="1" destOrd="0" presId="urn:microsoft.com/office/officeart/2005/8/layout/process2"/>
    <dgm:cxn modelId="{DC726ADA-C4E8-4238-B3AC-00810584D99C}" type="presOf" srcId="{A965EFDB-AF01-490A-82BA-7B7264B4BE43}" destId="{DA4C419D-DE4A-4071-9C96-1C0575776B06}" srcOrd="0" destOrd="0" presId="urn:microsoft.com/office/officeart/2005/8/layout/process2"/>
    <dgm:cxn modelId="{42F15C19-BFE5-4C8F-8897-D52C9266A1EA}" type="presOf" srcId="{03A844DA-30D0-4FBE-B45D-B30FAFA92571}" destId="{1B706926-01A6-4022-B144-B631546D7929}" srcOrd="0" destOrd="0" presId="urn:microsoft.com/office/officeart/2005/8/layout/process2"/>
    <dgm:cxn modelId="{4ABD3586-2347-46AF-89B7-287A56B762D3}" srcId="{FC4C58C6-738E-472C-80C2-65E674422472}" destId="{5F038408-C4FA-4C7F-ACE7-F49246018F62}" srcOrd="2" destOrd="0" parTransId="{58C8F737-DAF8-4932-A077-2F1F89CF4808}" sibTransId="{C9941175-C6E5-409B-8236-13E488590559}"/>
    <dgm:cxn modelId="{E515E963-DF76-4DEF-AB9E-38B524B63021}" type="presOf" srcId="{C9941175-C6E5-409B-8236-13E488590559}" destId="{EA8A9E82-677C-40BE-A952-A4DA43C5EF82}" srcOrd="0" destOrd="0" presId="urn:microsoft.com/office/officeart/2005/8/layout/process2"/>
    <dgm:cxn modelId="{B18528FC-BED7-4E1B-AF5A-8E572A4C2974}" type="presOf" srcId="{FC4C58C6-738E-472C-80C2-65E674422472}" destId="{5F98597F-8C4B-483A-9FA5-0844704F59CC}" srcOrd="0" destOrd="0" presId="urn:microsoft.com/office/officeart/2005/8/layout/process2"/>
    <dgm:cxn modelId="{C85D6061-3B6F-4B42-A36C-A6CFD4E9AB1E}" type="presOf" srcId="{C9941175-C6E5-409B-8236-13E488590559}" destId="{7A5A3024-DA8A-4045-BFEF-2555D5C0DB6E}" srcOrd="1" destOrd="0" presId="urn:microsoft.com/office/officeart/2005/8/layout/process2"/>
    <dgm:cxn modelId="{9F2092C3-14D4-4A13-9377-90CBAD1C9DAF}" srcId="{FC4C58C6-738E-472C-80C2-65E674422472}" destId="{A965EFDB-AF01-490A-82BA-7B7264B4BE43}" srcOrd="3" destOrd="0" parTransId="{C97457D0-0716-4CBB-9A60-2343283E543C}" sibTransId="{FE90A466-A4E9-4505-9A76-D03E0681FB61}"/>
    <dgm:cxn modelId="{20262612-827F-418D-9AD9-97AAC3AB160B}" type="presOf" srcId="{77E1AB64-0B85-4BD0-99B7-E165DA9A6421}" destId="{6DC3D0CA-E520-4918-8E92-1C7DA4D511CC}" srcOrd="0" destOrd="0" presId="urn:microsoft.com/office/officeart/2005/8/layout/process2"/>
    <dgm:cxn modelId="{D5D49ACB-C05C-42A2-8C33-C8E03E0C889F}" srcId="{FC4C58C6-738E-472C-80C2-65E674422472}" destId="{03A844DA-30D0-4FBE-B45D-B30FAFA92571}" srcOrd="1" destOrd="0" parTransId="{BF352161-8705-4023-8E86-3FD480578990}" sibTransId="{77E1AB64-0B85-4BD0-99B7-E165DA9A6421}"/>
    <dgm:cxn modelId="{AE547918-D10A-4888-B87D-E1F027E798C1}" srcId="{FC4C58C6-738E-472C-80C2-65E674422472}" destId="{92718B38-7178-4B26-B97A-BA1FA4AD228F}" srcOrd="0" destOrd="0" parTransId="{61B7857E-83B3-4909-9ECB-2890741FCBC0}" sibTransId="{A81CC673-125E-47D7-AB31-870CD1A6F8AF}"/>
    <dgm:cxn modelId="{E5568429-020C-421C-B97A-C62FCEE955CD}" type="presOf" srcId="{77E1AB64-0B85-4BD0-99B7-E165DA9A6421}" destId="{79407ACD-8A3A-4368-BADF-A49DEBC3D461}" srcOrd="1" destOrd="0" presId="urn:microsoft.com/office/officeart/2005/8/layout/process2"/>
    <dgm:cxn modelId="{D6EFDDC7-0EDE-40D6-BC16-BE4D3178E697}" type="presOf" srcId="{92718B38-7178-4B26-B97A-BA1FA4AD228F}" destId="{00F134D7-7B91-422E-993E-915F390846F9}" srcOrd="0" destOrd="0" presId="urn:microsoft.com/office/officeart/2005/8/layout/process2"/>
    <dgm:cxn modelId="{55DB6B66-89EA-4980-A902-0A0F72B71333}" type="presParOf" srcId="{5F98597F-8C4B-483A-9FA5-0844704F59CC}" destId="{00F134D7-7B91-422E-993E-915F390846F9}" srcOrd="0" destOrd="0" presId="urn:microsoft.com/office/officeart/2005/8/layout/process2"/>
    <dgm:cxn modelId="{278194D1-1121-4CF6-932D-71B94E19B758}" type="presParOf" srcId="{5F98597F-8C4B-483A-9FA5-0844704F59CC}" destId="{BD516236-DCB2-43BA-9577-3FF8586DCB76}" srcOrd="1" destOrd="0" presId="urn:microsoft.com/office/officeart/2005/8/layout/process2"/>
    <dgm:cxn modelId="{88CFB93E-913E-495C-82C2-8A61A61CA855}" type="presParOf" srcId="{BD516236-DCB2-43BA-9577-3FF8586DCB76}" destId="{682C5080-9CE3-4BDE-B5F9-1DE379078B8B}" srcOrd="0" destOrd="0" presId="urn:microsoft.com/office/officeart/2005/8/layout/process2"/>
    <dgm:cxn modelId="{3EAB20A8-0D68-406D-89FB-854ECF8829AE}" type="presParOf" srcId="{5F98597F-8C4B-483A-9FA5-0844704F59CC}" destId="{1B706926-01A6-4022-B144-B631546D7929}" srcOrd="2" destOrd="0" presId="urn:microsoft.com/office/officeart/2005/8/layout/process2"/>
    <dgm:cxn modelId="{38757CA0-BE38-46AF-80F5-E051DF9DDB10}" type="presParOf" srcId="{5F98597F-8C4B-483A-9FA5-0844704F59CC}" destId="{6DC3D0CA-E520-4918-8E92-1C7DA4D511CC}" srcOrd="3" destOrd="0" presId="urn:microsoft.com/office/officeart/2005/8/layout/process2"/>
    <dgm:cxn modelId="{714FE538-64CE-482A-A406-2D37070D15E1}" type="presParOf" srcId="{6DC3D0CA-E520-4918-8E92-1C7DA4D511CC}" destId="{79407ACD-8A3A-4368-BADF-A49DEBC3D461}" srcOrd="0" destOrd="0" presId="urn:microsoft.com/office/officeart/2005/8/layout/process2"/>
    <dgm:cxn modelId="{E5F464EC-40C1-44DD-B75E-05622DDAA0DA}" type="presParOf" srcId="{5F98597F-8C4B-483A-9FA5-0844704F59CC}" destId="{B259C257-90A5-4A23-BAC9-1D794F22C683}" srcOrd="4" destOrd="0" presId="urn:microsoft.com/office/officeart/2005/8/layout/process2"/>
    <dgm:cxn modelId="{D4E100C9-65F2-48A9-B5A2-4FA9174DDBF7}" type="presParOf" srcId="{5F98597F-8C4B-483A-9FA5-0844704F59CC}" destId="{EA8A9E82-677C-40BE-A952-A4DA43C5EF82}" srcOrd="5" destOrd="0" presId="urn:microsoft.com/office/officeart/2005/8/layout/process2"/>
    <dgm:cxn modelId="{FB3CEB1B-3A5C-472D-833A-628C1DF70823}" type="presParOf" srcId="{EA8A9E82-677C-40BE-A952-A4DA43C5EF82}" destId="{7A5A3024-DA8A-4045-BFEF-2555D5C0DB6E}" srcOrd="0" destOrd="0" presId="urn:microsoft.com/office/officeart/2005/8/layout/process2"/>
    <dgm:cxn modelId="{6812107F-BB60-42BD-B009-019C32811666}" type="presParOf" srcId="{5F98597F-8C4B-483A-9FA5-0844704F59CC}" destId="{DA4C419D-DE4A-4071-9C96-1C0575776B06}"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4C58C6-738E-472C-80C2-65E674422472}" type="doc">
      <dgm:prSet loTypeId="urn:microsoft.com/office/officeart/2005/8/layout/process2" loCatId="process" qsTypeId="urn:microsoft.com/office/officeart/2005/8/quickstyle/simple1" qsCatId="simple" csTypeId="urn:microsoft.com/office/officeart/2005/8/colors/colorful5" csCatId="colorful" phldr="1"/>
      <dgm:spPr/>
    </dgm:pt>
    <dgm:pt modelId="{92718B38-7178-4B26-B97A-BA1FA4AD228F}">
      <dgm:prSet phldrT="[Tekst]" custT="1"/>
      <dgm:spPr/>
      <dgm:t>
        <a:bodyPr/>
        <a:lstStyle/>
        <a:p>
          <a:r>
            <a:rPr lang="da-DK" sz="1600" b="1" dirty="0" smtClean="0"/>
            <a:t>Trin 1 - Opgørelse af behov</a:t>
          </a:r>
        </a:p>
      </dgm:t>
    </dgm:pt>
    <dgm:pt modelId="{61B7857E-83B3-4909-9ECB-2890741FCBC0}" type="parTrans" cxnId="{AE547918-D10A-4888-B87D-E1F027E798C1}">
      <dgm:prSet/>
      <dgm:spPr/>
      <dgm:t>
        <a:bodyPr/>
        <a:lstStyle/>
        <a:p>
          <a:endParaRPr lang="da-DK"/>
        </a:p>
      </dgm:t>
    </dgm:pt>
    <dgm:pt modelId="{A81CC673-125E-47D7-AB31-870CD1A6F8AF}" type="sibTrans" cxnId="{AE547918-D10A-4888-B87D-E1F027E798C1}">
      <dgm:prSet/>
      <dgm:spPr/>
      <dgm:t>
        <a:bodyPr/>
        <a:lstStyle/>
        <a:p>
          <a:endParaRPr lang="da-DK"/>
        </a:p>
      </dgm:t>
    </dgm:pt>
    <dgm:pt modelId="{03A844DA-30D0-4FBE-B45D-B30FAFA92571}">
      <dgm:prSet phldrT="[Tekst]" custT="1"/>
      <dgm:spPr/>
      <dgm:t>
        <a:bodyPr/>
        <a:lstStyle/>
        <a:p>
          <a:r>
            <a:rPr lang="da-DK" sz="1600" b="1" dirty="0" smtClean="0"/>
            <a:t>Trin 2 – Gennemførelse af direkte tildeling</a:t>
          </a:r>
          <a:endParaRPr lang="da-DK" sz="1600" dirty="0" smtClean="0"/>
        </a:p>
      </dgm:t>
    </dgm:pt>
    <dgm:pt modelId="{BF352161-8705-4023-8E86-3FD480578990}" type="parTrans" cxnId="{D5D49ACB-C05C-42A2-8C33-C8E03E0C889F}">
      <dgm:prSet/>
      <dgm:spPr/>
      <dgm:t>
        <a:bodyPr/>
        <a:lstStyle/>
        <a:p>
          <a:endParaRPr lang="da-DK"/>
        </a:p>
      </dgm:t>
    </dgm:pt>
    <dgm:pt modelId="{77E1AB64-0B85-4BD0-99B7-E165DA9A6421}" type="sibTrans" cxnId="{D5D49ACB-C05C-42A2-8C33-C8E03E0C889F}">
      <dgm:prSet/>
      <dgm:spPr/>
      <dgm:t>
        <a:bodyPr/>
        <a:lstStyle/>
        <a:p>
          <a:endParaRPr lang="da-DK"/>
        </a:p>
      </dgm:t>
    </dgm:pt>
    <dgm:pt modelId="{5F038408-C4FA-4C7F-ACE7-F49246018F62}">
      <dgm:prSet phldrT="[Tekst]" custT="1"/>
      <dgm:spPr/>
      <dgm:t>
        <a:bodyPr/>
        <a:lstStyle/>
        <a:p>
          <a:r>
            <a:rPr lang="da-DK" sz="1600" b="1" dirty="0" smtClean="0"/>
            <a:t>Trin 3 – Tildeling af ordren og indgåelse af aftale</a:t>
          </a:r>
          <a:endParaRPr lang="da-DK" sz="1600" dirty="0"/>
        </a:p>
      </dgm:t>
    </dgm:pt>
    <dgm:pt modelId="{58C8F737-DAF8-4932-A077-2F1F89CF4808}" type="parTrans" cxnId="{4ABD3586-2347-46AF-89B7-287A56B762D3}">
      <dgm:prSet/>
      <dgm:spPr/>
      <dgm:t>
        <a:bodyPr/>
        <a:lstStyle/>
        <a:p>
          <a:endParaRPr lang="da-DK"/>
        </a:p>
      </dgm:t>
    </dgm:pt>
    <dgm:pt modelId="{C9941175-C6E5-409B-8236-13E488590559}" type="sibTrans" cxnId="{4ABD3586-2347-46AF-89B7-287A56B762D3}">
      <dgm:prSet/>
      <dgm:spPr/>
      <dgm:t>
        <a:bodyPr/>
        <a:lstStyle/>
        <a:p>
          <a:endParaRPr lang="da-DK"/>
        </a:p>
      </dgm:t>
    </dgm:pt>
    <dgm:pt modelId="{A965EFDB-AF01-490A-82BA-7B7264B4BE43}">
      <dgm:prSet phldrT="[Tekst]" custT="1"/>
      <dgm:spPr>
        <a:solidFill>
          <a:srgbClr val="8B9B92"/>
        </a:solidFill>
      </dgm:spPr>
      <dgm:t>
        <a:bodyPr/>
        <a:lstStyle/>
        <a:p>
          <a:r>
            <a:rPr lang="da-DK" sz="1600" b="1" dirty="0" smtClean="0"/>
            <a:t>Trin 4 – Levering af ydelse</a:t>
          </a:r>
          <a:endParaRPr lang="da-DK" sz="1600" dirty="0"/>
        </a:p>
      </dgm:t>
    </dgm:pt>
    <dgm:pt modelId="{C97457D0-0716-4CBB-9A60-2343283E543C}" type="parTrans" cxnId="{9F2092C3-14D4-4A13-9377-90CBAD1C9DAF}">
      <dgm:prSet/>
      <dgm:spPr/>
      <dgm:t>
        <a:bodyPr/>
        <a:lstStyle/>
        <a:p>
          <a:endParaRPr lang="da-DK"/>
        </a:p>
      </dgm:t>
    </dgm:pt>
    <dgm:pt modelId="{FE90A466-A4E9-4505-9A76-D03E0681FB61}" type="sibTrans" cxnId="{9F2092C3-14D4-4A13-9377-90CBAD1C9DAF}">
      <dgm:prSet/>
      <dgm:spPr/>
      <dgm:t>
        <a:bodyPr/>
        <a:lstStyle/>
        <a:p>
          <a:endParaRPr lang="da-DK"/>
        </a:p>
      </dgm:t>
    </dgm:pt>
    <dgm:pt modelId="{5F98597F-8C4B-483A-9FA5-0844704F59CC}" type="pres">
      <dgm:prSet presAssocID="{FC4C58C6-738E-472C-80C2-65E674422472}" presName="linearFlow" presStyleCnt="0">
        <dgm:presLayoutVars>
          <dgm:resizeHandles val="exact"/>
        </dgm:presLayoutVars>
      </dgm:prSet>
      <dgm:spPr/>
    </dgm:pt>
    <dgm:pt modelId="{00F134D7-7B91-422E-993E-915F390846F9}" type="pres">
      <dgm:prSet presAssocID="{92718B38-7178-4B26-B97A-BA1FA4AD228F}" presName="node" presStyleLbl="node1" presStyleIdx="0" presStyleCnt="4" custScaleX="334605" custScaleY="71405" custLinFactNeighborX="493">
        <dgm:presLayoutVars>
          <dgm:bulletEnabled val="1"/>
        </dgm:presLayoutVars>
      </dgm:prSet>
      <dgm:spPr/>
      <dgm:t>
        <a:bodyPr/>
        <a:lstStyle/>
        <a:p>
          <a:endParaRPr lang="da-DK"/>
        </a:p>
      </dgm:t>
    </dgm:pt>
    <dgm:pt modelId="{BD516236-DCB2-43BA-9577-3FF8586DCB76}" type="pres">
      <dgm:prSet presAssocID="{A81CC673-125E-47D7-AB31-870CD1A6F8AF}" presName="sibTrans" presStyleLbl="sibTrans2D1" presStyleIdx="0" presStyleCnt="3"/>
      <dgm:spPr/>
      <dgm:t>
        <a:bodyPr/>
        <a:lstStyle/>
        <a:p>
          <a:endParaRPr lang="da-DK"/>
        </a:p>
      </dgm:t>
    </dgm:pt>
    <dgm:pt modelId="{682C5080-9CE3-4BDE-B5F9-1DE379078B8B}" type="pres">
      <dgm:prSet presAssocID="{A81CC673-125E-47D7-AB31-870CD1A6F8AF}" presName="connectorText" presStyleLbl="sibTrans2D1" presStyleIdx="0" presStyleCnt="3"/>
      <dgm:spPr/>
      <dgm:t>
        <a:bodyPr/>
        <a:lstStyle/>
        <a:p>
          <a:endParaRPr lang="da-DK"/>
        </a:p>
      </dgm:t>
    </dgm:pt>
    <dgm:pt modelId="{1B706926-01A6-4022-B144-B631546D7929}" type="pres">
      <dgm:prSet presAssocID="{03A844DA-30D0-4FBE-B45D-B30FAFA92571}" presName="node" presStyleLbl="node1" presStyleIdx="1" presStyleCnt="4" custScaleX="334605" custScaleY="63771">
        <dgm:presLayoutVars>
          <dgm:bulletEnabled val="1"/>
        </dgm:presLayoutVars>
      </dgm:prSet>
      <dgm:spPr/>
      <dgm:t>
        <a:bodyPr/>
        <a:lstStyle/>
        <a:p>
          <a:endParaRPr lang="da-DK"/>
        </a:p>
      </dgm:t>
    </dgm:pt>
    <dgm:pt modelId="{6DC3D0CA-E520-4918-8E92-1C7DA4D511CC}" type="pres">
      <dgm:prSet presAssocID="{77E1AB64-0B85-4BD0-99B7-E165DA9A6421}" presName="sibTrans" presStyleLbl="sibTrans2D1" presStyleIdx="1" presStyleCnt="3"/>
      <dgm:spPr/>
      <dgm:t>
        <a:bodyPr/>
        <a:lstStyle/>
        <a:p>
          <a:endParaRPr lang="da-DK"/>
        </a:p>
      </dgm:t>
    </dgm:pt>
    <dgm:pt modelId="{79407ACD-8A3A-4368-BADF-A49DEBC3D461}" type="pres">
      <dgm:prSet presAssocID="{77E1AB64-0B85-4BD0-99B7-E165DA9A6421}" presName="connectorText" presStyleLbl="sibTrans2D1" presStyleIdx="1" presStyleCnt="3"/>
      <dgm:spPr/>
      <dgm:t>
        <a:bodyPr/>
        <a:lstStyle/>
        <a:p>
          <a:endParaRPr lang="da-DK"/>
        </a:p>
      </dgm:t>
    </dgm:pt>
    <dgm:pt modelId="{B259C257-90A5-4A23-BAC9-1D794F22C683}" type="pres">
      <dgm:prSet presAssocID="{5F038408-C4FA-4C7F-ACE7-F49246018F62}" presName="node" presStyleLbl="node1" presStyleIdx="2" presStyleCnt="4" custScaleX="334605" custScaleY="72230" custLinFactNeighborY="-9536">
        <dgm:presLayoutVars>
          <dgm:bulletEnabled val="1"/>
        </dgm:presLayoutVars>
      </dgm:prSet>
      <dgm:spPr/>
      <dgm:t>
        <a:bodyPr/>
        <a:lstStyle/>
        <a:p>
          <a:endParaRPr lang="da-DK"/>
        </a:p>
      </dgm:t>
    </dgm:pt>
    <dgm:pt modelId="{EA8A9E82-677C-40BE-A952-A4DA43C5EF82}" type="pres">
      <dgm:prSet presAssocID="{C9941175-C6E5-409B-8236-13E488590559}" presName="sibTrans" presStyleLbl="sibTrans2D1" presStyleIdx="2" presStyleCnt="3"/>
      <dgm:spPr/>
      <dgm:t>
        <a:bodyPr/>
        <a:lstStyle/>
        <a:p>
          <a:endParaRPr lang="da-DK"/>
        </a:p>
      </dgm:t>
    </dgm:pt>
    <dgm:pt modelId="{7A5A3024-DA8A-4045-BFEF-2555D5C0DB6E}" type="pres">
      <dgm:prSet presAssocID="{C9941175-C6E5-409B-8236-13E488590559}" presName="connectorText" presStyleLbl="sibTrans2D1" presStyleIdx="2" presStyleCnt="3"/>
      <dgm:spPr/>
      <dgm:t>
        <a:bodyPr/>
        <a:lstStyle/>
        <a:p>
          <a:endParaRPr lang="da-DK"/>
        </a:p>
      </dgm:t>
    </dgm:pt>
    <dgm:pt modelId="{DA4C419D-DE4A-4071-9C96-1C0575776B06}" type="pres">
      <dgm:prSet presAssocID="{A965EFDB-AF01-490A-82BA-7B7264B4BE43}" presName="node" presStyleLbl="node1" presStyleIdx="3" presStyleCnt="4" custScaleX="334605" custScaleY="67011">
        <dgm:presLayoutVars>
          <dgm:bulletEnabled val="1"/>
        </dgm:presLayoutVars>
      </dgm:prSet>
      <dgm:spPr/>
      <dgm:t>
        <a:bodyPr/>
        <a:lstStyle/>
        <a:p>
          <a:endParaRPr lang="da-DK"/>
        </a:p>
      </dgm:t>
    </dgm:pt>
  </dgm:ptLst>
  <dgm:cxnLst>
    <dgm:cxn modelId="{394A3A69-4732-4F5B-91C4-4B7B7BEF05C9}" type="presOf" srcId="{5F038408-C4FA-4C7F-ACE7-F49246018F62}" destId="{B259C257-90A5-4A23-BAC9-1D794F22C683}" srcOrd="0" destOrd="0" presId="urn:microsoft.com/office/officeart/2005/8/layout/process2"/>
    <dgm:cxn modelId="{3F1E2F61-F792-4422-A6F4-BD2E65307E8B}" type="presOf" srcId="{77E1AB64-0B85-4BD0-99B7-E165DA9A6421}" destId="{6DC3D0CA-E520-4918-8E92-1C7DA4D511CC}" srcOrd="0" destOrd="0" presId="urn:microsoft.com/office/officeart/2005/8/layout/process2"/>
    <dgm:cxn modelId="{9F2092C3-14D4-4A13-9377-90CBAD1C9DAF}" srcId="{FC4C58C6-738E-472C-80C2-65E674422472}" destId="{A965EFDB-AF01-490A-82BA-7B7264B4BE43}" srcOrd="3" destOrd="0" parTransId="{C97457D0-0716-4CBB-9A60-2343283E543C}" sibTransId="{FE90A466-A4E9-4505-9A76-D03E0681FB61}"/>
    <dgm:cxn modelId="{90ABF9C7-3750-4733-95E8-6A8EC2D6E512}" type="presOf" srcId="{A81CC673-125E-47D7-AB31-870CD1A6F8AF}" destId="{682C5080-9CE3-4BDE-B5F9-1DE379078B8B}" srcOrd="1" destOrd="0" presId="urn:microsoft.com/office/officeart/2005/8/layout/process2"/>
    <dgm:cxn modelId="{D3EA6239-3274-4E1A-8EF9-E01DBCAEB0CE}" type="presOf" srcId="{FC4C58C6-738E-472C-80C2-65E674422472}" destId="{5F98597F-8C4B-483A-9FA5-0844704F59CC}" srcOrd="0" destOrd="0" presId="urn:microsoft.com/office/officeart/2005/8/layout/process2"/>
    <dgm:cxn modelId="{AE547918-D10A-4888-B87D-E1F027E798C1}" srcId="{FC4C58C6-738E-472C-80C2-65E674422472}" destId="{92718B38-7178-4B26-B97A-BA1FA4AD228F}" srcOrd="0" destOrd="0" parTransId="{61B7857E-83B3-4909-9ECB-2890741FCBC0}" sibTransId="{A81CC673-125E-47D7-AB31-870CD1A6F8AF}"/>
    <dgm:cxn modelId="{4ABD3586-2347-46AF-89B7-287A56B762D3}" srcId="{FC4C58C6-738E-472C-80C2-65E674422472}" destId="{5F038408-C4FA-4C7F-ACE7-F49246018F62}" srcOrd="2" destOrd="0" parTransId="{58C8F737-DAF8-4932-A077-2F1F89CF4808}" sibTransId="{C9941175-C6E5-409B-8236-13E488590559}"/>
    <dgm:cxn modelId="{C8B9123B-3337-4E8E-BD3C-76A6286CB74E}" type="presOf" srcId="{A965EFDB-AF01-490A-82BA-7B7264B4BE43}" destId="{DA4C419D-DE4A-4071-9C96-1C0575776B06}" srcOrd="0" destOrd="0" presId="urn:microsoft.com/office/officeart/2005/8/layout/process2"/>
    <dgm:cxn modelId="{D5D49ACB-C05C-42A2-8C33-C8E03E0C889F}" srcId="{FC4C58C6-738E-472C-80C2-65E674422472}" destId="{03A844DA-30D0-4FBE-B45D-B30FAFA92571}" srcOrd="1" destOrd="0" parTransId="{BF352161-8705-4023-8E86-3FD480578990}" sibTransId="{77E1AB64-0B85-4BD0-99B7-E165DA9A6421}"/>
    <dgm:cxn modelId="{3CB81E2F-2AF3-40E5-A743-F7D432DF5BF1}" type="presOf" srcId="{A81CC673-125E-47D7-AB31-870CD1A6F8AF}" destId="{BD516236-DCB2-43BA-9577-3FF8586DCB76}" srcOrd="0" destOrd="0" presId="urn:microsoft.com/office/officeart/2005/8/layout/process2"/>
    <dgm:cxn modelId="{5EC16E90-1ED4-4C79-8095-44A88CFE0089}" type="presOf" srcId="{92718B38-7178-4B26-B97A-BA1FA4AD228F}" destId="{00F134D7-7B91-422E-993E-915F390846F9}" srcOrd="0" destOrd="0" presId="urn:microsoft.com/office/officeart/2005/8/layout/process2"/>
    <dgm:cxn modelId="{2BAE67BB-9969-400D-8460-C79EB3FECE5D}" type="presOf" srcId="{77E1AB64-0B85-4BD0-99B7-E165DA9A6421}" destId="{79407ACD-8A3A-4368-BADF-A49DEBC3D461}" srcOrd="1" destOrd="0" presId="urn:microsoft.com/office/officeart/2005/8/layout/process2"/>
    <dgm:cxn modelId="{61EAA31B-3CE9-486B-B07C-E8F821300D9E}" type="presOf" srcId="{C9941175-C6E5-409B-8236-13E488590559}" destId="{EA8A9E82-677C-40BE-A952-A4DA43C5EF82}" srcOrd="0" destOrd="0" presId="urn:microsoft.com/office/officeart/2005/8/layout/process2"/>
    <dgm:cxn modelId="{2C6B5AB5-58A3-4562-919B-D6F87BD18317}" type="presOf" srcId="{03A844DA-30D0-4FBE-B45D-B30FAFA92571}" destId="{1B706926-01A6-4022-B144-B631546D7929}" srcOrd="0" destOrd="0" presId="urn:microsoft.com/office/officeart/2005/8/layout/process2"/>
    <dgm:cxn modelId="{1BD95DB0-A562-4E8B-95B4-7587EE8ED832}" type="presOf" srcId="{C9941175-C6E5-409B-8236-13E488590559}" destId="{7A5A3024-DA8A-4045-BFEF-2555D5C0DB6E}" srcOrd="1" destOrd="0" presId="urn:microsoft.com/office/officeart/2005/8/layout/process2"/>
    <dgm:cxn modelId="{418A09FA-FEA6-4DF3-8AF7-56A264A64FB1}" type="presParOf" srcId="{5F98597F-8C4B-483A-9FA5-0844704F59CC}" destId="{00F134D7-7B91-422E-993E-915F390846F9}" srcOrd="0" destOrd="0" presId="urn:microsoft.com/office/officeart/2005/8/layout/process2"/>
    <dgm:cxn modelId="{7BCD9611-CB2D-4F00-AC73-8602584AD2D2}" type="presParOf" srcId="{5F98597F-8C4B-483A-9FA5-0844704F59CC}" destId="{BD516236-DCB2-43BA-9577-3FF8586DCB76}" srcOrd="1" destOrd="0" presId="urn:microsoft.com/office/officeart/2005/8/layout/process2"/>
    <dgm:cxn modelId="{8769299E-DBAB-4A3B-B148-6ECE13F88D4D}" type="presParOf" srcId="{BD516236-DCB2-43BA-9577-3FF8586DCB76}" destId="{682C5080-9CE3-4BDE-B5F9-1DE379078B8B}" srcOrd="0" destOrd="0" presId="urn:microsoft.com/office/officeart/2005/8/layout/process2"/>
    <dgm:cxn modelId="{8CDB6149-3B03-4872-9495-05DA36E545B3}" type="presParOf" srcId="{5F98597F-8C4B-483A-9FA5-0844704F59CC}" destId="{1B706926-01A6-4022-B144-B631546D7929}" srcOrd="2" destOrd="0" presId="urn:microsoft.com/office/officeart/2005/8/layout/process2"/>
    <dgm:cxn modelId="{B8025E2E-EDAB-4657-9ADA-061867068473}" type="presParOf" srcId="{5F98597F-8C4B-483A-9FA5-0844704F59CC}" destId="{6DC3D0CA-E520-4918-8E92-1C7DA4D511CC}" srcOrd="3" destOrd="0" presId="urn:microsoft.com/office/officeart/2005/8/layout/process2"/>
    <dgm:cxn modelId="{C0F6C8B0-0334-4BE1-AD0B-6B42DC46E869}" type="presParOf" srcId="{6DC3D0CA-E520-4918-8E92-1C7DA4D511CC}" destId="{79407ACD-8A3A-4368-BADF-A49DEBC3D461}" srcOrd="0" destOrd="0" presId="urn:microsoft.com/office/officeart/2005/8/layout/process2"/>
    <dgm:cxn modelId="{DCE9ED78-20E0-4D2A-B2D0-0C6D076EFBAA}" type="presParOf" srcId="{5F98597F-8C4B-483A-9FA5-0844704F59CC}" destId="{B259C257-90A5-4A23-BAC9-1D794F22C683}" srcOrd="4" destOrd="0" presId="urn:microsoft.com/office/officeart/2005/8/layout/process2"/>
    <dgm:cxn modelId="{EE7F2063-C58E-44D2-A04C-159C754AEF48}" type="presParOf" srcId="{5F98597F-8C4B-483A-9FA5-0844704F59CC}" destId="{EA8A9E82-677C-40BE-A952-A4DA43C5EF82}" srcOrd="5" destOrd="0" presId="urn:microsoft.com/office/officeart/2005/8/layout/process2"/>
    <dgm:cxn modelId="{9CC77598-8912-43F1-A5FB-814ADFD5C58E}" type="presParOf" srcId="{EA8A9E82-677C-40BE-A952-A4DA43C5EF82}" destId="{7A5A3024-DA8A-4045-BFEF-2555D5C0DB6E}" srcOrd="0" destOrd="0" presId="urn:microsoft.com/office/officeart/2005/8/layout/process2"/>
    <dgm:cxn modelId="{8E1BB742-B475-44AB-A918-E32ADCA4C441}" type="presParOf" srcId="{5F98597F-8C4B-483A-9FA5-0844704F59CC}" destId="{DA4C419D-DE4A-4071-9C96-1C0575776B06}"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4C58C6-738E-472C-80C2-65E674422472}" type="doc">
      <dgm:prSet loTypeId="urn:microsoft.com/office/officeart/2005/8/layout/process2" loCatId="process" qsTypeId="urn:microsoft.com/office/officeart/2005/8/quickstyle/simple1" qsCatId="simple" csTypeId="urn:microsoft.com/office/officeart/2005/8/colors/colorful5" csCatId="colorful" phldr="1"/>
      <dgm:spPr/>
    </dgm:pt>
    <dgm:pt modelId="{92718B38-7178-4B26-B97A-BA1FA4AD228F}">
      <dgm:prSet phldrT="[Tekst]" custT="1"/>
      <dgm:spPr/>
      <dgm:t>
        <a:bodyPr/>
        <a:lstStyle/>
        <a:p>
          <a:r>
            <a:rPr lang="da-DK" sz="1600" b="1" dirty="0" smtClean="0"/>
            <a:t>Trin 1 - Opgørelse af behov</a:t>
          </a:r>
        </a:p>
      </dgm:t>
    </dgm:pt>
    <dgm:pt modelId="{61B7857E-83B3-4909-9ECB-2890741FCBC0}" type="parTrans" cxnId="{AE547918-D10A-4888-B87D-E1F027E798C1}">
      <dgm:prSet/>
      <dgm:spPr/>
      <dgm:t>
        <a:bodyPr/>
        <a:lstStyle/>
        <a:p>
          <a:endParaRPr lang="da-DK"/>
        </a:p>
      </dgm:t>
    </dgm:pt>
    <dgm:pt modelId="{A81CC673-125E-47D7-AB31-870CD1A6F8AF}" type="sibTrans" cxnId="{AE547918-D10A-4888-B87D-E1F027E798C1}">
      <dgm:prSet/>
      <dgm:spPr/>
      <dgm:t>
        <a:bodyPr/>
        <a:lstStyle/>
        <a:p>
          <a:endParaRPr lang="da-DK"/>
        </a:p>
      </dgm:t>
    </dgm:pt>
    <dgm:pt modelId="{03A844DA-30D0-4FBE-B45D-B30FAFA92571}">
      <dgm:prSet phldrT="[Tekst]" custT="1"/>
      <dgm:spPr/>
      <dgm:t>
        <a:bodyPr/>
        <a:lstStyle/>
        <a:p>
          <a:r>
            <a:rPr lang="da-DK" sz="1600" b="1" dirty="0" smtClean="0"/>
            <a:t>Trin 2 – Gennemførelse af direkte tildeling</a:t>
          </a:r>
          <a:endParaRPr lang="da-DK" sz="1600" dirty="0" smtClean="0"/>
        </a:p>
      </dgm:t>
    </dgm:pt>
    <dgm:pt modelId="{BF352161-8705-4023-8E86-3FD480578990}" type="parTrans" cxnId="{D5D49ACB-C05C-42A2-8C33-C8E03E0C889F}">
      <dgm:prSet/>
      <dgm:spPr/>
      <dgm:t>
        <a:bodyPr/>
        <a:lstStyle/>
        <a:p>
          <a:endParaRPr lang="da-DK"/>
        </a:p>
      </dgm:t>
    </dgm:pt>
    <dgm:pt modelId="{77E1AB64-0B85-4BD0-99B7-E165DA9A6421}" type="sibTrans" cxnId="{D5D49ACB-C05C-42A2-8C33-C8E03E0C889F}">
      <dgm:prSet/>
      <dgm:spPr/>
      <dgm:t>
        <a:bodyPr/>
        <a:lstStyle/>
        <a:p>
          <a:endParaRPr lang="da-DK"/>
        </a:p>
      </dgm:t>
    </dgm:pt>
    <dgm:pt modelId="{5F038408-C4FA-4C7F-ACE7-F49246018F62}">
      <dgm:prSet phldrT="[Tekst]" custT="1"/>
      <dgm:spPr/>
      <dgm:t>
        <a:bodyPr/>
        <a:lstStyle/>
        <a:p>
          <a:r>
            <a:rPr lang="da-DK" sz="1600" b="1" dirty="0" smtClean="0"/>
            <a:t>Trin 3 – Tildeling af ordren, indgåelse af aftale og evt. profylakse </a:t>
          </a:r>
          <a:endParaRPr lang="da-DK" sz="1600" dirty="0"/>
        </a:p>
      </dgm:t>
    </dgm:pt>
    <dgm:pt modelId="{58C8F737-DAF8-4932-A077-2F1F89CF4808}" type="parTrans" cxnId="{4ABD3586-2347-46AF-89B7-287A56B762D3}">
      <dgm:prSet/>
      <dgm:spPr/>
      <dgm:t>
        <a:bodyPr/>
        <a:lstStyle/>
        <a:p>
          <a:endParaRPr lang="da-DK"/>
        </a:p>
      </dgm:t>
    </dgm:pt>
    <dgm:pt modelId="{C9941175-C6E5-409B-8236-13E488590559}" type="sibTrans" cxnId="{4ABD3586-2347-46AF-89B7-287A56B762D3}">
      <dgm:prSet/>
      <dgm:spPr/>
      <dgm:t>
        <a:bodyPr/>
        <a:lstStyle/>
        <a:p>
          <a:endParaRPr lang="da-DK"/>
        </a:p>
      </dgm:t>
    </dgm:pt>
    <dgm:pt modelId="{A965EFDB-AF01-490A-82BA-7B7264B4BE43}">
      <dgm:prSet phldrT="[Tekst]" custT="1"/>
      <dgm:spPr>
        <a:solidFill>
          <a:srgbClr val="8B9B92"/>
        </a:solidFill>
      </dgm:spPr>
      <dgm:t>
        <a:bodyPr/>
        <a:lstStyle/>
        <a:p>
          <a:r>
            <a:rPr lang="da-DK" sz="1600" b="1" dirty="0" smtClean="0"/>
            <a:t>Trin 4 – Levering af ydelse</a:t>
          </a:r>
          <a:endParaRPr lang="da-DK" sz="1600" dirty="0"/>
        </a:p>
      </dgm:t>
    </dgm:pt>
    <dgm:pt modelId="{C97457D0-0716-4CBB-9A60-2343283E543C}" type="parTrans" cxnId="{9F2092C3-14D4-4A13-9377-90CBAD1C9DAF}">
      <dgm:prSet/>
      <dgm:spPr/>
      <dgm:t>
        <a:bodyPr/>
        <a:lstStyle/>
        <a:p>
          <a:endParaRPr lang="da-DK"/>
        </a:p>
      </dgm:t>
    </dgm:pt>
    <dgm:pt modelId="{FE90A466-A4E9-4505-9A76-D03E0681FB61}" type="sibTrans" cxnId="{9F2092C3-14D4-4A13-9377-90CBAD1C9DAF}">
      <dgm:prSet/>
      <dgm:spPr/>
      <dgm:t>
        <a:bodyPr/>
        <a:lstStyle/>
        <a:p>
          <a:endParaRPr lang="da-DK"/>
        </a:p>
      </dgm:t>
    </dgm:pt>
    <dgm:pt modelId="{5F98597F-8C4B-483A-9FA5-0844704F59CC}" type="pres">
      <dgm:prSet presAssocID="{FC4C58C6-738E-472C-80C2-65E674422472}" presName="linearFlow" presStyleCnt="0">
        <dgm:presLayoutVars>
          <dgm:resizeHandles val="exact"/>
        </dgm:presLayoutVars>
      </dgm:prSet>
      <dgm:spPr/>
    </dgm:pt>
    <dgm:pt modelId="{00F134D7-7B91-422E-993E-915F390846F9}" type="pres">
      <dgm:prSet presAssocID="{92718B38-7178-4B26-B97A-BA1FA4AD228F}" presName="node" presStyleLbl="node1" presStyleIdx="0" presStyleCnt="4" custScaleX="334605" custScaleY="71405" custLinFactNeighborX="493">
        <dgm:presLayoutVars>
          <dgm:bulletEnabled val="1"/>
        </dgm:presLayoutVars>
      </dgm:prSet>
      <dgm:spPr/>
      <dgm:t>
        <a:bodyPr/>
        <a:lstStyle/>
        <a:p>
          <a:endParaRPr lang="da-DK"/>
        </a:p>
      </dgm:t>
    </dgm:pt>
    <dgm:pt modelId="{BD516236-DCB2-43BA-9577-3FF8586DCB76}" type="pres">
      <dgm:prSet presAssocID="{A81CC673-125E-47D7-AB31-870CD1A6F8AF}" presName="sibTrans" presStyleLbl="sibTrans2D1" presStyleIdx="0" presStyleCnt="3"/>
      <dgm:spPr/>
      <dgm:t>
        <a:bodyPr/>
        <a:lstStyle/>
        <a:p>
          <a:endParaRPr lang="da-DK"/>
        </a:p>
      </dgm:t>
    </dgm:pt>
    <dgm:pt modelId="{682C5080-9CE3-4BDE-B5F9-1DE379078B8B}" type="pres">
      <dgm:prSet presAssocID="{A81CC673-125E-47D7-AB31-870CD1A6F8AF}" presName="connectorText" presStyleLbl="sibTrans2D1" presStyleIdx="0" presStyleCnt="3"/>
      <dgm:spPr/>
      <dgm:t>
        <a:bodyPr/>
        <a:lstStyle/>
        <a:p>
          <a:endParaRPr lang="da-DK"/>
        </a:p>
      </dgm:t>
    </dgm:pt>
    <dgm:pt modelId="{1B706926-01A6-4022-B144-B631546D7929}" type="pres">
      <dgm:prSet presAssocID="{03A844DA-30D0-4FBE-B45D-B30FAFA92571}" presName="node" presStyleLbl="node1" presStyleIdx="1" presStyleCnt="4" custScaleX="334605" custScaleY="63771">
        <dgm:presLayoutVars>
          <dgm:bulletEnabled val="1"/>
        </dgm:presLayoutVars>
      </dgm:prSet>
      <dgm:spPr/>
      <dgm:t>
        <a:bodyPr/>
        <a:lstStyle/>
        <a:p>
          <a:endParaRPr lang="da-DK"/>
        </a:p>
      </dgm:t>
    </dgm:pt>
    <dgm:pt modelId="{6DC3D0CA-E520-4918-8E92-1C7DA4D511CC}" type="pres">
      <dgm:prSet presAssocID="{77E1AB64-0B85-4BD0-99B7-E165DA9A6421}" presName="sibTrans" presStyleLbl="sibTrans2D1" presStyleIdx="1" presStyleCnt="3"/>
      <dgm:spPr/>
      <dgm:t>
        <a:bodyPr/>
        <a:lstStyle/>
        <a:p>
          <a:endParaRPr lang="da-DK"/>
        </a:p>
      </dgm:t>
    </dgm:pt>
    <dgm:pt modelId="{79407ACD-8A3A-4368-BADF-A49DEBC3D461}" type="pres">
      <dgm:prSet presAssocID="{77E1AB64-0B85-4BD0-99B7-E165DA9A6421}" presName="connectorText" presStyleLbl="sibTrans2D1" presStyleIdx="1" presStyleCnt="3"/>
      <dgm:spPr/>
      <dgm:t>
        <a:bodyPr/>
        <a:lstStyle/>
        <a:p>
          <a:endParaRPr lang="da-DK"/>
        </a:p>
      </dgm:t>
    </dgm:pt>
    <dgm:pt modelId="{B259C257-90A5-4A23-BAC9-1D794F22C683}" type="pres">
      <dgm:prSet presAssocID="{5F038408-C4FA-4C7F-ACE7-F49246018F62}" presName="node" presStyleLbl="node1" presStyleIdx="2" presStyleCnt="4" custScaleX="334605" custScaleY="72230" custLinFactNeighborY="-9536">
        <dgm:presLayoutVars>
          <dgm:bulletEnabled val="1"/>
        </dgm:presLayoutVars>
      </dgm:prSet>
      <dgm:spPr/>
      <dgm:t>
        <a:bodyPr/>
        <a:lstStyle/>
        <a:p>
          <a:endParaRPr lang="da-DK"/>
        </a:p>
      </dgm:t>
    </dgm:pt>
    <dgm:pt modelId="{EA8A9E82-677C-40BE-A952-A4DA43C5EF82}" type="pres">
      <dgm:prSet presAssocID="{C9941175-C6E5-409B-8236-13E488590559}" presName="sibTrans" presStyleLbl="sibTrans2D1" presStyleIdx="2" presStyleCnt="3"/>
      <dgm:spPr/>
      <dgm:t>
        <a:bodyPr/>
        <a:lstStyle/>
        <a:p>
          <a:endParaRPr lang="da-DK"/>
        </a:p>
      </dgm:t>
    </dgm:pt>
    <dgm:pt modelId="{7A5A3024-DA8A-4045-BFEF-2555D5C0DB6E}" type="pres">
      <dgm:prSet presAssocID="{C9941175-C6E5-409B-8236-13E488590559}" presName="connectorText" presStyleLbl="sibTrans2D1" presStyleIdx="2" presStyleCnt="3"/>
      <dgm:spPr/>
      <dgm:t>
        <a:bodyPr/>
        <a:lstStyle/>
        <a:p>
          <a:endParaRPr lang="da-DK"/>
        </a:p>
      </dgm:t>
    </dgm:pt>
    <dgm:pt modelId="{DA4C419D-DE4A-4071-9C96-1C0575776B06}" type="pres">
      <dgm:prSet presAssocID="{A965EFDB-AF01-490A-82BA-7B7264B4BE43}" presName="node" presStyleLbl="node1" presStyleIdx="3" presStyleCnt="4" custScaleX="334605" custScaleY="67011">
        <dgm:presLayoutVars>
          <dgm:bulletEnabled val="1"/>
        </dgm:presLayoutVars>
      </dgm:prSet>
      <dgm:spPr/>
      <dgm:t>
        <a:bodyPr/>
        <a:lstStyle/>
        <a:p>
          <a:endParaRPr lang="da-DK"/>
        </a:p>
      </dgm:t>
    </dgm:pt>
  </dgm:ptLst>
  <dgm:cxnLst>
    <dgm:cxn modelId="{C6B03C36-44E7-4F72-86B3-E93B204538FD}" type="presOf" srcId="{A965EFDB-AF01-490A-82BA-7B7264B4BE43}" destId="{DA4C419D-DE4A-4071-9C96-1C0575776B06}" srcOrd="0" destOrd="0" presId="urn:microsoft.com/office/officeart/2005/8/layout/process2"/>
    <dgm:cxn modelId="{A9D4BCC2-0AA8-4DF5-908D-316CD3379326}" type="presOf" srcId="{C9941175-C6E5-409B-8236-13E488590559}" destId="{7A5A3024-DA8A-4045-BFEF-2555D5C0DB6E}" srcOrd="1" destOrd="0" presId="urn:microsoft.com/office/officeart/2005/8/layout/process2"/>
    <dgm:cxn modelId="{9F2092C3-14D4-4A13-9377-90CBAD1C9DAF}" srcId="{FC4C58C6-738E-472C-80C2-65E674422472}" destId="{A965EFDB-AF01-490A-82BA-7B7264B4BE43}" srcOrd="3" destOrd="0" parTransId="{C97457D0-0716-4CBB-9A60-2343283E543C}" sibTransId="{FE90A466-A4E9-4505-9A76-D03E0681FB61}"/>
    <dgm:cxn modelId="{991DF48D-AEB7-4205-A74B-1CCE433193DB}" type="presOf" srcId="{92718B38-7178-4B26-B97A-BA1FA4AD228F}" destId="{00F134D7-7B91-422E-993E-915F390846F9}" srcOrd="0" destOrd="0" presId="urn:microsoft.com/office/officeart/2005/8/layout/process2"/>
    <dgm:cxn modelId="{E534FA44-283A-46F7-B9B6-AAE6D552F8B7}" type="presOf" srcId="{FC4C58C6-738E-472C-80C2-65E674422472}" destId="{5F98597F-8C4B-483A-9FA5-0844704F59CC}" srcOrd="0" destOrd="0" presId="urn:microsoft.com/office/officeart/2005/8/layout/process2"/>
    <dgm:cxn modelId="{CEBD5683-0513-49A7-A5C9-9D3B5D5834A7}" type="presOf" srcId="{03A844DA-30D0-4FBE-B45D-B30FAFA92571}" destId="{1B706926-01A6-4022-B144-B631546D7929}" srcOrd="0" destOrd="0" presId="urn:microsoft.com/office/officeart/2005/8/layout/process2"/>
    <dgm:cxn modelId="{AE547918-D10A-4888-B87D-E1F027E798C1}" srcId="{FC4C58C6-738E-472C-80C2-65E674422472}" destId="{92718B38-7178-4B26-B97A-BA1FA4AD228F}" srcOrd="0" destOrd="0" parTransId="{61B7857E-83B3-4909-9ECB-2890741FCBC0}" sibTransId="{A81CC673-125E-47D7-AB31-870CD1A6F8AF}"/>
    <dgm:cxn modelId="{4ABD3586-2347-46AF-89B7-287A56B762D3}" srcId="{FC4C58C6-738E-472C-80C2-65E674422472}" destId="{5F038408-C4FA-4C7F-ACE7-F49246018F62}" srcOrd="2" destOrd="0" parTransId="{58C8F737-DAF8-4932-A077-2F1F89CF4808}" sibTransId="{C9941175-C6E5-409B-8236-13E488590559}"/>
    <dgm:cxn modelId="{6DC0CEF1-794F-4A71-82C6-8041B4DD1ABA}" type="presOf" srcId="{77E1AB64-0B85-4BD0-99B7-E165DA9A6421}" destId="{6DC3D0CA-E520-4918-8E92-1C7DA4D511CC}" srcOrd="0" destOrd="0" presId="urn:microsoft.com/office/officeart/2005/8/layout/process2"/>
    <dgm:cxn modelId="{D5D49ACB-C05C-42A2-8C33-C8E03E0C889F}" srcId="{FC4C58C6-738E-472C-80C2-65E674422472}" destId="{03A844DA-30D0-4FBE-B45D-B30FAFA92571}" srcOrd="1" destOrd="0" parTransId="{BF352161-8705-4023-8E86-3FD480578990}" sibTransId="{77E1AB64-0B85-4BD0-99B7-E165DA9A6421}"/>
    <dgm:cxn modelId="{22B7E7CC-1B1E-4A14-8461-DA0DE5786E1A}" type="presOf" srcId="{A81CC673-125E-47D7-AB31-870CD1A6F8AF}" destId="{682C5080-9CE3-4BDE-B5F9-1DE379078B8B}" srcOrd="1" destOrd="0" presId="urn:microsoft.com/office/officeart/2005/8/layout/process2"/>
    <dgm:cxn modelId="{AE188D99-F0D9-42A3-9F79-64FA1217B896}" type="presOf" srcId="{77E1AB64-0B85-4BD0-99B7-E165DA9A6421}" destId="{79407ACD-8A3A-4368-BADF-A49DEBC3D461}" srcOrd="1" destOrd="0" presId="urn:microsoft.com/office/officeart/2005/8/layout/process2"/>
    <dgm:cxn modelId="{216EB7E5-5B18-4724-95A4-B772867EB387}" type="presOf" srcId="{A81CC673-125E-47D7-AB31-870CD1A6F8AF}" destId="{BD516236-DCB2-43BA-9577-3FF8586DCB76}" srcOrd="0" destOrd="0" presId="urn:microsoft.com/office/officeart/2005/8/layout/process2"/>
    <dgm:cxn modelId="{88777112-6566-4D55-901D-D35EA59BCFBB}" type="presOf" srcId="{C9941175-C6E5-409B-8236-13E488590559}" destId="{EA8A9E82-677C-40BE-A952-A4DA43C5EF82}" srcOrd="0" destOrd="0" presId="urn:microsoft.com/office/officeart/2005/8/layout/process2"/>
    <dgm:cxn modelId="{94BF01CD-3212-4B09-AF26-4CCE9D21C877}" type="presOf" srcId="{5F038408-C4FA-4C7F-ACE7-F49246018F62}" destId="{B259C257-90A5-4A23-BAC9-1D794F22C683}" srcOrd="0" destOrd="0" presId="urn:microsoft.com/office/officeart/2005/8/layout/process2"/>
    <dgm:cxn modelId="{145751C8-74EA-4C2C-9284-BA4EE9CB1B4D}" type="presParOf" srcId="{5F98597F-8C4B-483A-9FA5-0844704F59CC}" destId="{00F134D7-7B91-422E-993E-915F390846F9}" srcOrd="0" destOrd="0" presId="urn:microsoft.com/office/officeart/2005/8/layout/process2"/>
    <dgm:cxn modelId="{CBEAF29A-8422-4590-8E59-CD2928E60263}" type="presParOf" srcId="{5F98597F-8C4B-483A-9FA5-0844704F59CC}" destId="{BD516236-DCB2-43BA-9577-3FF8586DCB76}" srcOrd="1" destOrd="0" presId="urn:microsoft.com/office/officeart/2005/8/layout/process2"/>
    <dgm:cxn modelId="{1D315F3D-747A-4BCE-9D03-2B45F08DB74E}" type="presParOf" srcId="{BD516236-DCB2-43BA-9577-3FF8586DCB76}" destId="{682C5080-9CE3-4BDE-B5F9-1DE379078B8B}" srcOrd="0" destOrd="0" presId="urn:microsoft.com/office/officeart/2005/8/layout/process2"/>
    <dgm:cxn modelId="{72E24B65-D227-44F4-975D-8D5A63B46A2B}" type="presParOf" srcId="{5F98597F-8C4B-483A-9FA5-0844704F59CC}" destId="{1B706926-01A6-4022-B144-B631546D7929}" srcOrd="2" destOrd="0" presId="urn:microsoft.com/office/officeart/2005/8/layout/process2"/>
    <dgm:cxn modelId="{ED4C0014-698F-49B7-AE58-AC8BCD84CF6F}" type="presParOf" srcId="{5F98597F-8C4B-483A-9FA5-0844704F59CC}" destId="{6DC3D0CA-E520-4918-8E92-1C7DA4D511CC}" srcOrd="3" destOrd="0" presId="urn:microsoft.com/office/officeart/2005/8/layout/process2"/>
    <dgm:cxn modelId="{1522E77E-CF27-432F-9F2A-C0FA4EBFB360}" type="presParOf" srcId="{6DC3D0CA-E520-4918-8E92-1C7DA4D511CC}" destId="{79407ACD-8A3A-4368-BADF-A49DEBC3D461}" srcOrd="0" destOrd="0" presId="urn:microsoft.com/office/officeart/2005/8/layout/process2"/>
    <dgm:cxn modelId="{B83C5E74-E17F-4F86-8658-D8A1A52A7942}" type="presParOf" srcId="{5F98597F-8C4B-483A-9FA5-0844704F59CC}" destId="{B259C257-90A5-4A23-BAC9-1D794F22C683}" srcOrd="4" destOrd="0" presId="urn:microsoft.com/office/officeart/2005/8/layout/process2"/>
    <dgm:cxn modelId="{79B8E7D8-6F52-4BF5-87DF-68475C9D599A}" type="presParOf" srcId="{5F98597F-8C4B-483A-9FA5-0844704F59CC}" destId="{EA8A9E82-677C-40BE-A952-A4DA43C5EF82}" srcOrd="5" destOrd="0" presId="urn:microsoft.com/office/officeart/2005/8/layout/process2"/>
    <dgm:cxn modelId="{12AA2773-F696-4326-AE63-9F97460BF02A}" type="presParOf" srcId="{EA8A9E82-677C-40BE-A952-A4DA43C5EF82}" destId="{7A5A3024-DA8A-4045-BFEF-2555D5C0DB6E}" srcOrd="0" destOrd="0" presId="urn:microsoft.com/office/officeart/2005/8/layout/process2"/>
    <dgm:cxn modelId="{CC9C9903-0F2A-4E00-BB55-B814BBA33E74}" type="presParOf" srcId="{5F98597F-8C4B-483A-9FA5-0844704F59CC}" destId="{DA4C419D-DE4A-4071-9C96-1C0575776B06}"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4C58C6-738E-472C-80C2-65E674422472}" type="doc">
      <dgm:prSet loTypeId="urn:microsoft.com/office/officeart/2005/8/layout/process2" loCatId="process" qsTypeId="urn:microsoft.com/office/officeart/2005/8/quickstyle/simple1" qsCatId="simple" csTypeId="urn:microsoft.com/office/officeart/2005/8/colors/colorful5" csCatId="colorful" phldr="1"/>
      <dgm:spPr/>
    </dgm:pt>
    <dgm:pt modelId="{92718B38-7178-4B26-B97A-BA1FA4AD228F}">
      <dgm:prSet phldrT="[Tekst]" custT="1"/>
      <dgm:spPr/>
      <dgm:t>
        <a:bodyPr/>
        <a:lstStyle/>
        <a:p>
          <a:r>
            <a:rPr lang="da-DK" sz="1600" b="1" dirty="0" smtClean="0"/>
            <a:t>Trin 1 - Opgørelse af behov</a:t>
          </a:r>
        </a:p>
      </dgm:t>
    </dgm:pt>
    <dgm:pt modelId="{61B7857E-83B3-4909-9ECB-2890741FCBC0}" type="parTrans" cxnId="{AE547918-D10A-4888-B87D-E1F027E798C1}">
      <dgm:prSet/>
      <dgm:spPr/>
      <dgm:t>
        <a:bodyPr/>
        <a:lstStyle/>
        <a:p>
          <a:endParaRPr lang="da-DK"/>
        </a:p>
      </dgm:t>
    </dgm:pt>
    <dgm:pt modelId="{A81CC673-125E-47D7-AB31-870CD1A6F8AF}" type="sibTrans" cxnId="{AE547918-D10A-4888-B87D-E1F027E798C1}">
      <dgm:prSet/>
      <dgm:spPr/>
      <dgm:t>
        <a:bodyPr/>
        <a:lstStyle/>
        <a:p>
          <a:endParaRPr lang="da-DK"/>
        </a:p>
      </dgm:t>
    </dgm:pt>
    <dgm:pt modelId="{03A844DA-30D0-4FBE-B45D-B30FAFA92571}">
      <dgm:prSet phldrT="[Tekst]" custT="1"/>
      <dgm:spPr/>
      <dgm:t>
        <a:bodyPr/>
        <a:lstStyle/>
        <a:p>
          <a:r>
            <a:rPr lang="da-DK" sz="1600" b="1" dirty="0" smtClean="0"/>
            <a:t>Trin 2 – Gennemførelse af miniudbud</a:t>
          </a:r>
          <a:endParaRPr lang="da-DK" sz="1600" dirty="0" smtClean="0"/>
        </a:p>
      </dgm:t>
    </dgm:pt>
    <dgm:pt modelId="{BF352161-8705-4023-8E86-3FD480578990}" type="parTrans" cxnId="{D5D49ACB-C05C-42A2-8C33-C8E03E0C889F}">
      <dgm:prSet/>
      <dgm:spPr/>
      <dgm:t>
        <a:bodyPr/>
        <a:lstStyle/>
        <a:p>
          <a:endParaRPr lang="da-DK"/>
        </a:p>
      </dgm:t>
    </dgm:pt>
    <dgm:pt modelId="{77E1AB64-0B85-4BD0-99B7-E165DA9A6421}" type="sibTrans" cxnId="{D5D49ACB-C05C-42A2-8C33-C8E03E0C889F}">
      <dgm:prSet/>
      <dgm:spPr/>
      <dgm:t>
        <a:bodyPr/>
        <a:lstStyle/>
        <a:p>
          <a:endParaRPr lang="da-DK"/>
        </a:p>
      </dgm:t>
    </dgm:pt>
    <dgm:pt modelId="{5F038408-C4FA-4C7F-ACE7-F49246018F62}">
      <dgm:prSet phldrT="[Tekst]" custT="1"/>
      <dgm:spPr/>
      <dgm:t>
        <a:bodyPr/>
        <a:lstStyle/>
        <a:p>
          <a:r>
            <a:rPr lang="da-DK" sz="1600" b="1" dirty="0" smtClean="0"/>
            <a:t>Trin 3 – Tildeling af ordren </a:t>
          </a:r>
          <a:endParaRPr lang="da-DK" sz="1600" dirty="0"/>
        </a:p>
      </dgm:t>
    </dgm:pt>
    <dgm:pt modelId="{58C8F737-DAF8-4932-A077-2F1F89CF4808}" type="parTrans" cxnId="{4ABD3586-2347-46AF-89B7-287A56B762D3}">
      <dgm:prSet/>
      <dgm:spPr/>
      <dgm:t>
        <a:bodyPr/>
        <a:lstStyle/>
        <a:p>
          <a:endParaRPr lang="da-DK"/>
        </a:p>
      </dgm:t>
    </dgm:pt>
    <dgm:pt modelId="{C9941175-C6E5-409B-8236-13E488590559}" type="sibTrans" cxnId="{4ABD3586-2347-46AF-89B7-287A56B762D3}">
      <dgm:prSet/>
      <dgm:spPr/>
      <dgm:t>
        <a:bodyPr/>
        <a:lstStyle/>
        <a:p>
          <a:endParaRPr lang="da-DK"/>
        </a:p>
      </dgm:t>
    </dgm:pt>
    <dgm:pt modelId="{A965EFDB-AF01-490A-82BA-7B7264B4BE43}">
      <dgm:prSet phldrT="[Tekst]" custT="1"/>
      <dgm:spPr>
        <a:solidFill>
          <a:srgbClr val="8B9B92"/>
        </a:solidFill>
      </dgm:spPr>
      <dgm:t>
        <a:bodyPr/>
        <a:lstStyle/>
        <a:p>
          <a:r>
            <a:rPr lang="da-DK" sz="1600" b="1" dirty="0" smtClean="0"/>
            <a:t>Trin 4 – Levering af ydelse</a:t>
          </a:r>
          <a:endParaRPr lang="da-DK" sz="1600" dirty="0"/>
        </a:p>
      </dgm:t>
    </dgm:pt>
    <dgm:pt modelId="{C97457D0-0716-4CBB-9A60-2343283E543C}" type="parTrans" cxnId="{9F2092C3-14D4-4A13-9377-90CBAD1C9DAF}">
      <dgm:prSet/>
      <dgm:spPr/>
      <dgm:t>
        <a:bodyPr/>
        <a:lstStyle/>
        <a:p>
          <a:endParaRPr lang="da-DK"/>
        </a:p>
      </dgm:t>
    </dgm:pt>
    <dgm:pt modelId="{FE90A466-A4E9-4505-9A76-D03E0681FB61}" type="sibTrans" cxnId="{9F2092C3-14D4-4A13-9377-90CBAD1C9DAF}">
      <dgm:prSet/>
      <dgm:spPr/>
      <dgm:t>
        <a:bodyPr/>
        <a:lstStyle/>
        <a:p>
          <a:endParaRPr lang="da-DK"/>
        </a:p>
      </dgm:t>
    </dgm:pt>
    <dgm:pt modelId="{5F98597F-8C4B-483A-9FA5-0844704F59CC}" type="pres">
      <dgm:prSet presAssocID="{FC4C58C6-738E-472C-80C2-65E674422472}" presName="linearFlow" presStyleCnt="0">
        <dgm:presLayoutVars>
          <dgm:resizeHandles val="exact"/>
        </dgm:presLayoutVars>
      </dgm:prSet>
      <dgm:spPr/>
    </dgm:pt>
    <dgm:pt modelId="{00F134D7-7B91-422E-993E-915F390846F9}" type="pres">
      <dgm:prSet presAssocID="{92718B38-7178-4B26-B97A-BA1FA4AD228F}" presName="node" presStyleLbl="node1" presStyleIdx="0" presStyleCnt="4" custScaleX="334605" custScaleY="71405" custLinFactNeighborX="493">
        <dgm:presLayoutVars>
          <dgm:bulletEnabled val="1"/>
        </dgm:presLayoutVars>
      </dgm:prSet>
      <dgm:spPr/>
      <dgm:t>
        <a:bodyPr/>
        <a:lstStyle/>
        <a:p>
          <a:endParaRPr lang="da-DK"/>
        </a:p>
      </dgm:t>
    </dgm:pt>
    <dgm:pt modelId="{BD516236-DCB2-43BA-9577-3FF8586DCB76}" type="pres">
      <dgm:prSet presAssocID="{A81CC673-125E-47D7-AB31-870CD1A6F8AF}" presName="sibTrans" presStyleLbl="sibTrans2D1" presStyleIdx="0" presStyleCnt="3"/>
      <dgm:spPr/>
      <dgm:t>
        <a:bodyPr/>
        <a:lstStyle/>
        <a:p>
          <a:endParaRPr lang="da-DK"/>
        </a:p>
      </dgm:t>
    </dgm:pt>
    <dgm:pt modelId="{682C5080-9CE3-4BDE-B5F9-1DE379078B8B}" type="pres">
      <dgm:prSet presAssocID="{A81CC673-125E-47D7-AB31-870CD1A6F8AF}" presName="connectorText" presStyleLbl="sibTrans2D1" presStyleIdx="0" presStyleCnt="3"/>
      <dgm:spPr/>
      <dgm:t>
        <a:bodyPr/>
        <a:lstStyle/>
        <a:p>
          <a:endParaRPr lang="da-DK"/>
        </a:p>
      </dgm:t>
    </dgm:pt>
    <dgm:pt modelId="{1B706926-01A6-4022-B144-B631546D7929}" type="pres">
      <dgm:prSet presAssocID="{03A844DA-30D0-4FBE-B45D-B30FAFA92571}" presName="node" presStyleLbl="node1" presStyleIdx="1" presStyleCnt="4" custScaleX="334605" custScaleY="63771">
        <dgm:presLayoutVars>
          <dgm:bulletEnabled val="1"/>
        </dgm:presLayoutVars>
      </dgm:prSet>
      <dgm:spPr/>
      <dgm:t>
        <a:bodyPr/>
        <a:lstStyle/>
        <a:p>
          <a:endParaRPr lang="da-DK"/>
        </a:p>
      </dgm:t>
    </dgm:pt>
    <dgm:pt modelId="{6DC3D0CA-E520-4918-8E92-1C7DA4D511CC}" type="pres">
      <dgm:prSet presAssocID="{77E1AB64-0B85-4BD0-99B7-E165DA9A6421}" presName="sibTrans" presStyleLbl="sibTrans2D1" presStyleIdx="1" presStyleCnt="3"/>
      <dgm:spPr/>
      <dgm:t>
        <a:bodyPr/>
        <a:lstStyle/>
        <a:p>
          <a:endParaRPr lang="da-DK"/>
        </a:p>
      </dgm:t>
    </dgm:pt>
    <dgm:pt modelId="{79407ACD-8A3A-4368-BADF-A49DEBC3D461}" type="pres">
      <dgm:prSet presAssocID="{77E1AB64-0B85-4BD0-99B7-E165DA9A6421}" presName="connectorText" presStyleLbl="sibTrans2D1" presStyleIdx="1" presStyleCnt="3"/>
      <dgm:spPr/>
      <dgm:t>
        <a:bodyPr/>
        <a:lstStyle/>
        <a:p>
          <a:endParaRPr lang="da-DK"/>
        </a:p>
      </dgm:t>
    </dgm:pt>
    <dgm:pt modelId="{B259C257-90A5-4A23-BAC9-1D794F22C683}" type="pres">
      <dgm:prSet presAssocID="{5F038408-C4FA-4C7F-ACE7-F49246018F62}" presName="node" presStyleLbl="node1" presStyleIdx="2" presStyleCnt="4" custScaleX="334605" custScaleY="72230" custLinFactNeighborY="-9536">
        <dgm:presLayoutVars>
          <dgm:bulletEnabled val="1"/>
        </dgm:presLayoutVars>
      </dgm:prSet>
      <dgm:spPr/>
      <dgm:t>
        <a:bodyPr/>
        <a:lstStyle/>
        <a:p>
          <a:endParaRPr lang="da-DK"/>
        </a:p>
      </dgm:t>
    </dgm:pt>
    <dgm:pt modelId="{EA8A9E82-677C-40BE-A952-A4DA43C5EF82}" type="pres">
      <dgm:prSet presAssocID="{C9941175-C6E5-409B-8236-13E488590559}" presName="sibTrans" presStyleLbl="sibTrans2D1" presStyleIdx="2" presStyleCnt="3"/>
      <dgm:spPr/>
      <dgm:t>
        <a:bodyPr/>
        <a:lstStyle/>
        <a:p>
          <a:endParaRPr lang="da-DK"/>
        </a:p>
      </dgm:t>
    </dgm:pt>
    <dgm:pt modelId="{7A5A3024-DA8A-4045-BFEF-2555D5C0DB6E}" type="pres">
      <dgm:prSet presAssocID="{C9941175-C6E5-409B-8236-13E488590559}" presName="connectorText" presStyleLbl="sibTrans2D1" presStyleIdx="2" presStyleCnt="3"/>
      <dgm:spPr/>
      <dgm:t>
        <a:bodyPr/>
        <a:lstStyle/>
        <a:p>
          <a:endParaRPr lang="da-DK"/>
        </a:p>
      </dgm:t>
    </dgm:pt>
    <dgm:pt modelId="{DA4C419D-DE4A-4071-9C96-1C0575776B06}" type="pres">
      <dgm:prSet presAssocID="{A965EFDB-AF01-490A-82BA-7B7264B4BE43}" presName="node" presStyleLbl="node1" presStyleIdx="3" presStyleCnt="4" custScaleX="334605" custScaleY="67011">
        <dgm:presLayoutVars>
          <dgm:bulletEnabled val="1"/>
        </dgm:presLayoutVars>
      </dgm:prSet>
      <dgm:spPr/>
      <dgm:t>
        <a:bodyPr/>
        <a:lstStyle/>
        <a:p>
          <a:endParaRPr lang="da-DK"/>
        </a:p>
      </dgm:t>
    </dgm:pt>
  </dgm:ptLst>
  <dgm:cxnLst>
    <dgm:cxn modelId="{18FFF910-0FC4-4074-A519-D6C2160C74CD}" type="presOf" srcId="{C9941175-C6E5-409B-8236-13E488590559}" destId="{EA8A9E82-677C-40BE-A952-A4DA43C5EF82}" srcOrd="0" destOrd="0" presId="urn:microsoft.com/office/officeart/2005/8/layout/process2"/>
    <dgm:cxn modelId="{81AD8C6C-BBC4-42E5-8AD4-31AB8F9ACE69}" type="presOf" srcId="{77E1AB64-0B85-4BD0-99B7-E165DA9A6421}" destId="{79407ACD-8A3A-4368-BADF-A49DEBC3D461}" srcOrd="1" destOrd="0" presId="urn:microsoft.com/office/officeart/2005/8/layout/process2"/>
    <dgm:cxn modelId="{9F2092C3-14D4-4A13-9377-90CBAD1C9DAF}" srcId="{FC4C58C6-738E-472C-80C2-65E674422472}" destId="{A965EFDB-AF01-490A-82BA-7B7264B4BE43}" srcOrd="3" destOrd="0" parTransId="{C97457D0-0716-4CBB-9A60-2343283E543C}" sibTransId="{FE90A466-A4E9-4505-9A76-D03E0681FB61}"/>
    <dgm:cxn modelId="{C806D6A3-AD06-441E-8D5D-1BF29F3F3992}" type="presOf" srcId="{A81CC673-125E-47D7-AB31-870CD1A6F8AF}" destId="{682C5080-9CE3-4BDE-B5F9-1DE379078B8B}" srcOrd="1" destOrd="0" presId="urn:microsoft.com/office/officeart/2005/8/layout/process2"/>
    <dgm:cxn modelId="{6748FE6B-C934-4DE6-A621-635433E7C6A2}" type="presOf" srcId="{5F038408-C4FA-4C7F-ACE7-F49246018F62}" destId="{B259C257-90A5-4A23-BAC9-1D794F22C683}" srcOrd="0" destOrd="0" presId="urn:microsoft.com/office/officeart/2005/8/layout/process2"/>
    <dgm:cxn modelId="{056ECD97-A439-49A6-AB96-2857286AD887}" type="presOf" srcId="{C9941175-C6E5-409B-8236-13E488590559}" destId="{7A5A3024-DA8A-4045-BFEF-2555D5C0DB6E}" srcOrd="1" destOrd="0" presId="urn:microsoft.com/office/officeart/2005/8/layout/process2"/>
    <dgm:cxn modelId="{8B04CF3C-1066-47DD-B7DA-AF57BF56DE37}" type="presOf" srcId="{92718B38-7178-4B26-B97A-BA1FA4AD228F}" destId="{00F134D7-7B91-422E-993E-915F390846F9}" srcOrd="0" destOrd="0" presId="urn:microsoft.com/office/officeart/2005/8/layout/process2"/>
    <dgm:cxn modelId="{AE547918-D10A-4888-B87D-E1F027E798C1}" srcId="{FC4C58C6-738E-472C-80C2-65E674422472}" destId="{92718B38-7178-4B26-B97A-BA1FA4AD228F}" srcOrd="0" destOrd="0" parTransId="{61B7857E-83B3-4909-9ECB-2890741FCBC0}" sibTransId="{A81CC673-125E-47D7-AB31-870CD1A6F8AF}"/>
    <dgm:cxn modelId="{5BA969C0-D240-4F0C-8419-6D3F27965267}" type="presOf" srcId="{FC4C58C6-738E-472C-80C2-65E674422472}" destId="{5F98597F-8C4B-483A-9FA5-0844704F59CC}" srcOrd="0" destOrd="0" presId="urn:microsoft.com/office/officeart/2005/8/layout/process2"/>
    <dgm:cxn modelId="{7B631B0F-FA94-4941-8B6D-4D56968F2B1F}" type="presOf" srcId="{77E1AB64-0B85-4BD0-99B7-E165DA9A6421}" destId="{6DC3D0CA-E520-4918-8E92-1C7DA4D511CC}" srcOrd="0" destOrd="0" presId="urn:microsoft.com/office/officeart/2005/8/layout/process2"/>
    <dgm:cxn modelId="{4ABD3586-2347-46AF-89B7-287A56B762D3}" srcId="{FC4C58C6-738E-472C-80C2-65E674422472}" destId="{5F038408-C4FA-4C7F-ACE7-F49246018F62}" srcOrd="2" destOrd="0" parTransId="{58C8F737-DAF8-4932-A077-2F1F89CF4808}" sibTransId="{C9941175-C6E5-409B-8236-13E488590559}"/>
    <dgm:cxn modelId="{42CDC803-6B44-4110-9CA7-E91EE18D1449}" type="presOf" srcId="{A81CC673-125E-47D7-AB31-870CD1A6F8AF}" destId="{BD516236-DCB2-43BA-9577-3FF8586DCB76}" srcOrd="0" destOrd="0" presId="urn:microsoft.com/office/officeart/2005/8/layout/process2"/>
    <dgm:cxn modelId="{D5D49ACB-C05C-42A2-8C33-C8E03E0C889F}" srcId="{FC4C58C6-738E-472C-80C2-65E674422472}" destId="{03A844DA-30D0-4FBE-B45D-B30FAFA92571}" srcOrd="1" destOrd="0" parTransId="{BF352161-8705-4023-8E86-3FD480578990}" sibTransId="{77E1AB64-0B85-4BD0-99B7-E165DA9A6421}"/>
    <dgm:cxn modelId="{CD9F5B64-BE33-4ACB-8925-2D8471ADA0AD}" type="presOf" srcId="{A965EFDB-AF01-490A-82BA-7B7264B4BE43}" destId="{DA4C419D-DE4A-4071-9C96-1C0575776B06}" srcOrd="0" destOrd="0" presId="urn:microsoft.com/office/officeart/2005/8/layout/process2"/>
    <dgm:cxn modelId="{DD8F0E8C-FE94-4EF8-8665-FE5E5E6F62FF}" type="presOf" srcId="{03A844DA-30D0-4FBE-B45D-B30FAFA92571}" destId="{1B706926-01A6-4022-B144-B631546D7929}" srcOrd="0" destOrd="0" presId="urn:microsoft.com/office/officeart/2005/8/layout/process2"/>
    <dgm:cxn modelId="{26A7A086-D185-4D0C-A692-67529D324778}" type="presParOf" srcId="{5F98597F-8C4B-483A-9FA5-0844704F59CC}" destId="{00F134D7-7B91-422E-993E-915F390846F9}" srcOrd="0" destOrd="0" presId="urn:microsoft.com/office/officeart/2005/8/layout/process2"/>
    <dgm:cxn modelId="{DFAD329D-FC32-47FC-BC7F-0BDF994E4551}" type="presParOf" srcId="{5F98597F-8C4B-483A-9FA5-0844704F59CC}" destId="{BD516236-DCB2-43BA-9577-3FF8586DCB76}" srcOrd="1" destOrd="0" presId="urn:microsoft.com/office/officeart/2005/8/layout/process2"/>
    <dgm:cxn modelId="{F727D40B-B5C7-4C11-B820-FF8E95FF8F40}" type="presParOf" srcId="{BD516236-DCB2-43BA-9577-3FF8586DCB76}" destId="{682C5080-9CE3-4BDE-B5F9-1DE379078B8B}" srcOrd="0" destOrd="0" presId="urn:microsoft.com/office/officeart/2005/8/layout/process2"/>
    <dgm:cxn modelId="{4D61DFE4-327B-403B-BC40-D9C229A90DC2}" type="presParOf" srcId="{5F98597F-8C4B-483A-9FA5-0844704F59CC}" destId="{1B706926-01A6-4022-B144-B631546D7929}" srcOrd="2" destOrd="0" presId="urn:microsoft.com/office/officeart/2005/8/layout/process2"/>
    <dgm:cxn modelId="{13FBAFD0-03E9-46BB-B0DB-5FDCA0AD1CD0}" type="presParOf" srcId="{5F98597F-8C4B-483A-9FA5-0844704F59CC}" destId="{6DC3D0CA-E520-4918-8E92-1C7DA4D511CC}" srcOrd="3" destOrd="0" presId="urn:microsoft.com/office/officeart/2005/8/layout/process2"/>
    <dgm:cxn modelId="{711B0377-B14F-410C-976D-FFB825B8F531}" type="presParOf" srcId="{6DC3D0CA-E520-4918-8E92-1C7DA4D511CC}" destId="{79407ACD-8A3A-4368-BADF-A49DEBC3D461}" srcOrd="0" destOrd="0" presId="urn:microsoft.com/office/officeart/2005/8/layout/process2"/>
    <dgm:cxn modelId="{A0637544-2ECE-4AB2-8F27-3475147755BF}" type="presParOf" srcId="{5F98597F-8C4B-483A-9FA5-0844704F59CC}" destId="{B259C257-90A5-4A23-BAC9-1D794F22C683}" srcOrd="4" destOrd="0" presId="urn:microsoft.com/office/officeart/2005/8/layout/process2"/>
    <dgm:cxn modelId="{AA9A678A-8104-4092-9E09-4A2E282812C1}" type="presParOf" srcId="{5F98597F-8C4B-483A-9FA5-0844704F59CC}" destId="{EA8A9E82-677C-40BE-A952-A4DA43C5EF82}" srcOrd="5" destOrd="0" presId="urn:microsoft.com/office/officeart/2005/8/layout/process2"/>
    <dgm:cxn modelId="{72D595F7-2FD9-4371-B19C-7C887D87C9B3}" type="presParOf" srcId="{EA8A9E82-677C-40BE-A952-A4DA43C5EF82}" destId="{7A5A3024-DA8A-4045-BFEF-2555D5C0DB6E}" srcOrd="0" destOrd="0" presId="urn:microsoft.com/office/officeart/2005/8/layout/process2"/>
    <dgm:cxn modelId="{650D2B34-23A2-4E2F-A660-9F6E624BDE06}" type="presParOf" srcId="{5F98597F-8C4B-483A-9FA5-0844704F59CC}" destId="{DA4C419D-DE4A-4071-9C96-1C0575776B06}"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4C58C6-738E-472C-80C2-65E674422472}" type="doc">
      <dgm:prSet loTypeId="urn:microsoft.com/office/officeart/2005/8/layout/process2" loCatId="process" qsTypeId="urn:microsoft.com/office/officeart/2005/8/quickstyle/simple1" qsCatId="simple" csTypeId="urn:microsoft.com/office/officeart/2005/8/colors/colorful5" csCatId="colorful" phldr="1"/>
      <dgm:spPr/>
    </dgm:pt>
    <dgm:pt modelId="{92718B38-7178-4B26-B97A-BA1FA4AD228F}">
      <dgm:prSet phldrT="[Tekst]" custT="1"/>
      <dgm:spPr/>
      <dgm:t>
        <a:bodyPr/>
        <a:lstStyle/>
        <a:p>
          <a:r>
            <a:rPr lang="da-DK" sz="1600" b="1" dirty="0" smtClean="0"/>
            <a:t>Trin 1 - Opgørelse af behov</a:t>
          </a:r>
        </a:p>
      </dgm:t>
    </dgm:pt>
    <dgm:pt modelId="{61B7857E-83B3-4909-9ECB-2890741FCBC0}" type="parTrans" cxnId="{AE547918-D10A-4888-B87D-E1F027E798C1}">
      <dgm:prSet/>
      <dgm:spPr/>
      <dgm:t>
        <a:bodyPr/>
        <a:lstStyle/>
        <a:p>
          <a:endParaRPr lang="da-DK"/>
        </a:p>
      </dgm:t>
    </dgm:pt>
    <dgm:pt modelId="{A81CC673-125E-47D7-AB31-870CD1A6F8AF}" type="sibTrans" cxnId="{AE547918-D10A-4888-B87D-E1F027E798C1}">
      <dgm:prSet/>
      <dgm:spPr/>
      <dgm:t>
        <a:bodyPr/>
        <a:lstStyle/>
        <a:p>
          <a:endParaRPr lang="da-DK"/>
        </a:p>
      </dgm:t>
    </dgm:pt>
    <dgm:pt modelId="{03A844DA-30D0-4FBE-B45D-B30FAFA92571}">
      <dgm:prSet phldrT="[Tekst]" custT="1"/>
      <dgm:spPr/>
      <dgm:t>
        <a:bodyPr/>
        <a:lstStyle/>
        <a:p>
          <a:r>
            <a:rPr lang="da-DK" sz="1600" b="1" dirty="0" smtClean="0"/>
            <a:t>Trin 2 – Gennemførelse af direkte tildeling eller miniudbud</a:t>
          </a:r>
          <a:endParaRPr lang="da-DK" sz="1600" dirty="0" smtClean="0"/>
        </a:p>
      </dgm:t>
    </dgm:pt>
    <dgm:pt modelId="{BF352161-8705-4023-8E86-3FD480578990}" type="parTrans" cxnId="{D5D49ACB-C05C-42A2-8C33-C8E03E0C889F}">
      <dgm:prSet/>
      <dgm:spPr/>
      <dgm:t>
        <a:bodyPr/>
        <a:lstStyle/>
        <a:p>
          <a:endParaRPr lang="da-DK"/>
        </a:p>
      </dgm:t>
    </dgm:pt>
    <dgm:pt modelId="{77E1AB64-0B85-4BD0-99B7-E165DA9A6421}" type="sibTrans" cxnId="{D5D49ACB-C05C-42A2-8C33-C8E03E0C889F}">
      <dgm:prSet/>
      <dgm:spPr/>
      <dgm:t>
        <a:bodyPr/>
        <a:lstStyle/>
        <a:p>
          <a:endParaRPr lang="da-DK"/>
        </a:p>
      </dgm:t>
    </dgm:pt>
    <dgm:pt modelId="{5F038408-C4FA-4C7F-ACE7-F49246018F62}">
      <dgm:prSet phldrT="[Tekst]" custT="1"/>
      <dgm:spPr/>
      <dgm:t>
        <a:bodyPr/>
        <a:lstStyle/>
        <a:p>
          <a:r>
            <a:rPr lang="da-DK" sz="1600" b="1" dirty="0" smtClean="0"/>
            <a:t>Trin 3 – Tildeling af ordren og indgåelse af aftale</a:t>
          </a:r>
          <a:endParaRPr lang="da-DK" sz="1600" dirty="0"/>
        </a:p>
      </dgm:t>
    </dgm:pt>
    <dgm:pt modelId="{58C8F737-DAF8-4932-A077-2F1F89CF4808}" type="parTrans" cxnId="{4ABD3586-2347-46AF-89B7-287A56B762D3}">
      <dgm:prSet/>
      <dgm:spPr/>
      <dgm:t>
        <a:bodyPr/>
        <a:lstStyle/>
        <a:p>
          <a:endParaRPr lang="da-DK"/>
        </a:p>
      </dgm:t>
    </dgm:pt>
    <dgm:pt modelId="{C9941175-C6E5-409B-8236-13E488590559}" type="sibTrans" cxnId="{4ABD3586-2347-46AF-89B7-287A56B762D3}">
      <dgm:prSet/>
      <dgm:spPr/>
      <dgm:t>
        <a:bodyPr/>
        <a:lstStyle/>
        <a:p>
          <a:endParaRPr lang="da-DK"/>
        </a:p>
      </dgm:t>
    </dgm:pt>
    <dgm:pt modelId="{A965EFDB-AF01-490A-82BA-7B7264B4BE43}">
      <dgm:prSet phldrT="[Tekst]" custT="1"/>
      <dgm:spPr>
        <a:solidFill>
          <a:srgbClr val="8B9B92"/>
        </a:solidFill>
      </dgm:spPr>
      <dgm:t>
        <a:bodyPr/>
        <a:lstStyle/>
        <a:p>
          <a:r>
            <a:rPr lang="da-DK" sz="1600" b="1" dirty="0" smtClean="0"/>
            <a:t>Trin 4 – Levering af ydelse</a:t>
          </a:r>
          <a:endParaRPr lang="da-DK" sz="1600" dirty="0"/>
        </a:p>
      </dgm:t>
    </dgm:pt>
    <dgm:pt modelId="{C97457D0-0716-4CBB-9A60-2343283E543C}" type="parTrans" cxnId="{9F2092C3-14D4-4A13-9377-90CBAD1C9DAF}">
      <dgm:prSet/>
      <dgm:spPr/>
      <dgm:t>
        <a:bodyPr/>
        <a:lstStyle/>
        <a:p>
          <a:endParaRPr lang="da-DK"/>
        </a:p>
      </dgm:t>
    </dgm:pt>
    <dgm:pt modelId="{FE90A466-A4E9-4505-9A76-D03E0681FB61}" type="sibTrans" cxnId="{9F2092C3-14D4-4A13-9377-90CBAD1C9DAF}">
      <dgm:prSet/>
      <dgm:spPr/>
      <dgm:t>
        <a:bodyPr/>
        <a:lstStyle/>
        <a:p>
          <a:endParaRPr lang="da-DK"/>
        </a:p>
      </dgm:t>
    </dgm:pt>
    <dgm:pt modelId="{5F98597F-8C4B-483A-9FA5-0844704F59CC}" type="pres">
      <dgm:prSet presAssocID="{FC4C58C6-738E-472C-80C2-65E674422472}" presName="linearFlow" presStyleCnt="0">
        <dgm:presLayoutVars>
          <dgm:resizeHandles val="exact"/>
        </dgm:presLayoutVars>
      </dgm:prSet>
      <dgm:spPr/>
    </dgm:pt>
    <dgm:pt modelId="{00F134D7-7B91-422E-993E-915F390846F9}" type="pres">
      <dgm:prSet presAssocID="{92718B38-7178-4B26-B97A-BA1FA4AD228F}" presName="node" presStyleLbl="node1" presStyleIdx="0" presStyleCnt="4" custScaleX="334605" custScaleY="71405" custLinFactNeighborX="493">
        <dgm:presLayoutVars>
          <dgm:bulletEnabled val="1"/>
        </dgm:presLayoutVars>
      </dgm:prSet>
      <dgm:spPr/>
      <dgm:t>
        <a:bodyPr/>
        <a:lstStyle/>
        <a:p>
          <a:endParaRPr lang="da-DK"/>
        </a:p>
      </dgm:t>
    </dgm:pt>
    <dgm:pt modelId="{BD516236-DCB2-43BA-9577-3FF8586DCB76}" type="pres">
      <dgm:prSet presAssocID="{A81CC673-125E-47D7-AB31-870CD1A6F8AF}" presName="sibTrans" presStyleLbl="sibTrans2D1" presStyleIdx="0" presStyleCnt="3"/>
      <dgm:spPr/>
      <dgm:t>
        <a:bodyPr/>
        <a:lstStyle/>
        <a:p>
          <a:endParaRPr lang="da-DK"/>
        </a:p>
      </dgm:t>
    </dgm:pt>
    <dgm:pt modelId="{682C5080-9CE3-4BDE-B5F9-1DE379078B8B}" type="pres">
      <dgm:prSet presAssocID="{A81CC673-125E-47D7-AB31-870CD1A6F8AF}" presName="connectorText" presStyleLbl="sibTrans2D1" presStyleIdx="0" presStyleCnt="3"/>
      <dgm:spPr/>
      <dgm:t>
        <a:bodyPr/>
        <a:lstStyle/>
        <a:p>
          <a:endParaRPr lang="da-DK"/>
        </a:p>
      </dgm:t>
    </dgm:pt>
    <dgm:pt modelId="{1B706926-01A6-4022-B144-B631546D7929}" type="pres">
      <dgm:prSet presAssocID="{03A844DA-30D0-4FBE-B45D-B30FAFA92571}" presName="node" presStyleLbl="node1" presStyleIdx="1" presStyleCnt="4" custScaleX="334605" custScaleY="63771">
        <dgm:presLayoutVars>
          <dgm:bulletEnabled val="1"/>
        </dgm:presLayoutVars>
      </dgm:prSet>
      <dgm:spPr/>
      <dgm:t>
        <a:bodyPr/>
        <a:lstStyle/>
        <a:p>
          <a:endParaRPr lang="da-DK"/>
        </a:p>
      </dgm:t>
    </dgm:pt>
    <dgm:pt modelId="{6DC3D0CA-E520-4918-8E92-1C7DA4D511CC}" type="pres">
      <dgm:prSet presAssocID="{77E1AB64-0B85-4BD0-99B7-E165DA9A6421}" presName="sibTrans" presStyleLbl="sibTrans2D1" presStyleIdx="1" presStyleCnt="3"/>
      <dgm:spPr/>
      <dgm:t>
        <a:bodyPr/>
        <a:lstStyle/>
        <a:p>
          <a:endParaRPr lang="da-DK"/>
        </a:p>
      </dgm:t>
    </dgm:pt>
    <dgm:pt modelId="{79407ACD-8A3A-4368-BADF-A49DEBC3D461}" type="pres">
      <dgm:prSet presAssocID="{77E1AB64-0B85-4BD0-99B7-E165DA9A6421}" presName="connectorText" presStyleLbl="sibTrans2D1" presStyleIdx="1" presStyleCnt="3"/>
      <dgm:spPr/>
      <dgm:t>
        <a:bodyPr/>
        <a:lstStyle/>
        <a:p>
          <a:endParaRPr lang="da-DK"/>
        </a:p>
      </dgm:t>
    </dgm:pt>
    <dgm:pt modelId="{B259C257-90A5-4A23-BAC9-1D794F22C683}" type="pres">
      <dgm:prSet presAssocID="{5F038408-C4FA-4C7F-ACE7-F49246018F62}" presName="node" presStyleLbl="node1" presStyleIdx="2" presStyleCnt="4" custScaleX="334605" custScaleY="72230" custLinFactNeighborY="-9536">
        <dgm:presLayoutVars>
          <dgm:bulletEnabled val="1"/>
        </dgm:presLayoutVars>
      </dgm:prSet>
      <dgm:spPr/>
      <dgm:t>
        <a:bodyPr/>
        <a:lstStyle/>
        <a:p>
          <a:endParaRPr lang="da-DK"/>
        </a:p>
      </dgm:t>
    </dgm:pt>
    <dgm:pt modelId="{EA8A9E82-677C-40BE-A952-A4DA43C5EF82}" type="pres">
      <dgm:prSet presAssocID="{C9941175-C6E5-409B-8236-13E488590559}" presName="sibTrans" presStyleLbl="sibTrans2D1" presStyleIdx="2" presStyleCnt="3"/>
      <dgm:spPr/>
      <dgm:t>
        <a:bodyPr/>
        <a:lstStyle/>
        <a:p>
          <a:endParaRPr lang="da-DK"/>
        </a:p>
      </dgm:t>
    </dgm:pt>
    <dgm:pt modelId="{7A5A3024-DA8A-4045-BFEF-2555D5C0DB6E}" type="pres">
      <dgm:prSet presAssocID="{C9941175-C6E5-409B-8236-13E488590559}" presName="connectorText" presStyleLbl="sibTrans2D1" presStyleIdx="2" presStyleCnt="3"/>
      <dgm:spPr/>
      <dgm:t>
        <a:bodyPr/>
        <a:lstStyle/>
        <a:p>
          <a:endParaRPr lang="da-DK"/>
        </a:p>
      </dgm:t>
    </dgm:pt>
    <dgm:pt modelId="{DA4C419D-DE4A-4071-9C96-1C0575776B06}" type="pres">
      <dgm:prSet presAssocID="{A965EFDB-AF01-490A-82BA-7B7264B4BE43}" presName="node" presStyleLbl="node1" presStyleIdx="3" presStyleCnt="4" custScaleX="334605" custScaleY="67011">
        <dgm:presLayoutVars>
          <dgm:bulletEnabled val="1"/>
        </dgm:presLayoutVars>
      </dgm:prSet>
      <dgm:spPr/>
      <dgm:t>
        <a:bodyPr/>
        <a:lstStyle/>
        <a:p>
          <a:endParaRPr lang="da-DK"/>
        </a:p>
      </dgm:t>
    </dgm:pt>
  </dgm:ptLst>
  <dgm:cxnLst>
    <dgm:cxn modelId="{F3D8A579-35F0-4F5B-BE5F-3A388D000771}" type="presOf" srcId="{5F038408-C4FA-4C7F-ACE7-F49246018F62}" destId="{B259C257-90A5-4A23-BAC9-1D794F22C683}" srcOrd="0" destOrd="0" presId="urn:microsoft.com/office/officeart/2005/8/layout/process2"/>
    <dgm:cxn modelId="{BC013A71-31B7-46BF-B6A1-FB60E4F526FA}" type="presOf" srcId="{03A844DA-30D0-4FBE-B45D-B30FAFA92571}" destId="{1B706926-01A6-4022-B144-B631546D7929}" srcOrd="0" destOrd="0" presId="urn:microsoft.com/office/officeart/2005/8/layout/process2"/>
    <dgm:cxn modelId="{9F2092C3-14D4-4A13-9377-90CBAD1C9DAF}" srcId="{FC4C58C6-738E-472C-80C2-65E674422472}" destId="{A965EFDB-AF01-490A-82BA-7B7264B4BE43}" srcOrd="3" destOrd="0" parTransId="{C97457D0-0716-4CBB-9A60-2343283E543C}" sibTransId="{FE90A466-A4E9-4505-9A76-D03E0681FB61}"/>
    <dgm:cxn modelId="{808779D9-8E82-42CD-A65B-BC6E8277F751}" type="presOf" srcId="{A81CC673-125E-47D7-AB31-870CD1A6F8AF}" destId="{BD516236-DCB2-43BA-9577-3FF8586DCB76}" srcOrd="0" destOrd="0" presId="urn:microsoft.com/office/officeart/2005/8/layout/process2"/>
    <dgm:cxn modelId="{D7920523-9AF0-40A2-9063-956B03419341}" type="presOf" srcId="{77E1AB64-0B85-4BD0-99B7-E165DA9A6421}" destId="{79407ACD-8A3A-4368-BADF-A49DEBC3D461}" srcOrd="1" destOrd="0" presId="urn:microsoft.com/office/officeart/2005/8/layout/process2"/>
    <dgm:cxn modelId="{51378A6F-F9B7-4A6B-8589-287A75B24939}" type="presOf" srcId="{92718B38-7178-4B26-B97A-BA1FA4AD228F}" destId="{00F134D7-7B91-422E-993E-915F390846F9}" srcOrd="0" destOrd="0" presId="urn:microsoft.com/office/officeart/2005/8/layout/process2"/>
    <dgm:cxn modelId="{964F9DDE-8381-4405-8D3B-9109B931609B}" type="presOf" srcId="{A965EFDB-AF01-490A-82BA-7B7264B4BE43}" destId="{DA4C419D-DE4A-4071-9C96-1C0575776B06}" srcOrd="0" destOrd="0" presId="urn:microsoft.com/office/officeart/2005/8/layout/process2"/>
    <dgm:cxn modelId="{AE547918-D10A-4888-B87D-E1F027E798C1}" srcId="{FC4C58C6-738E-472C-80C2-65E674422472}" destId="{92718B38-7178-4B26-B97A-BA1FA4AD228F}" srcOrd="0" destOrd="0" parTransId="{61B7857E-83B3-4909-9ECB-2890741FCBC0}" sibTransId="{A81CC673-125E-47D7-AB31-870CD1A6F8AF}"/>
    <dgm:cxn modelId="{4ABD3586-2347-46AF-89B7-287A56B762D3}" srcId="{FC4C58C6-738E-472C-80C2-65E674422472}" destId="{5F038408-C4FA-4C7F-ACE7-F49246018F62}" srcOrd="2" destOrd="0" parTransId="{58C8F737-DAF8-4932-A077-2F1F89CF4808}" sibTransId="{C9941175-C6E5-409B-8236-13E488590559}"/>
    <dgm:cxn modelId="{91489E30-73BA-4C7F-8925-9213F64801C5}" type="presOf" srcId="{A81CC673-125E-47D7-AB31-870CD1A6F8AF}" destId="{682C5080-9CE3-4BDE-B5F9-1DE379078B8B}" srcOrd="1" destOrd="0" presId="urn:microsoft.com/office/officeart/2005/8/layout/process2"/>
    <dgm:cxn modelId="{8254FDCC-5347-4830-B7AF-5D2C1F96A047}" type="presOf" srcId="{C9941175-C6E5-409B-8236-13E488590559}" destId="{7A5A3024-DA8A-4045-BFEF-2555D5C0DB6E}" srcOrd="1" destOrd="0" presId="urn:microsoft.com/office/officeart/2005/8/layout/process2"/>
    <dgm:cxn modelId="{D5D49ACB-C05C-42A2-8C33-C8E03E0C889F}" srcId="{FC4C58C6-738E-472C-80C2-65E674422472}" destId="{03A844DA-30D0-4FBE-B45D-B30FAFA92571}" srcOrd="1" destOrd="0" parTransId="{BF352161-8705-4023-8E86-3FD480578990}" sibTransId="{77E1AB64-0B85-4BD0-99B7-E165DA9A6421}"/>
    <dgm:cxn modelId="{70B6D36B-6A85-4BE0-87B8-E2556B59BF7A}" type="presOf" srcId="{C9941175-C6E5-409B-8236-13E488590559}" destId="{EA8A9E82-677C-40BE-A952-A4DA43C5EF82}" srcOrd="0" destOrd="0" presId="urn:microsoft.com/office/officeart/2005/8/layout/process2"/>
    <dgm:cxn modelId="{008ADDB7-8960-4387-B450-6F8DAC5677CF}" type="presOf" srcId="{FC4C58C6-738E-472C-80C2-65E674422472}" destId="{5F98597F-8C4B-483A-9FA5-0844704F59CC}" srcOrd="0" destOrd="0" presId="urn:microsoft.com/office/officeart/2005/8/layout/process2"/>
    <dgm:cxn modelId="{03C24EDC-BD86-4B7E-9955-16FB880DDE36}" type="presOf" srcId="{77E1AB64-0B85-4BD0-99B7-E165DA9A6421}" destId="{6DC3D0CA-E520-4918-8E92-1C7DA4D511CC}" srcOrd="0" destOrd="0" presId="urn:microsoft.com/office/officeart/2005/8/layout/process2"/>
    <dgm:cxn modelId="{CDCBEA62-83F5-453A-9356-85777B87C6C7}" type="presParOf" srcId="{5F98597F-8C4B-483A-9FA5-0844704F59CC}" destId="{00F134D7-7B91-422E-993E-915F390846F9}" srcOrd="0" destOrd="0" presId="urn:microsoft.com/office/officeart/2005/8/layout/process2"/>
    <dgm:cxn modelId="{6126B6AB-1C61-4673-9B21-B2B472CD7732}" type="presParOf" srcId="{5F98597F-8C4B-483A-9FA5-0844704F59CC}" destId="{BD516236-DCB2-43BA-9577-3FF8586DCB76}" srcOrd="1" destOrd="0" presId="urn:microsoft.com/office/officeart/2005/8/layout/process2"/>
    <dgm:cxn modelId="{D815377F-E8F6-4784-85C8-F2F0C78078CD}" type="presParOf" srcId="{BD516236-DCB2-43BA-9577-3FF8586DCB76}" destId="{682C5080-9CE3-4BDE-B5F9-1DE379078B8B}" srcOrd="0" destOrd="0" presId="urn:microsoft.com/office/officeart/2005/8/layout/process2"/>
    <dgm:cxn modelId="{7D2B6580-1ABD-4B67-B78B-CAEEE7CA3FFB}" type="presParOf" srcId="{5F98597F-8C4B-483A-9FA5-0844704F59CC}" destId="{1B706926-01A6-4022-B144-B631546D7929}" srcOrd="2" destOrd="0" presId="urn:microsoft.com/office/officeart/2005/8/layout/process2"/>
    <dgm:cxn modelId="{4F23E947-40A0-4DD2-B093-0B98C32F2BB3}" type="presParOf" srcId="{5F98597F-8C4B-483A-9FA5-0844704F59CC}" destId="{6DC3D0CA-E520-4918-8E92-1C7DA4D511CC}" srcOrd="3" destOrd="0" presId="urn:microsoft.com/office/officeart/2005/8/layout/process2"/>
    <dgm:cxn modelId="{4384170D-EFCA-4CB9-849C-A3718454DB05}" type="presParOf" srcId="{6DC3D0CA-E520-4918-8E92-1C7DA4D511CC}" destId="{79407ACD-8A3A-4368-BADF-A49DEBC3D461}" srcOrd="0" destOrd="0" presId="urn:microsoft.com/office/officeart/2005/8/layout/process2"/>
    <dgm:cxn modelId="{3B867265-910D-4019-A645-1F35844DA078}" type="presParOf" srcId="{5F98597F-8C4B-483A-9FA5-0844704F59CC}" destId="{B259C257-90A5-4A23-BAC9-1D794F22C683}" srcOrd="4" destOrd="0" presId="urn:microsoft.com/office/officeart/2005/8/layout/process2"/>
    <dgm:cxn modelId="{4D163763-D4B8-4A7F-8C17-584F2BB83D4F}" type="presParOf" srcId="{5F98597F-8C4B-483A-9FA5-0844704F59CC}" destId="{EA8A9E82-677C-40BE-A952-A4DA43C5EF82}" srcOrd="5" destOrd="0" presId="urn:microsoft.com/office/officeart/2005/8/layout/process2"/>
    <dgm:cxn modelId="{FB6B9840-0151-44A8-9947-A987DDB9D5F1}" type="presParOf" srcId="{EA8A9E82-677C-40BE-A952-A4DA43C5EF82}" destId="{7A5A3024-DA8A-4045-BFEF-2555D5C0DB6E}" srcOrd="0" destOrd="0" presId="urn:microsoft.com/office/officeart/2005/8/layout/process2"/>
    <dgm:cxn modelId="{92A9769B-1622-4A19-B365-5A86FFD099EE}" type="presParOf" srcId="{5F98597F-8C4B-483A-9FA5-0844704F59CC}" destId="{DA4C419D-DE4A-4071-9C96-1C0575776B06}"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134D7-7B91-422E-993E-915F390846F9}">
      <dsp:nvSpPr>
        <dsp:cNvPr id="0" name=""/>
        <dsp:cNvSpPr/>
      </dsp:nvSpPr>
      <dsp:spPr>
        <a:xfrm>
          <a:off x="0" y="1346"/>
          <a:ext cx="6552728" cy="42358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b="1" kern="1200" dirty="0" smtClean="0"/>
            <a:t>Trin 1 - Opgørelse af behov</a:t>
          </a:r>
        </a:p>
      </dsp:txBody>
      <dsp:txXfrm>
        <a:off x="12406" y="13752"/>
        <a:ext cx="6527916" cy="398770"/>
      </dsp:txXfrm>
    </dsp:sp>
    <dsp:sp modelId="{BD516236-DCB2-43BA-9577-3FF8586DCB76}">
      <dsp:nvSpPr>
        <dsp:cNvPr id="0" name=""/>
        <dsp:cNvSpPr/>
      </dsp:nvSpPr>
      <dsp:spPr>
        <a:xfrm rot="5400000">
          <a:off x="3165136" y="439758"/>
          <a:ext cx="222454" cy="26694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da-DK" sz="800" kern="1200"/>
        </a:p>
      </dsp:txBody>
      <dsp:txXfrm rot="-5400000">
        <a:off x="3196280" y="462003"/>
        <a:ext cx="160166" cy="155718"/>
      </dsp:txXfrm>
    </dsp:sp>
    <dsp:sp modelId="{1B706926-01A6-4022-B144-B631546D7929}">
      <dsp:nvSpPr>
        <dsp:cNvPr id="0" name=""/>
        <dsp:cNvSpPr/>
      </dsp:nvSpPr>
      <dsp:spPr>
        <a:xfrm>
          <a:off x="0" y="721533"/>
          <a:ext cx="6552728" cy="378296"/>
        </a:xfrm>
        <a:prstGeom prst="roundRect">
          <a:avLst>
            <a:gd name="adj" fmla="val 10000"/>
          </a:avLst>
        </a:prstGeom>
        <a:solidFill>
          <a:schemeClr val="accent5">
            <a:hueOff val="752871"/>
            <a:satOff val="7268"/>
            <a:lumOff val="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b="1" kern="1200" dirty="0" smtClean="0"/>
            <a:t>Trin 2 – Gennemførelse af miniudbud</a:t>
          </a:r>
          <a:endParaRPr lang="da-DK" sz="1600" kern="1200" dirty="0" smtClean="0"/>
        </a:p>
      </dsp:txBody>
      <dsp:txXfrm>
        <a:off x="11080" y="732613"/>
        <a:ext cx="6530568" cy="356136"/>
      </dsp:txXfrm>
    </dsp:sp>
    <dsp:sp modelId="{6DC3D0CA-E520-4918-8E92-1C7DA4D511CC}">
      <dsp:nvSpPr>
        <dsp:cNvPr id="0" name=""/>
        <dsp:cNvSpPr/>
      </dsp:nvSpPr>
      <dsp:spPr>
        <a:xfrm rot="5400000">
          <a:off x="3175743" y="1100518"/>
          <a:ext cx="201240" cy="266944"/>
        </a:xfrm>
        <a:prstGeom prst="rightArrow">
          <a:avLst>
            <a:gd name="adj1" fmla="val 60000"/>
            <a:gd name="adj2" fmla="val 50000"/>
          </a:avLst>
        </a:prstGeom>
        <a:solidFill>
          <a:schemeClr val="accent5">
            <a:hueOff val="1129307"/>
            <a:satOff val="10901"/>
            <a:lumOff val="100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da-DK" sz="700" kern="1200"/>
        </a:p>
      </dsp:txBody>
      <dsp:txXfrm rot="-5400000">
        <a:off x="3196280" y="1133370"/>
        <a:ext cx="160166" cy="140868"/>
      </dsp:txXfrm>
    </dsp:sp>
    <dsp:sp modelId="{B259C257-90A5-4A23-BAC9-1D794F22C683}">
      <dsp:nvSpPr>
        <dsp:cNvPr id="0" name=""/>
        <dsp:cNvSpPr/>
      </dsp:nvSpPr>
      <dsp:spPr>
        <a:xfrm>
          <a:off x="0" y="1368151"/>
          <a:ext cx="6552728" cy="428476"/>
        </a:xfrm>
        <a:prstGeom prst="roundRect">
          <a:avLst>
            <a:gd name="adj" fmla="val 10000"/>
          </a:avLst>
        </a:prstGeom>
        <a:solidFill>
          <a:schemeClr val="accent5">
            <a:hueOff val="1505743"/>
            <a:satOff val="14535"/>
            <a:lumOff val="133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b="1" kern="1200" dirty="0" smtClean="0"/>
            <a:t>Trin 3 – Tildeling af ordren og indgåelse af aftale</a:t>
          </a:r>
          <a:endParaRPr lang="da-DK" sz="1600" kern="1200" dirty="0"/>
        </a:p>
      </dsp:txBody>
      <dsp:txXfrm>
        <a:off x="12550" y="1380701"/>
        <a:ext cx="6527628" cy="403376"/>
      </dsp:txXfrm>
    </dsp:sp>
    <dsp:sp modelId="{EA8A9E82-677C-40BE-A952-A4DA43C5EF82}">
      <dsp:nvSpPr>
        <dsp:cNvPr id="0" name=""/>
        <dsp:cNvSpPr/>
      </dsp:nvSpPr>
      <dsp:spPr>
        <a:xfrm rot="5400000">
          <a:off x="3154530" y="1825599"/>
          <a:ext cx="243667" cy="266944"/>
        </a:xfrm>
        <a:prstGeom prst="rightArrow">
          <a:avLst>
            <a:gd name="adj1" fmla="val 60000"/>
            <a:gd name="adj2" fmla="val 50000"/>
          </a:avLst>
        </a:prstGeom>
        <a:solidFill>
          <a:schemeClr val="accent5">
            <a:hueOff val="2258614"/>
            <a:satOff val="21803"/>
            <a:lumOff val="200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da-DK" sz="900" kern="1200"/>
        </a:p>
      </dsp:txBody>
      <dsp:txXfrm rot="-5400000">
        <a:off x="3196280" y="1837238"/>
        <a:ext cx="160166" cy="170567"/>
      </dsp:txXfrm>
    </dsp:sp>
    <dsp:sp modelId="{DA4C419D-DE4A-4071-9C96-1C0575776B06}">
      <dsp:nvSpPr>
        <dsp:cNvPr id="0" name=""/>
        <dsp:cNvSpPr/>
      </dsp:nvSpPr>
      <dsp:spPr>
        <a:xfrm>
          <a:off x="0" y="2121517"/>
          <a:ext cx="6552728" cy="397516"/>
        </a:xfrm>
        <a:prstGeom prst="roundRect">
          <a:avLst>
            <a:gd name="adj" fmla="val 10000"/>
          </a:avLst>
        </a:prstGeom>
        <a:solidFill>
          <a:srgbClr val="8B9B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b="1" kern="1200" dirty="0" smtClean="0"/>
            <a:t>Trin 4 – Levering af ydelse</a:t>
          </a:r>
          <a:endParaRPr lang="da-DK" sz="1600" kern="1200" dirty="0"/>
        </a:p>
      </dsp:txBody>
      <dsp:txXfrm>
        <a:off x="11643" y="2133160"/>
        <a:ext cx="6529442" cy="3742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134D7-7B91-422E-993E-915F390846F9}">
      <dsp:nvSpPr>
        <dsp:cNvPr id="0" name=""/>
        <dsp:cNvSpPr/>
      </dsp:nvSpPr>
      <dsp:spPr>
        <a:xfrm>
          <a:off x="0" y="1461"/>
          <a:ext cx="6552728" cy="45988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b="1" kern="1200" dirty="0" smtClean="0"/>
            <a:t>Trin 1 - Opgørelse af behov</a:t>
          </a:r>
        </a:p>
      </dsp:txBody>
      <dsp:txXfrm>
        <a:off x="13470" y="14931"/>
        <a:ext cx="6525788" cy="432947"/>
      </dsp:txXfrm>
    </dsp:sp>
    <dsp:sp modelId="{BD516236-DCB2-43BA-9577-3FF8586DCB76}">
      <dsp:nvSpPr>
        <dsp:cNvPr id="0" name=""/>
        <dsp:cNvSpPr/>
      </dsp:nvSpPr>
      <dsp:spPr>
        <a:xfrm rot="5400000">
          <a:off x="3179340" y="445801"/>
          <a:ext cx="194047" cy="28982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da-DK" sz="700" kern="1200"/>
        </a:p>
      </dsp:txBody>
      <dsp:txXfrm rot="-5400000">
        <a:off x="3189417" y="493689"/>
        <a:ext cx="173894" cy="135833"/>
      </dsp:txXfrm>
    </dsp:sp>
    <dsp:sp modelId="{1B706926-01A6-4022-B144-B631546D7929}">
      <dsp:nvSpPr>
        <dsp:cNvPr id="0" name=""/>
        <dsp:cNvSpPr/>
      </dsp:nvSpPr>
      <dsp:spPr>
        <a:xfrm>
          <a:off x="0" y="720079"/>
          <a:ext cx="6552728" cy="410720"/>
        </a:xfrm>
        <a:prstGeom prst="roundRect">
          <a:avLst>
            <a:gd name="adj" fmla="val 10000"/>
          </a:avLst>
        </a:prstGeom>
        <a:solidFill>
          <a:schemeClr val="accent5">
            <a:hueOff val="752871"/>
            <a:satOff val="7268"/>
            <a:lumOff val="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b="1" kern="1200" dirty="0" smtClean="0"/>
            <a:t>Trin 2 – Gennemførelse af direkte tildeling eller miniudbud</a:t>
          </a:r>
          <a:endParaRPr lang="da-DK" sz="1600" kern="1200" dirty="0" smtClean="0"/>
        </a:p>
      </dsp:txBody>
      <dsp:txXfrm>
        <a:off x="12030" y="732109"/>
        <a:ext cx="6528668" cy="386660"/>
      </dsp:txXfrm>
    </dsp:sp>
    <dsp:sp modelId="{6DC3D0CA-E520-4918-8E92-1C7DA4D511CC}">
      <dsp:nvSpPr>
        <dsp:cNvPr id="0" name=""/>
        <dsp:cNvSpPr/>
      </dsp:nvSpPr>
      <dsp:spPr>
        <a:xfrm rot="5400000">
          <a:off x="3143382" y="1163195"/>
          <a:ext cx="265962" cy="289824"/>
        </a:xfrm>
        <a:prstGeom prst="rightArrow">
          <a:avLst>
            <a:gd name="adj1" fmla="val 60000"/>
            <a:gd name="adj2" fmla="val 50000"/>
          </a:avLst>
        </a:prstGeom>
        <a:solidFill>
          <a:schemeClr val="accent5">
            <a:hueOff val="1129307"/>
            <a:satOff val="10901"/>
            <a:lumOff val="100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da-DK" sz="1000" kern="1200"/>
        </a:p>
      </dsp:txBody>
      <dsp:txXfrm rot="-5400000">
        <a:off x="3189416" y="1175127"/>
        <a:ext cx="173894" cy="186173"/>
      </dsp:txXfrm>
    </dsp:sp>
    <dsp:sp modelId="{B259C257-90A5-4A23-BAC9-1D794F22C683}">
      <dsp:nvSpPr>
        <dsp:cNvPr id="0" name=""/>
        <dsp:cNvSpPr/>
      </dsp:nvSpPr>
      <dsp:spPr>
        <a:xfrm>
          <a:off x="0" y="1485416"/>
          <a:ext cx="6552728" cy="465201"/>
        </a:xfrm>
        <a:prstGeom prst="roundRect">
          <a:avLst>
            <a:gd name="adj" fmla="val 10000"/>
          </a:avLst>
        </a:prstGeom>
        <a:solidFill>
          <a:schemeClr val="accent5">
            <a:hueOff val="1505743"/>
            <a:satOff val="14535"/>
            <a:lumOff val="133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b="1" kern="1200" dirty="0" smtClean="0"/>
            <a:t>Trin 3 – Tildeling af ordren og indgåelse af aftale</a:t>
          </a:r>
          <a:endParaRPr lang="da-DK" sz="1600" kern="1200" dirty="0"/>
        </a:p>
      </dsp:txBody>
      <dsp:txXfrm>
        <a:off x="13625" y="1499041"/>
        <a:ext cx="6525478" cy="437951"/>
      </dsp:txXfrm>
    </dsp:sp>
    <dsp:sp modelId="{EA8A9E82-677C-40BE-A952-A4DA43C5EF82}">
      <dsp:nvSpPr>
        <dsp:cNvPr id="0" name=""/>
        <dsp:cNvSpPr/>
      </dsp:nvSpPr>
      <dsp:spPr>
        <a:xfrm rot="5400000">
          <a:off x="3144087" y="1982073"/>
          <a:ext cx="264552" cy="289824"/>
        </a:xfrm>
        <a:prstGeom prst="rightArrow">
          <a:avLst>
            <a:gd name="adj1" fmla="val 60000"/>
            <a:gd name="adj2" fmla="val 50000"/>
          </a:avLst>
        </a:prstGeom>
        <a:solidFill>
          <a:schemeClr val="accent5">
            <a:hueOff val="2258614"/>
            <a:satOff val="21803"/>
            <a:lumOff val="200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da-DK" sz="1000" kern="1200"/>
        </a:p>
      </dsp:txBody>
      <dsp:txXfrm rot="-5400000">
        <a:off x="3189416" y="1994709"/>
        <a:ext cx="173894" cy="185186"/>
      </dsp:txXfrm>
    </dsp:sp>
    <dsp:sp modelId="{DA4C419D-DE4A-4071-9C96-1C0575776B06}">
      <dsp:nvSpPr>
        <dsp:cNvPr id="0" name=""/>
        <dsp:cNvSpPr/>
      </dsp:nvSpPr>
      <dsp:spPr>
        <a:xfrm>
          <a:off x="0" y="2303354"/>
          <a:ext cx="6552728" cy="431587"/>
        </a:xfrm>
        <a:prstGeom prst="roundRect">
          <a:avLst>
            <a:gd name="adj" fmla="val 10000"/>
          </a:avLst>
        </a:prstGeom>
        <a:solidFill>
          <a:srgbClr val="8B9B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b="1" kern="1200" dirty="0" smtClean="0"/>
            <a:t>Trin 4 – Levering af ydelse</a:t>
          </a:r>
          <a:endParaRPr lang="da-DK" sz="1600" kern="1200" dirty="0"/>
        </a:p>
      </dsp:txBody>
      <dsp:txXfrm>
        <a:off x="12641" y="2315995"/>
        <a:ext cx="6527446" cy="4063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134D7-7B91-422E-993E-915F390846F9}">
      <dsp:nvSpPr>
        <dsp:cNvPr id="0" name=""/>
        <dsp:cNvSpPr/>
      </dsp:nvSpPr>
      <dsp:spPr>
        <a:xfrm>
          <a:off x="0" y="1346"/>
          <a:ext cx="6552728" cy="42358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b="1" kern="1200" dirty="0" smtClean="0"/>
            <a:t>Trin 1 - Opgørelse af behov</a:t>
          </a:r>
        </a:p>
      </dsp:txBody>
      <dsp:txXfrm>
        <a:off x="12406" y="13752"/>
        <a:ext cx="6527916" cy="398770"/>
      </dsp:txXfrm>
    </dsp:sp>
    <dsp:sp modelId="{BD516236-DCB2-43BA-9577-3FF8586DCB76}">
      <dsp:nvSpPr>
        <dsp:cNvPr id="0" name=""/>
        <dsp:cNvSpPr/>
      </dsp:nvSpPr>
      <dsp:spPr>
        <a:xfrm rot="5400000">
          <a:off x="3165136" y="439758"/>
          <a:ext cx="222454" cy="26694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da-DK" sz="800" kern="1200"/>
        </a:p>
      </dsp:txBody>
      <dsp:txXfrm rot="-5400000">
        <a:off x="3196280" y="462003"/>
        <a:ext cx="160166" cy="155718"/>
      </dsp:txXfrm>
    </dsp:sp>
    <dsp:sp modelId="{1B706926-01A6-4022-B144-B631546D7929}">
      <dsp:nvSpPr>
        <dsp:cNvPr id="0" name=""/>
        <dsp:cNvSpPr/>
      </dsp:nvSpPr>
      <dsp:spPr>
        <a:xfrm>
          <a:off x="0" y="721533"/>
          <a:ext cx="6552728" cy="378296"/>
        </a:xfrm>
        <a:prstGeom prst="roundRect">
          <a:avLst>
            <a:gd name="adj" fmla="val 10000"/>
          </a:avLst>
        </a:prstGeom>
        <a:solidFill>
          <a:schemeClr val="accent5">
            <a:hueOff val="752871"/>
            <a:satOff val="7268"/>
            <a:lumOff val="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b="1" kern="1200" dirty="0" smtClean="0"/>
            <a:t>Trin 2 – Gennemførelse af direkte tildeling</a:t>
          </a:r>
          <a:endParaRPr lang="da-DK" sz="1600" kern="1200" dirty="0" smtClean="0"/>
        </a:p>
      </dsp:txBody>
      <dsp:txXfrm>
        <a:off x="11080" y="732613"/>
        <a:ext cx="6530568" cy="356136"/>
      </dsp:txXfrm>
    </dsp:sp>
    <dsp:sp modelId="{6DC3D0CA-E520-4918-8E92-1C7DA4D511CC}">
      <dsp:nvSpPr>
        <dsp:cNvPr id="0" name=""/>
        <dsp:cNvSpPr/>
      </dsp:nvSpPr>
      <dsp:spPr>
        <a:xfrm rot="5400000">
          <a:off x="3175743" y="1100518"/>
          <a:ext cx="201240" cy="266944"/>
        </a:xfrm>
        <a:prstGeom prst="rightArrow">
          <a:avLst>
            <a:gd name="adj1" fmla="val 60000"/>
            <a:gd name="adj2" fmla="val 50000"/>
          </a:avLst>
        </a:prstGeom>
        <a:solidFill>
          <a:schemeClr val="accent5">
            <a:hueOff val="1129307"/>
            <a:satOff val="10901"/>
            <a:lumOff val="100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da-DK" sz="700" kern="1200"/>
        </a:p>
      </dsp:txBody>
      <dsp:txXfrm rot="-5400000">
        <a:off x="3196280" y="1133370"/>
        <a:ext cx="160166" cy="140868"/>
      </dsp:txXfrm>
    </dsp:sp>
    <dsp:sp modelId="{B259C257-90A5-4A23-BAC9-1D794F22C683}">
      <dsp:nvSpPr>
        <dsp:cNvPr id="0" name=""/>
        <dsp:cNvSpPr/>
      </dsp:nvSpPr>
      <dsp:spPr>
        <a:xfrm>
          <a:off x="0" y="1368151"/>
          <a:ext cx="6552728" cy="428476"/>
        </a:xfrm>
        <a:prstGeom prst="roundRect">
          <a:avLst>
            <a:gd name="adj" fmla="val 10000"/>
          </a:avLst>
        </a:prstGeom>
        <a:solidFill>
          <a:schemeClr val="accent5">
            <a:hueOff val="1505743"/>
            <a:satOff val="14535"/>
            <a:lumOff val="133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b="1" kern="1200" dirty="0" smtClean="0"/>
            <a:t>Trin 3 – Tildeling af ordren og indgåelse af aftale</a:t>
          </a:r>
          <a:endParaRPr lang="da-DK" sz="1600" kern="1200" dirty="0"/>
        </a:p>
      </dsp:txBody>
      <dsp:txXfrm>
        <a:off x="12550" y="1380701"/>
        <a:ext cx="6527628" cy="403376"/>
      </dsp:txXfrm>
    </dsp:sp>
    <dsp:sp modelId="{EA8A9E82-677C-40BE-A952-A4DA43C5EF82}">
      <dsp:nvSpPr>
        <dsp:cNvPr id="0" name=""/>
        <dsp:cNvSpPr/>
      </dsp:nvSpPr>
      <dsp:spPr>
        <a:xfrm rot="5400000">
          <a:off x="3154530" y="1825599"/>
          <a:ext cx="243667" cy="266944"/>
        </a:xfrm>
        <a:prstGeom prst="rightArrow">
          <a:avLst>
            <a:gd name="adj1" fmla="val 60000"/>
            <a:gd name="adj2" fmla="val 50000"/>
          </a:avLst>
        </a:prstGeom>
        <a:solidFill>
          <a:schemeClr val="accent5">
            <a:hueOff val="2258614"/>
            <a:satOff val="21803"/>
            <a:lumOff val="200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da-DK" sz="900" kern="1200"/>
        </a:p>
      </dsp:txBody>
      <dsp:txXfrm rot="-5400000">
        <a:off x="3196280" y="1837238"/>
        <a:ext cx="160166" cy="170567"/>
      </dsp:txXfrm>
    </dsp:sp>
    <dsp:sp modelId="{DA4C419D-DE4A-4071-9C96-1C0575776B06}">
      <dsp:nvSpPr>
        <dsp:cNvPr id="0" name=""/>
        <dsp:cNvSpPr/>
      </dsp:nvSpPr>
      <dsp:spPr>
        <a:xfrm>
          <a:off x="0" y="2121517"/>
          <a:ext cx="6552728" cy="397516"/>
        </a:xfrm>
        <a:prstGeom prst="roundRect">
          <a:avLst>
            <a:gd name="adj" fmla="val 10000"/>
          </a:avLst>
        </a:prstGeom>
        <a:solidFill>
          <a:srgbClr val="8B9B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b="1" kern="1200" dirty="0" smtClean="0"/>
            <a:t>Trin 4 – Levering af ydelse</a:t>
          </a:r>
          <a:endParaRPr lang="da-DK" sz="1600" kern="1200" dirty="0"/>
        </a:p>
      </dsp:txBody>
      <dsp:txXfrm>
        <a:off x="11643" y="2133160"/>
        <a:ext cx="6529442" cy="3742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134D7-7B91-422E-993E-915F390846F9}">
      <dsp:nvSpPr>
        <dsp:cNvPr id="0" name=""/>
        <dsp:cNvSpPr/>
      </dsp:nvSpPr>
      <dsp:spPr>
        <a:xfrm>
          <a:off x="0" y="1461"/>
          <a:ext cx="6840760" cy="45988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b="1" kern="1200" dirty="0" smtClean="0"/>
            <a:t>Trin 1 - Opgørelse af behov</a:t>
          </a:r>
        </a:p>
      </dsp:txBody>
      <dsp:txXfrm>
        <a:off x="13470" y="14931"/>
        <a:ext cx="6813820" cy="432947"/>
      </dsp:txXfrm>
    </dsp:sp>
    <dsp:sp modelId="{BD516236-DCB2-43BA-9577-3FF8586DCB76}">
      <dsp:nvSpPr>
        <dsp:cNvPr id="0" name=""/>
        <dsp:cNvSpPr/>
      </dsp:nvSpPr>
      <dsp:spPr>
        <a:xfrm rot="5400000">
          <a:off x="3299619" y="477450"/>
          <a:ext cx="241520" cy="28982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da-DK" sz="900" kern="1200"/>
        </a:p>
      </dsp:txBody>
      <dsp:txXfrm rot="-5400000">
        <a:off x="3333432" y="501602"/>
        <a:ext cx="173894" cy="169064"/>
      </dsp:txXfrm>
    </dsp:sp>
    <dsp:sp modelId="{1B706926-01A6-4022-B144-B631546D7929}">
      <dsp:nvSpPr>
        <dsp:cNvPr id="0" name=""/>
        <dsp:cNvSpPr/>
      </dsp:nvSpPr>
      <dsp:spPr>
        <a:xfrm>
          <a:off x="0" y="783377"/>
          <a:ext cx="6840760" cy="410720"/>
        </a:xfrm>
        <a:prstGeom prst="roundRect">
          <a:avLst>
            <a:gd name="adj" fmla="val 10000"/>
          </a:avLst>
        </a:prstGeom>
        <a:solidFill>
          <a:schemeClr val="accent5">
            <a:hueOff val="752871"/>
            <a:satOff val="7268"/>
            <a:lumOff val="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b="1" kern="1200" dirty="0" smtClean="0"/>
            <a:t>Trin 2 – Gennemførelse af direkte tildeling</a:t>
          </a:r>
          <a:endParaRPr lang="da-DK" sz="1600" kern="1200" dirty="0" smtClean="0"/>
        </a:p>
      </dsp:txBody>
      <dsp:txXfrm>
        <a:off x="12030" y="795407"/>
        <a:ext cx="6816700" cy="386660"/>
      </dsp:txXfrm>
    </dsp:sp>
    <dsp:sp modelId="{6DC3D0CA-E520-4918-8E92-1C7DA4D511CC}">
      <dsp:nvSpPr>
        <dsp:cNvPr id="0" name=""/>
        <dsp:cNvSpPr/>
      </dsp:nvSpPr>
      <dsp:spPr>
        <a:xfrm rot="5400000">
          <a:off x="3311135" y="1194844"/>
          <a:ext cx="218489" cy="289824"/>
        </a:xfrm>
        <a:prstGeom prst="rightArrow">
          <a:avLst>
            <a:gd name="adj1" fmla="val 60000"/>
            <a:gd name="adj2" fmla="val 50000"/>
          </a:avLst>
        </a:prstGeom>
        <a:solidFill>
          <a:schemeClr val="accent5">
            <a:hueOff val="1129307"/>
            <a:satOff val="10901"/>
            <a:lumOff val="100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da-DK" sz="800" kern="1200"/>
        </a:p>
      </dsp:txBody>
      <dsp:txXfrm rot="-5400000">
        <a:off x="3333433" y="1230512"/>
        <a:ext cx="173894" cy="152942"/>
      </dsp:txXfrm>
    </dsp:sp>
    <dsp:sp modelId="{B259C257-90A5-4A23-BAC9-1D794F22C683}">
      <dsp:nvSpPr>
        <dsp:cNvPr id="0" name=""/>
        <dsp:cNvSpPr/>
      </dsp:nvSpPr>
      <dsp:spPr>
        <a:xfrm>
          <a:off x="0" y="1485416"/>
          <a:ext cx="6840760" cy="465201"/>
        </a:xfrm>
        <a:prstGeom prst="roundRect">
          <a:avLst>
            <a:gd name="adj" fmla="val 10000"/>
          </a:avLst>
        </a:prstGeom>
        <a:solidFill>
          <a:schemeClr val="accent5">
            <a:hueOff val="1505743"/>
            <a:satOff val="14535"/>
            <a:lumOff val="133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b="1" kern="1200" dirty="0" smtClean="0"/>
            <a:t>Trin 3 – Tildeling af ordren, indgåelse af aftale og evt. profylakse </a:t>
          </a:r>
          <a:endParaRPr lang="da-DK" sz="1600" kern="1200" dirty="0"/>
        </a:p>
      </dsp:txBody>
      <dsp:txXfrm>
        <a:off x="13625" y="1499041"/>
        <a:ext cx="6813510" cy="437951"/>
      </dsp:txXfrm>
    </dsp:sp>
    <dsp:sp modelId="{EA8A9E82-677C-40BE-A952-A4DA43C5EF82}">
      <dsp:nvSpPr>
        <dsp:cNvPr id="0" name=""/>
        <dsp:cNvSpPr/>
      </dsp:nvSpPr>
      <dsp:spPr>
        <a:xfrm rot="5400000">
          <a:off x="3288103" y="1982073"/>
          <a:ext cx="264552" cy="289824"/>
        </a:xfrm>
        <a:prstGeom prst="rightArrow">
          <a:avLst>
            <a:gd name="adj1" fmla="val 60000"/>
            <a:gd name="adj2" fmla="val 50000"/>
          </a:avLst>
        </a:prstGeom>
        <a:solidFill>
          <a:schemeClr val="accent5">
            <a:hueOff val="2258614"/>
            <a:satOff val="21803"/>
            <a:lumOff val="200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da-DK" sz="1000" kern="1200"/>
        </a:p>
      </dsp:txBody>
      <dsp:txXfrm rot="-5400000">
        <a:off x="3333432" y="1994709"/>
        <a:ext cx="173894" cy="185186"/>
      </dsp:txXfrm>
    </dsp:sp>
    <dsp:sp modelId="{DA4C419D-DE4A-4071-9C96-1C0575776B06}">
      <dsp:nvSpPr>
        <dsp:cNvPr id="0" name=""/>
        <dsp:cNvSpPr/>
      </dsp:nvSpPr>
      <dsp:spPr>
        <a:xfrm>
          <a:off x="0" y="2303354"/>
          <a:ext cx="6840760" cy="431587"/>
        </a:xfrm>
        <a:prstGeom prst="roundRect">
          <a:avLst>
            <a:gd name="adj" fmla="val 10000"/>
          </a:avLst>
        </a:prstGeom>
        <a:solidFill>
          <a:srgbClr val="8B9B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b="1" kern="1200" dirty="0" smtClean="0"/>
            <a:t>Trin 4 – Levering af ydelse</a:t>
          </a:r>
          <a:endParaRPr lang="da-DK" sz="1600" kern="1200" dirty="0"/>
        </a:p>
      </dsp:txBody>
      <dsp:txXfrm>
        <a:off x="12641" y="2315995"/>
        <a:ext cx="6815478" cy="4063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134D7-7B91-422E-993E-915F390846F9}">
      <dsp:nvSpPr>
        <dsp:cNvPr id="0" name=""/>
        <dsp:cNvSpPr/>
      </dsp:nvSpPr>
      <dsp:spPr>
        <a:xfrm>
          <a:off x="0" y="1461"/>
          <a:ext cx="6840760" cy="45988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b="1" kern="1200" dirty="0" smtClean="0"/>
            <a:t>Trin 1 - Opgørelse af behov</a:t>
          </a:r>
        </a:p>
      </dsp:txBody>
      <dsp:txXfrm>
        <a:off x="13470" y="14931"/>
        <a:ext cx="6813820" cy="432947"/>
      </dsp:txXfrm>
    </dsp:sp>
    <dsp:sp modelId="{BD516236-DCB2-43BA-9577-3FF8586DCB76}">
      <dsp:nvSpPr>
        <dsp:cNvPr id="0" name=""/>
        <dsp:cNvSpPr/>
      </dsp:nvSpPr>
      <dsp:spPr>
        <a:xfrm rot="5400000">
          <a:off x="3299619" y="477450"/>
          <a:ext cx="241520" cy="28982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da-DK" sz="900" kern="1200"/>
        </a:p>
      </dsp:txBody>
      <dsp:txXfrm rot="-5400000">
        <a:off x="3333432" y="501602"/>
        <a:ext cx="173894" cy="169064"/>
      </dsp:txXfrm>
    </dsp:sp>
    <dsp:sp modelId="{1B706926-01A6-4022-B144-B631546D7929}">
      <dsp:nvSpPr>
        <dsp:cNvPr id="0" name=""/>
        <dsp:cNvSpPr/>
      </dsp:nvSpPr>
      <dsp:spPr>
        <a:xfrm>
          <a:off x="0" y="783377"/>
          <a:ext cx="6840760" cy="410720"/>
        </a:xfrm>
        <a:prstGeom prst="roundRect">
          <a:avLst>
            <a:gd name="adj" fmla="val 10000"/>
          </a:avLst>
        </a:prstGeom>
        <a:solidFill>
          <a:schemeClr val="accent5">
            <a:hueOff val="752871"/>
            <a:satOff val="7268"/>
            <a:lumOff val="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b="1" kern="1200" dirty="0" smtClean="0"/>
            <a:t>Trin 2 – Gennemførelse af miniudbud</a:t>
          </a:r>
          <a:endParaRPr lang="da-DK" sz="1600" kern="1200" dirty="0" smtClean="0"/>
        </a:p>
      </dsp:txBody>
      <dsp:txXfrm>
        <a:off x="12030" y="795407"/>
        <a:ext cx="6816700" cy="386660"/>
      </dsp:txXfrm>
    </dsp:sp>
    <dsp:sp modelId="{6DC3D0CA-E520-4918-8E92-1C7DA4D511CC}">
      <dsp:nvSpPr>
        <dsp:cNvPr id="0" name=""/>
        <dsp:cNvSpPr/>
      </dsp:nvSpPr>
      <dsp:spPr>
        <a:xfrm rot="5400000">
          <a:off x="3311135" y="1194844"/>
          <a:ext cx="218489" cy="289824"/>
        </a:xfrm>
        <a:prstGeom prst="rightArrow">
          <a:avLst>
            <a:gd name="adj1" fmla="val 60000"/>
            <a:gd name="adj2" fmla="val 50000"/>
          </a:avLst>
        </a:prstGeom>
        <a:solidFill>
          <a:schemeClr val="accent5">
            <a:hueOff val="1129307"/>
            <a:satOff val="10901"/>
            <a:lumOff val="100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da-DK" sz="800" kern="1200"/>
        </a:p>
      </dsp:txBody>
      <dsp:txXfrm rot="-5400000">
        <a:off x="3333433" y="1230512"/>
        <a:ext cx="173894" cy="152942"/>
      </dsp:txXfrm>
    </dsp:sp>
    <dsp:sp modelId="{B259C257-90A5-4A23-BAC9-1D794F22C683}">
      <dsp:nvSpPr>
        <dsp:cNvPr id="0" name=""/>
        <dsp:cNvSpPr/>
      </dsp:nvSpPr>
      <dsp:spPr>
        <a:xfrm>
          <a:off x="0" y="1485416"/>
          <a:ext cx="6840760" cy="465201"/>
        </a:xfrm>
        <a:prstGeom prst="roundRect">
          <a:avLst>
            <a:gd name="adj" fmla="val 10000"/>
          </a:avLst>
        </a:prstGeom>
        <a:solidFill>
          <a:schemeClr val="accent5">
            <a:hueOff val="1505743"/>
            <a:satOff val="14535"/>
            <a:lumOff val="133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b="1" kern="1200" dirty="0" smtClean="0"/>
            <a:t>Trin 3 – Tildeling af ordren </a:t>
          </a:r>
          <a:endParaRPr lang="da-DK" sz="1600" kern="1200" dirty="0"/>
        </a:p>
      </dsp:txBody>
      <dsp:txXfrm>
        <a:off x="13625" y="1499041"/>
        <a:ext cx="6813510" cy="437951"/>
      </dsp:txXfrm>
    </dsp:sp>
    <dsp:sp modelId="{EA8A9E82-677C-40BE-A952-A4DA43C5EF82}">
      <dsp:nvSpPr>
        <dsp:cNvPr id="0" name=""/>
        <dsp:cNvSpPr/>
      </dsp:nvSpPr>
      <dsp:spPr>
        <a:xfrm rot="5400000">
          <a:off x="3288103" y="1982073"/>
          <a:ext cx="264552" cy="289824"/>
        </a:xfrm>
        <a:prstGeom prst="rightArrow">
          <a:avLst>
            <a:gd name="adj1" fmla="val 60000"/>
            <a:gd name="adj2" fmla="val 50000"/>
          </a:avLst>
        </a:prstGeom>
        <a:solidFill>
          <a:schemeClr val="accent5">
            <a:hueOff val="2258614"/>
            <a:satOff val="21803"/>
            <a:lumOff val="200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da-DK" sz="1000" kern="1200"/>
        </a:p>
      </dsp:txBody>
      <dsp:txXfrm rot="-5400000">
        <a:off x="3333432" y="1994709"/>
        <a:ext cx="173894" cy="185186"/>
      </dsp:txXfrm>
    </dsp:sp>
    <dsp:sp modelId="{DA4C419D-DE4A-4071-9C96-1C0575776B06}">
      <dsp:nvSpPr>
        <dsp:cNvPr id="0" name=""/>
        <dsp:cNvSpPr/>
      </dsp:nvSpPr>
      <dsp:spPr>
        <a:xfrm>
          <a:off x="0" y="2303354"/>
          <a:ext cx="6840760" cy="431587"/>
        </a:xfrm>
        <a:prstGeom prst="roundRect">
          <a:avLst>
            <a:gd name="adj" fmla="val 10000"/>
          </a:avLst>
        </a:prstGeom>
        <a:solidFill>
          <a:srgbClr val="8B9B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b="1" kern="1200" dirty="0" smtClean="0"/>
            <a:t>Trin 4 – Levering af ydelse</a:t>
          </a:r>
          <a:endParaRPr lang="da-DK" sz="1600" kern="1200" dirty="0"/>
        </a:p>
      </dsp:txBody>
      <dsp:txXfrm>
        <a:off x="12641" y="2315995"/>
        <a:ext cx="6815478" cy="4063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134D7-7B91-422E-993E-915F390846F9}">
      <dsp:nvSpPr>
        <dsp:cNvPr id="0" name=""/>
        <dsp:cNvSpPr/>
      </dsp:nvSpPr>
      <dsp:spPr>
        <a:xfrm>
          <a:off x="0" y="1461"/>
          <a:ext cx="6552728" cy="45988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b="1" kern="1200" dirty="0" smtClean="0"/>
            <a:t>Trin 1 - Opgørelse af behov</a:t>
          </a:r>
        </a:p>
      </dsp:txBody>
      <dsp:txXfrm>
        <a:off x="13470" y="14931"/>
        <a:ext cx="6525788" cy="432947"/>
      </dsp:txXfrm>
    </dsp:sp>
    <dsp:sp modelId="{BD516236-DCB2-43BA-9577-3FF8586DCB76}">
      <dsp:nvSpPr>
        <dsp:cNvPr id="0" name=""/>
        <dsp:cNvSpPr/>
      </dsp:nvSpPr>
      <dsp:spPr>
        <a:xfrm rot="5400000">
          <a:off x="3155603" y="477450"/>
          <a:ext cx="241520" cy="28982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da-DK" sz="900" kern="1200"/>
        </a:p>
      </dsp:txBody>
      <dsp:txXfrm rot="-5400000">
        <a:off x="3189416" y="501602"/>
        <a:ext cx="173894" cy="169064"/>
      </dsp:txXfrm>
    </dsp:sp>
    <dsp:sp modelId="{1B706926-01A6-4022-B144-B631546D7929}">
      <dsp:nvSpPr>
        <dsp:cNvPr id="0" name=""/>
        <dsp:cNvSpPr/>
      </dsp:nvSpPr>
      <dsp:spPr>
        <a:xfrm>
          <a:off x="0" y="783377"/>
          <a:ext cx="6552728" cy="410720"/>
        </a:xfrm>
        <a:prstGeom prst="roundRect">
          <a:avLst>
            <a:gd name="adj" fmla="val 10000"/>
          </a:avLst>
        </a:prstGeom>
        <a:solidFill>
          <a:schemeClr val="accent5">
            <a:hueOff val="752871"/>
            <a:satOff val="7268"/>
            <a:lumOff val="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b="1" kern="1200" dirty="0" smtClean="0"/>
            <a:t>Trin 2 – Gennemførelse af direkte tildeling eller miniudbud</a:t>
          </a:r>
          <a:endParaRPr lang="da-DK" sz="1600" kern="1200" dirty="0" smtClean="0"/>
        </a:p>
      </dsp:txBody>
      <dsp:txXfrm>
        <a:off x="12030" y="795407"/>
        <a:ext cx="6528668" cy="386660"/>
      </dsp:txXfrm>
    </dsp:sp>
    <dsp:sp modelId="{6DC3D0CA-E520-4918-8E92-1C7DA4D511CC}">
      <dsp:nvSpPr>
        <dsp:cNvPr id="0" name=""/>
        <dsp:cNvSpPr/>
      </dsp:nvSpPr>
      <dsp:spPr>
        <a:xfrm rot="5400000">
          <a:off x="3167119" y="1194844"/>
          <a:ext cx="218489" cy="289824"/>
        </a:xfrm>
        <a:prstGeom prst="rightArrow">
          <a:avLst>
            <a:gd name="adj1" fmla="val 60000"/>
            <a:gd name="adj2" fmla="val 50000"/>
          </a:avLst>
        </a:prstGeom>
        <a:solidFill>
          <a:schemeClr val="accent5">
            <a:hueOff val="1129307"/>
            <a:satOff val="10901"/>
            <a:lumOff val="100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da-DK" sz="800" kern="1200"/>
        </a:p>
      </dsp:txBody>
      <dsp:txXfrm rot="-5400000">
        <a:off x="3189417" y="1230512"/>
        <a:ext cx="173894" cy="152942"/>
      </dsp:txXfrm>
    </dsp:sp>
    <dsp:sp modelId="{B259C257-90A5-4A23-BAC9-1D794F22C683}">
      <dsp:nvSpPr>
        <dsp:cNvPr id="0" name=""/>
        <dsp:cNvSpPr/>
      </dsp:nvSpPr>
      <dsp:spPr>
        <a:xfrm>
          <a:off x="0" y="1485416"/>
          <a:ext cx="6552728" cy="465201"/>
        </a:xfrm>
        <a:prstGeom prst="roundRect">
          <a:avLst>
            <a:gd name="adj" fmla="val 10000"/>
          </a:avLst>
        </a:prstGeom>
        <a:solidFill>
          <a:schemeClr val="accent5">
            <a:hueOff val="1505743"/>
            <a:satOff val="14535"/>
            <a:lumOff val="133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b="1" kern="1200" dirty="0" smtClean="0"/>
            <a:t>Trin 3 – Tildeling af ordren og indgåelse af aftale</a:t>
          </a:r>
          <a:endParaRPr lang="da-DK" sz="1600" kern="1200" dirty="0"/>
        </a:p>
      </dsp:txBody>
      <dsp:txXfrm>
        <a:off x="13625" y="1499041"/>
        <a:ext cx="6525478" cy="437951"/>
      </dsp:txXfrm>
    </dsp:sp>
    <dsp:sp modelId="{EA8A9E82-677C-40BE-A952-A4DA43C5EF82}">
      <dsp:nvSpPr>
        <dsp:cNvPr id="0" name=""/>
        <dsp:cNvSpPr/>
      </dsp:nvSpPr>
      <dsp:spPr>
        <a:xfrm rot="5400000">
          <a:off x="3144087" y="1982073"/>
          <a:ext cx="264552" cy="289824"/>
        </a:xfrm>
        <a:prstGeom prst="rightArrow">
          <a:avLst>
            <a:gd name="adj1" fmla="val 60000"/>
            <a:gd name="adj2" fmla="val 50000"/>
          </a:avLst>
        </a:prstGeom>
        <a:solidFill>
          <a:schemeClr val="accent5">
            <a:hueOff val="2258614"/>
            <a:satOff val="21803"/>
            <a:lumOff val="200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da-DK" sz="1000" kern="1200"/>
        </a:p>
      </dsp:txBody>
      <dsp:txXfrm rot="-5400000">
        <a:off x="3189416" y="1994709"/>
        <a:ext cx="173894" cy="185186"/>
      </dsp:txXfrm>
    </dsp:sp>
    <dsp:sp modelId="{DA4C419D-DE4A-4071-9C96-1C0575776B06}">
      <dsp:nvSpPr>
        <dsp:cNvPr id="0" name=""/>
        <dsp:cNvSpPr/>
      </dsp:nvSpPr>
      <dsp:spPr>
        <a:xfrm>
          <a:off x="0" y="2303354"/>
          <a:ext cx="6552728" cy="431587"/>
        </a:xfrm>
        <a:prstGeom prst="roundRect">
          <a:avLst>
            <a:gd name="adj" fmla="val 10000"/>
          </a:avLst>
        </a:prstGeom>
        <a:solidFill>
          <a:srgbClr val="8B9B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b="1" kern="1200" dirty="0" smtClean="0"/>
            <a:t>Trin 4 – Levering af ydelse</a:t>
          </a:r>
          <a:endParaRPr lang="da-DK" sz="1600" kern="1200" dirty="0"/>
        </a:p>
      </dsp:txBody>
      <dsp:txXfrm>
        <a:off x="12641" y="2315995"/>
        <a:ext cx="6527446" cy="40630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2802AC-DE5C-41FF-911D-4B7BD23AEE06}" type="datetimeFigureOut">
              <a:rPr lang="en-US" smtClean="0"/>
              <a:pPr/>
              <a:t>9/8/2015</a:t>
            </a:fld>
            <a:endParaRPr lang="da-DK"/>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E4E5AF-8181-486C-BF13-B8CDE7503F18}" type="slidenum">
              <a:rPr lang="da-DK" smtClean="0"/>
              <a:pPr/>
              <a:t>‹nr.›</a:t>
            </a:fld>
            <a:endParaRPr lang="da-DK"/>
          </a:p>
        </p:txBody>
      </p:sp>
    </p:spTree>
    <p:extLst>
      <p:ext uri="{BB962C8B-B14F-4D97-AF65-F5344CB8AC3E}">
        <p14:creationId xmlns:p14="http://schemas.microsoft.com/office/powerpoint/2010/main" val="2273004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710794-1D08-4486-9A64-F4FF77D0CC31}" type="datetimeFigureOut">
              <a:rPr lang="en-US" smtClean="0"/>
              <a:pPr/>
              <a:t>9/8/2015</a:t>
            </a:fld>
            <a:endParaRPr lang="da-D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70C3E7-B02B-4F93-A568-8E3F18AD2D6E}" type="slidenum">
              <a:rPr lang="da-DK" smtClean="0"/>
              <a:pPr/>
              <a:t>‹nr.›</a:t>
            </a:fld>
            <a:endParaRPr lang="da-DK"/>
          </a:p>
        </p:txBody>
      </p:sp>
    </p:spTree>
    <p:extLst>
      <p:ext uri="{BB962C8B-B14F-4D97-AF65-F5344CB8AC3E}">
        <p14:creationId xmlns:p14="http://schemas.microsoft.com/office/powerpoint/2010/main" val="1096275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D70C3E7-B02B-4F93-A568-8E3F18AD2D6E}" type="slidenum">
              <a:rPr lang="da-DK" smtClean="0"/>
              <a:pPr/>
              <a:t>1</a:t>
            </a:fld>
            <a:endParaRPr lang="da-DK"/>
          </a:p>
        </p:txBody>
      </p:sp>
    </p:spTree>
    <p:extLst>
      <p:ext uri="{BB962C8B-B14F-4D97-AF65-F5344CB8AC3E}">
        <p14:creationId xmlns:p14="http://schemas.microsoft.com/office/powerpoint/2010/main" val="2370131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Her ses de kontraktleverandører</a:t>
            </a:r>
            <a:r>
              <a:rPr lang="da-DK" baseline="0" dirty="0" smtClean="0"/>
              <a:t> på aftalen. Det vil være dem I kommer i kontakt med, når I handler på aftalen.</a:t>
            </a:r>
            <a:endParaRPr lang="da-DK" dirty="0" smtClean="0"/>
          </a:p>
          <a:p>
            <a:endParaRPr lang="da-DK" dirty="0"/>
          </a:p>
        </p:txBody>
      </p:sp>
      <p:sp>
        <p:nvSpPr>
          <p:cNvPr id="4" name="Pladsholder til slidenummer 3"/>
          <p:cNvSpPr>
            <a:spLocks noGrp="1"/>
          </p:cNvSpPr>
          <p:nvPr>
            <p:ph type="sldNum" sz="quarter" idx="10"/>
          </p:nvPr>
        </p:nvSpPr>
        <p:spPr/>
        <p:txBody>
          <a:bodyPr/>
          <a:lstStyle/>
          <a:p>
            <a:fld id="{1D70C3E7-B02B-4F93-A568-8E3F18AD2D6E}" type="slidenum">
              <a:rPr lang="da-DK" smtClean="0"/>
              <a:pPr/>
              <a:t>10</a:t>
            </a:fld>
            <a:endParaRPr lang="da-DK"/>
          </a:p>
        </p:txBody>
      </p:sp>
    </p:spTree>
    <p:extLst>
      <p:ext uri="{BB962C8B-B14F-4D97-AF65-F5344CB8AC3E}">
        <p14:creationId xmlns:p14="http://schemas.microsoft.com/office/powerpoint/2010/main" val="3157731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defTabSz="622300">
              <a:lnSpc>
                <a:spcPct val="90000"/>
              </a:lnSpc>
              <a:spcBef>
                <a:spcPct val="0"/>
              </a:spcBef>
              <a:spcAft>
                <a:spcPct val="35000"/>
              </a:spcAft>
              <a:tabLst>
                <a:tab pos="5556250" algn="l"/>
              </a:tabLst>
            </a:pPr>
            <a:r>
              <a:rPr lang="da-DK" sz="1200" b="0" dirty="0" smtClean="0"/>
              <a:t>På denne aftale</a:t>
            </a:r>
            <a:r>
              <a:rPr lang="da-DK" sz="1200" b="0" baseline="0" dirty="0" smtClean="0"/>
              <a:t> er det muligt at foretage direkte tildeling og miniudbud. Det vil vi ikke gå i detaljer med her men kig ud til os bagefter for en nærmere gennemgang.</a:t>
            </a:r>
            <a:endParaRPr lang="da-DK" sz="1200" b="0" dirty="0" smtClean="0"/>
          </a:p>
          <a:p>
            <a:pPr lvl="0" defTabSz="622300">
              <a:lnSpc>
                <a:spcPct val="90000"/>
              </a:lnSpc>
              <a:spcBef>
                <a:spcPct val="0"/>
              </a:spcBef>
              <a:spcAft>
                <a:spcPct val="35000"/>
              </a:spcAft>
              <a:tabLst>
                <a:tab pos="5556250" algn="l"/>
              </a:tabLst>
            </a:pPr>
            <a:endParaRPr lang="da-DK" sz="1200" b="0" dirty="0" smtClean="0"/>
          </a:p>
          <a:p>
            <a:pPr lvl="0" defTabSz="622300">
              <a:lnSpc>
                <a:spcPct val="90000"/>
              </a:lnSpc>
              <a:spcBef>
                <a:spcPct val="0"/>
              </a:spcBef>
              <a:spcAft>
                <a:spcPct val="35000"/>
              </a:spcAft>
              <a:tabLst>
                <a:tab pos="5556250" algn="l"/>
              </a:tabLst>
            </a:pPr>
            <a:r>
              <a:rPr lang="da-DK" sz="1200" b="0" dirty="0" smtClean="0"/>
              <a:t>På delaftale 1 og 2 - Miniudbud</a:t>
            </a:r>
            <a:r>
              <a:rPr lang="da-DK" sz="1200" b="0" baseline="0" dirty="0" smtClean="0"/>
              <a:t> ved køb over kr. 10 mio. over 4 år</a:t>
            </a:r>
          </a:p>
          <a:p>
            <a:pPr lvl="0" defTabSz="622300">
              <a:lnSpc>
                <a:spcPct val="90000"/>
              </a:lnSpc>
              <a:spcBef>
                <a:spcPct val="0"/>
              </a:spcBef>
              <a:spcAft>
                <a:spcPct val="35000"/>
              </a:spcAft>
              <a:tabLst>
                <a:tab pos="5556250" algn="l"/>
              </a:tabLst>
            </a:pPr>
            <a:endParaRPr lang="da-DK" sz="1200" b="0" baseline="0" dirty="0" smtClean="0"/>
          </a:p>
          <a:p>
            <a:pPr lvl="0" defTabSz="622300">
              <a:lnSpc>
                <a:spcPct val="90000"/>
              </a:lnSpc>
              <a:spcBef>
                <a:spcPct val="0"/>
              </a:spcBef>
              <a:spcAft>
                <a:spcPct val="35000"/>
              </a:spcAft>
              <a:tabLst>
                <a:tab pos="5556250" algn="l"/>
              </a:tabLst>
            </a:pPr>
            <a:r>
              <a:rPr lang="da-DK" sz="1200" b="0" baseline="0" dirty="0" smtClean="0"/>
              <a:t>På delaftale 3 – Direkte tildeling</a:t>
            </a:r>
          </a:p>
          <a:p>
            <a:pPr lvl="0" defTabSz="622300">
              <a:lnSpc>
                <a:spcPct val="90000"/>
              </a:lnSpc>
              <a:spcBef>
                <a:spcPct val="0"/>
              </a:spcBef>
              <a:spcAft>
                <a:spcPct val="35000"/>
              </a:spcAft>
              <a:tabLst>
                <a:tab pos="5556250" algn="l"/>
              </a:tabLst>
            </a:pPr>
            <a:endParaRPr lang="da-DK" sz="1200" b="0" baseline="0" dirty="0" smtClean="0"/>
          </a:p>
          <a:p>
            <a:pPr lvl="0" defTabSz="622300">
              <a:lnSpc>
                <a:spcPct val="90000"/>
              </a:lnSpc>
              <a:spcBef>
                <a:spcPct val="0"/>
              </a:spcBef>
              <a:spcAft>
                <a:spcPct val="35000"/>
              </a:spcAft>
              <a:tabLst>
                <a:tab pos="5556250" algn="l"/>
              </a:tabLst>
            </a:pPr>
            <a:r>
              <a:rPr lang="da-DK" sz="1200" b="0" baseline="0" dirty="0" smtClean="0"/>
              <a:t>Tildeling ved miniudbud er laveste pris ved varekurven</a:t>
            </a:r>
            <a:r>
              <a:rPr lang="da-DK" sz="1200" b="0" dirty="0" smtClean="0"/>
              <a:t>	</a:t>
            </a:r>
            <a:endParaRPr lang="da-DK" dirty="0" smtClean="0"/>
          </a:p>
        </p:txBody>
      </p:sp>
      <p:sp>
        <p:nvSpPr>
          <p:cNvPr id="4" name="Pladsholder til diasnummer 3"/>
          <p:cNvSpPr>
            <a:spLocks noGrp="1"/>
          </p:cNvSpPr>
          <p:nvPr>
            <p:ph type="sldNum" sz="quarter" idx="10"/>
          </p:nvPr>
        </p:nvSpPr>
        <p:spPr/>
        <p:txBody>
          <a:bodyPr/>
          <a:lstStyle/>
          <a:p>
            <a:fld id="{1D70C3E7-B02B-4F93-A568-8E3F18AD2D6E}" type="slidenum">
              <a:rPr lang="da-DK" smtClean="0"/>
              <a:pPr/>
              <a:t>11</a:t>
            </a:fld>
            <a:endParaRPr lang="da-DK"/>
          </a:p>
        </p:txBody>
      </p:sp>
    </p:spTree>
    <p:extLst>
      <p:ext uri="{BB962C8B-B14F-4D97-AF65-F5344CB8AC3E}">
        <p14:creationId xmlns:p14="http://schemas.microsoft.com/office/powerpoint/2010/main" val="4163796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Direkte tildeling</a:t>
            </a:r>
            <a:r>
              <a:rPr lang="da-DK" b="0" dirty="0" smtClean="0"/>
              <a:t>: Opret varekurv og bestil</a:t>
            </a:r>
            <a:r>
              <a:rPr lang="da-DK" b="0" baseline="0" dirty="0" smtClean="0"/>
              <a:t> varerne hos den leverandør der samlet giver den laveste pris. Det er muligt at oprette en varekurv på SKI-Kataloget for at finde billigste leverandør. Der er mulighed for gennemgang ude på dialogøen.</a:t>
            </a:r>
            <a:endParaRPr lang="da-DK" b="1" dirty="0"/>
          </a:p>
        </p:txBody>
      </p:sp>
      <p:sp>
        <p:nvSpPr>
          <p:cNvPr id="4" name="Pladsholder til diasnummer 3"/>
          <p:cNvSpPr>
            <a:spLocks noGrp="1"/>
          </p:cNvSpPr>
          <p:nvPr>
            <p:ph type="sldNum" sz="quarter" idx="10"/>
          </p:nvPr>
        </p:nvSpPr>
        <p:spPr/>
        <p:txBody>
          <a:bodyPr/>
          <a:lstStyle/>
          <a:p>
            <a:fld id="{1D70C3E7-B02B-4F93-A568-8E3F18AD2D6E}" type="slidenum">
              <a:rPr lang="da-DK" smtClean="0"/>
              <a:pPr/>
              <a:t>12</a:t>
            </a:fld>
            <a:endParaRPr lang="da-DK"/>
          </a:p>
        </p:txBody>
      </p:sp>
    </p:spTree>
    <p:extLst>
      <p:ext uri="{BB962C8B-B14F-4D97-AF65-F5344CB8AC3E}">
        <p14:creationId xmlns:p14="http://schemas.microsoft.com/office/powerpoint/2010/main" val="3165603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Så vil jeg gerne gennemgå vores aftale på byggematerialer.</a:t>
            </a:r>
            <a:endParaRPr lang="da-DK" dirty="0"/>
          </a:p>
        </p:txBody>
      </p:sp>
      <p:sp>
        <p:nvSpPr>
          <p:cNvPr id="4" name="Pladsholder til slidenummer 3"/>
          <p:cNvSpPr>
            <a:spLocks noGrp="1"/>
          </p:cNvSpPr>
          <p:nvPr>
            <p:ph type="sldNum" sz="quarter" idx="10"/>
          </p:nvPr>
        </p:nvSpPr>
        <p:spPr/>
        <p:txBody>
          <a:bodyPr/>
          <a:lstStyle/>
          <a:p>
            <a:fld id="{1D70C3E7-B02B-4F93-A568-8E3F18AD2D6E}" type="slidenum">
              <a:rPr lang="da-DK" smtClean="0"/>
              <a:pPr/>
              <a:t>13</a:t>
            </a:fld>
            <a:endParaRPr lang="da-DK"/>
          </a:p>
        </p:txBody>
      </p:sp>
    </p:spTree>
    <p:extLst>
      <p:ext uri="{BB962C8B-B14F-4D97-AF65-F5344CB8AC3E}">
        <p14:creationId xmlns:p14="http://schemas.microsoft.com/office/powerpoint/2010/main" val="1997321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70000" lnSpcReduction="20000"/>
          </a:bodyPr>
          <a:lstStyle/>
          <a:p>
            <a:r>
              <a:rPr lang="da-DK" dirty="0" smtClean="0"/>
              <a:t>Aftalen er opdelt i 6 delaftaler som ses her. </a:t>
            </a:r>
            <a:endParaRPr lang="da-DK" baseline="0" dirty="0" smtClean="0"/>
          </a:p>
          <a:p>
            <a:endParaRPr lang="da-DK" baseline="0" dirty="0" smtClean="0"/>
          </a:p>
          <a:p>
            <a:pPr lvl="0"/>
            <a:r>
              <a:rPr lang="da-DK" sz="1400" b="1" dirty="0" smtClean="0"/>
              <a:t>Delaftale 1 Bygningsmaterialer er der Ca. 2000 varer</a:t>
            </a:r>
          </a:p>
          <a:p>
            <a:pPr lvl="1"/>
            <a:r>
              <a:rPr lang="da-DK" sz="1400" dirty="0" smtClean="0"/>
              <a:t>Omfatter varer indenfor følgende overordnede produktgrupper: </a:t>
            </a:r>
          </a:p>
          <a:p>
            <a:pPr lvl="1"/>
            <a:r>
              <a:rPr lang="da-DK" sz="1400" b="1" dirty="0" smtClean="0"/>
              <a:t>Mursten </a:t>
            </a:r>
            <a:r>
              <a:rPr lang="da-DK" sz="1400" dirty="0" smtClean="0"/>
              <a:t>og blokke, </a:t>
            </a:r>
            <a:r>
              <a:rPr lang="da-DK" sz="1400" b="1" dirty="0" smtClean="0"/>
              <a:t>Mørtel</a:t>
            </a:r>
            <a:r>
              <a:rPr lang="da-DK" sz="1400" dirty="0" smtClean="0"/>
              <a:t>, cement og </a:t>
            </a:r>
            <a:r>
              <a:rPr lang="da-DK" sz="1400" b="1" dirty="0" smtClean="0"/>
              <a:t>pudsemateriale</a:t>
            </a:r>
            <a:r>
              <a:rPr lang="da-DK" sz="1400" dirty="0" smtClean="0"/>
              <a:t>, </a:t>
            </a:r>
            <a:r>
              <a:rPr lang="da-DK" sz="1400" b="1" dirty="0" smtClean="0"/>
              <a:t>Fliser, klinker </a:t>
            </a:r>
            <a:r>
              <a:rPr lang="da-DK" sz="1400" dirty="0" smtClean="0"/>
              <a:t>og tilbehør, Pladematerialer</a:t>
            </a:r>
            <a:r>
              <a:rPr lang="da-DK" sz="1400" b="1" dirty="0" smtClean="0"/>
              <a:t>, Isolering, Gipsplade</a:t>
            </a:r>
            <a:r>
              <a:rPr lang="da-DK" sz="1400" dirty="0" smtClean="0"/>
              <a:t>r og tilbehør, </a:t>
            </a:r>
            <a:r>
              <a:rPr lang="da-DK" sz="1400" b="1" dirty="0" smtClean="0"/>
              <a:t>Beslag og hængsler</a:t>
            </a:r>
            <a:r>
              <a:rPr lang="da-DK" sz="1400" dirty="0" smtClean="0"/>
              <a:t>, </a:t>
            </a:r>
            <a:r>
              <a:rPr lang="da-DK" sz="1400" b="1" dirty="0" smtClean="0"/>
              <a:t>Døre og vindue</a:t>
            </a:r>
            <a:r>
              <a:rPr lang="da-DK" sz="1400" dirty="0" smtClean="0"/>
              <a:t>r og diverse relaterede produkter</a:t>
            </a:r>
            <a:br>
              <a:rPr lang="da-DK" sz="1400" dirty="0" smtClean="0"/>
            </a:br>
            <a:endParaRPr lang="da-DK" sz="1400" dirty="0" smtClean="0"/>
          </a:p>
          <a:p>
            <a:pPr lvl="0"/>
            <a:r>
              <a:rPr lang="da-DK" sz="1400" b="1" dirty="0" smtClean="0"/>
              <a:t>Delaftale 2 VVS og VA</a:t>
            </a:r>
            <a:r>
              <a:rPr lang="da-DK" sz="1400" dirty="0" smtClean="0"/>
              <a:t> </a:t>
            </a:r>
            <a:r>
              <a:rPr lang="da-DK" sz="1400" b="1" dirty="0" smtClean="0"/>
              <a:t>(Ca. 1600 varer)</a:t>
            </a:r>
          </a:p>
          <a:p>
            <a:pPr lvl="1"/>
            <a:r>
              <a:rPr lang="da-DK" sz="1400" dirty="0" smtClean="0"/>
              <a:t>Omfatter varer indenfor følgende overordnede produktgrupper: </a:t>
            </a:r>
          </a:p>
          <a:p>
            <a:pPr lvl="1"/>
            <a:r>
              <a:rPr lang="da-DK" sz="1400" b="1" dirty="0" smtClean="0"/>
              <a:t>Rør</a:t>
            </a:r>
            <a:r>
              <a:rPr lang="da-DK" sz="1400" dirty="0" smtClean="0"/>
              <a:t> og fittings, </a:t>
            </a:r>
            <a:r>
              <a:rPr lang="da-DK" sz="1400" b="1" dirty="0" smtClean="0"/>
              <a:t>Varmegivere</a:t>
            </a:r>
            <a:r>
              <a:rPr lang="da-DK" sz="1400" dirty="0" smtClean="0"/>
              <a:t>, Pumper, </a:t>
            </a:r>
            <a:r>
              <a:rPr lang="da-DK" sz="1400" b="1" dirty="0" smtClean="0"/>
              <a:t>Sanitet og arm</a:t>
            </a:r>
            <a:r>
              <a:rPr lang="da-DK" sz="1400" dirty="0" smtClean="0"/>
              <a:t>atur, </a:t>
            </a:r>
            <a:r>
              <a:rPr lang="da-DK" sz="1400" b="1" dirty="0" smtClean="0"/>
              <a:t>VVS, </a:t>
            </a:r>
            <a:r>
              <a:rPr lang="da-DK" sz="1400" dirty="0" smtClean="0"/>
              <a:t>VA (entreprenør materialer) og </a:t>
            </a:r>
            <a:r>
              <a:rPr lang="da-DK" sz="1400" b="1" dirty="0" smtClean="0"/>
              <a:t>tagrender</a:t>
            </a:r>
            <a:r>
              <a:rPr lang="da-DK" sz="1400" dirty="0" smtClean="0"/>
              <a:t>.</a:t>
            </a:r>
            <a:br>
              <a:rPr lang="da-DK" sz="1400" dirty="0" smtClean="0"/>
            </a:br>
            <a:endParaRPr lang="da-DK" sz="1400" dirty="0" smtClean="0"/>
          </a:p>
          <a:p>
            <a:pPr lvl="0"/>
            <a:r>
              <a:rPr lang="da-DK" sz="1400" b="1" dirty="0" smtClean="0"/>
              <a:t>Delaftale 3 El teknik ( Ca. 2700 varer)</a:t>
            </a:r>
          </a:p>
          <a:p>
            <a:pPr lvl="1"/>
            <a:r>
              <a:rPr lang="da-DK" sz="1400" dirty="0" smtClean="0"/>
              <a:t>Omfatter varer indenfor følgende overordnede produktgrupper: </a:t>
            </a:r>
            <a:r>
              <a:rPr lang="da-DK" sz="1400" b="1" dirty="0" smtClean="0"/>
              <a:t>Ledning, kabel og kanaler, El-materiel, Isolering </a:t>
            </a:r>
            <a:r>
              <a:rPr lang="da-DK" sz="1400" dirty="0" smtClean="0"/>
              <a:t>og befæstning</a:t>
            </a:r>
          </a:p>
          <a:p>
            <a:pPr lvl="1"/>
            <a:endParaRPr lang="da-DK" sz="1400" dirty="0" smtClean="0"/>
          </a:p>
          <a:p>
            <a:pPr lvl="0"/>
            <a:r>
              <a:rPr lang="da-DK" sz="1400" b="1" dirty="0" smtClean="0"/>
              <a:t>Delaftale 4</a:t>
            </a:r>
            <a:r>
              <a:rPr lang="da-DK" sz="1400" dirty="0" smtClean="0"/>
              <a:t> </a:t>
            </a:r>
            <a:r>
              <a:rPr lang="da-DK" sz="1400" b="1" dirty="0" smtClean="0"/>
              <a:t>Overfladebehandling (Ca. 850 varer) </a:t>
            </a:r>
          </a:p>
          <a:p>
            <a:pPr lvl="1"/>
            <a:r>
              <a:rPr lang="da-DK" sz="1400" dirty="0" smtClean="0"/>
              <a:t>Omfatter varer indenfor følgende overordnede produktgrupper: </a:t>
            </a:r>
            <a:r>
              <a:rPr lang="da-DK" sz="1400" b="1" dirty="0" smtClean="0"/>
              <a:t>Maling, Træbeskyttelse</a:t>
            </a:r>
            <a:r>
              <a:rPr lang="da-DK" sz="1400" dirty="0" smtClean="0"/>
              <a:t>, Forbrugsmidler og </a:t>
            </a:r>
            <a:r>
              <a:rPr lang="da-DK" sz="1400" b="1" dirty="0" smtClean="0"/>
              <a:t>Påføringsværktøj</a:t>
            </a:r>
            <a:r>
              <a:rPr lang="da-DK" sz="1400" dirty="0" smtClean="0"/>
              <a:t>. Maling findes i mange farvevarianter. </a:t>
            </a:r>
            <a:br>
              <a:rPr lang="da-DK" sz="1400" dirty="0" smtClean="0"/>
            </a:br>
            <a:endParaRPr lang="da-DK" sz="1400" dirty="0" smtClean="0"/>
          </a:p>
          <a:p>
            <a:pPr lvl="0"/>
            <a:r>
              <a:rPr lang="da-DK" sz="1400" b="1" dirty="0" smtClean="0"/>
              <a:t>Delaftale 5 Værktøj, befæstigelse og forbrugsmaterialer (Ca. 7500 varer)</a:t>
            </a:r>
          </a:p>
          <a:p>
            <a:pPr lvl="1"/>
            <a:r>
              <a:rPr lang="da-DK" sz="1400" dirty="0" smtClean="0"/>
              <a:t>Omfatter varer indenfor følgende overordnede produktgrupper: </a:t>
            </a:r>
          </a:p>
          <a:p>
            <a:pPr lvl="1"/>
            <a:r>
              <a:rPr lang="da-DK" sz="1400" b="1" dirty="0" smtClean="0"/>
              <a:t>Elektrisk, Luft og </a:t>
            </a:r>
            <a:r>
              <a:rPr lang="da-DK" sz="1400" b="1" dirty="0" err="1" smtClean="0"/>
              <a:t>akku</a:t>
            </a:r>
            <a:r>
              <a:rPr lang="da-DK" sz="1400" b="1" dirty="0" smtClean="0"/>
              <a:t>-værktøj</a:t>
            </a:r>
            <a:r>
              <a:rPr lang="da-DK" sz="1400" dirty="0" smtClean="0"/>
              <a:t>, Transportmateriel, et </a:t>
            </a:r>
            <a:r>
              <a:rPr lang="da-DK" sz="1400" b="1" dirty="0" smtClean="0"/>
              <a:t>bredt sortiment indenfor Håndværktøj</a:t>
            </a:r>
            <a:r>
              <a:rPr lang="da-DK" sz="1400" dirty="0" smtClean="0"/>
              <a:t>, Forbrugsartikler, gængse former for </a:t>
            </a:r>
            <a:r>
              <a:rPr lang="da-DK" sz="1400" b="1" dirty="0" smtClean="0"/>
              <a:t>Personlige værnemidler</a:t>
            </a:r>
            <a:r>
              <a:rPr lang="da-DK" sz="1400" dirty="0" smtClean="0"/>
              <a:t>, gængse former for Befæstning og Kemiprodukter.</a:t>
            </a:r>
            <a:br>
              <a:rPr lang="da-DK" sz="1400" dirty="0" smtClean="0"/>
            </a:br>
            <a:endParaRPr lang="da-DK" sz="1400" dirty="0" smtClean="0"/>
          </a:p>
          <a:p>
            <a:pPr lvl="0"/>
            <a:r>
              <a:rPr lang="da-DK" sz="1400" b="1" dirty="0" smtClean="0"/>
              <a:t>Delaftale 6</a:t>
            </a:r>
            <a:r>
              <a:rPr lang="da-DK" sz="1400" dirty="0" smtClean="0"/>
              <a:t> </a:t>
            </a:r>
            <a:r>
              <a:rPr lang="da-DK" sz="1400" b="1" dirty="0" smtClean="0"/>
              <a:t>Lyskilder (Ca. 1000 varer)</a:t>
            </a:r>
          </a:p>
          <a:p>
            <a:pPr lvl="1"/>
            <a:r>
              <a:rPr lang="da-DK" sz="1400" dirty="0" smtClean="0"/>
              <a:t>Omfatter varer indenfor følgende overordnede produktgrupper: </a:t>
            </a:r>
          </a:p>
          <a:p>
            <a:pPr lvl="1"/>
            <a:r>
              <a:rPr lang="da-DK" sz="1400" b="1" dirty="0" smtClean="0"/>
              <a:t>Belysning til hårde hvidevarer</a:t>
            </a:r>
            <a:r>
              <a:rPr lang="da-DK" sz="1400" dirty="0" smtClean="0"/>
              <a:t>, </a:t>
            </a:r>
            <a:r>
              <a:rPr lang="da-DK" sz="1400" dirty="0" err="1" smtClean="0"/>
              <a:t>Forspejlede</a:t>
            </a:r>
            <a:r>
              <a:rPr lang="da-DK" sz="1400" dirty="0" smtClean="0"/>
              <a:t> lyskilder, Parfume-pærer, </a:t>
            </a:r>
            <a:r>
              <a:rPr lang="da-DK" sz="1400" b="1" dirty="0" smtClean="0"/>
              <a:t>Damplamper</a:t>
            </a:r>
            <a:r>
              <a:rPr lang="da-DK" sz="1400" dirty="0" smtClean="0"/>
              <a:t>, LED-pærer, </a:t>
            </a:r>
            <a:r>
              <a:rPr lang="da-DK" sz="1400" b="1" dirty="0" smtClean="0"/>
              <a:t>Lavenergi, </a:t>
            </a:r>
            <a:r>
              <a:rPr lang="da-DK" sz="1400" b="1" dirty="0" err="1" smtClean="0"/>
              <a:t>Sparepærer</a:t>
            </a:r>
            <a:r>
              <a:rPr lang="da-DK" sz="1400" dirty="0" smtClean="0"/>
              <a:t>, Halogen, Signallamper, </a:t>
            </a:r>
            <a:r>
              <a:rPr lang="da-DK" sz="1400" b="1" dirty="0" smtClean="0"/>
              <a:t>Sikringer</a:t>
            </a:r>
            <a:r>
              <a:rPr lang="da-DK" sz="1400" dirty="0" smtClean="0"/>
              <a:t>, Julelys, Opalrør, Armatur og Diverse belysning.</a:t>
            </a:r>
          </a:p>
          <a:p>
            <a:endParaRPr lang="da-DK" dirty="0"/>
          </a:p>
        </p:txBody>
      </p:sp>
      <p:sp>
        <p:nvSpPr>
          <p:cNvPr id="4" name="Pladsholder til diasnummer 3"/>
          <p:cNvSpPr>
            <a:spLocks noGrp="1"/>
          </p:cNvSpPr>
          <p:nvPr>
            <p:ph type="sldNum" sz="quarter" idx="10"/>
          </p:nvPr>
        </p:nvSpPr>
        <p:spPr/>
        <p:txBody>
          <a:bodyPr/>
          <a:lstStyle/>
          <a:p>
            <a:fld id="{1D70C3E7-B02B-4F93-A568-8E3F18AD2D6E}" type="slidenum">
              <a:rPr lang="da-DK" smtClean="0"/>
              <a:pPr/>
              <a:t>14</a:t>
            </a:fld>
            <a:endParaRPr lang="da-DK"/>
          </a:p>
        </p:txBody>
      </p:sp>
    </p:spTree>
    <p:extLst>
      <p:ext uri="{BB962C8B-B14F-4D97-AF65-F5344CB8AC3E}">
        <p14:creationId xmlns:p14="http://schemas.microsoft.com/office/powerpoint/2010/main" val="2809002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Her ses de kontraktleverandører</a:t>
            </a:r>
            <a:r>
              <a:rPr lang="da-DK" baseline="0" dirty="0" smtClean="0"/>
              <a:t> på aftalen. Det vil være dem I kommer i kontakt med, når I handler på aftalen.</a:t>
            </a:r>
            <a:endParaRPr lang="da-DK" dirty="0" smtClean="0"/>
          </a:p>
          <a:p>
            <a:endParaRPr lang="da-DK" dirty="0"/>
          </a:p>
        </p:txBody>
      </p:sp>
      <p:sp>
        <p:nvSpPr>
          <p:cNvPr id="4" name="Pladsholder til slidenummer 3"/>
          <p:cNvSpPr>
            <a:spLocks noGrp="1"/>
          </p:cNvSpPr>
          <p:nvPr>
            <p:ph type="sldNum" sz="quarter" idx="10"/>
          </p:nvPr>
        </p:nvSpPr>
        <p:spPr/>
        <p:txBody>
          <a:bodyPr/>
          <a:lstStyle/>
          <a:p>
            <a:fld id="{1D70C3E7-B02B-4F93-A568-8E3F18AD2D6E}" type="slidenum">
              <a:rPr lang="da-DK" smtClean="0"/>
              <a:pPr/>
              <a:t>15</a:t>
            </a:fld>
            <a:endParaRPr lang="da-DK"/>
          </a:p>
        </p:txBody>
      </p:sp>
    </p:spTree>
    <p:extLst>
      <p:ext uri="{BB962C8B-B14F-4D97-AF65-F5344CB8AC3E}">
        <p14:creationId xmlns:p14="http://schemas.microsoft.com/office/powerpoint/2010/main" val="3887442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 er meget nemt  at handle fordi</a:t>
            </a:r>
            <a:r>
              <a:rPr lang="da-DK" baseline="0" dirty="0" smtClean="0"/>
              <a:t> der er eneleverandør på hver aftale.</a:t>
            </a:r>
            <a:endParaRPr lang="da-DK" dirty="0"/>
          </a:p>
        </p:txBody>
      </p:sp>
      <p:sp>
        <p:nvSpPr>
          <p:cNvPr id="4" name="Pladsholder til diasnummer 3"/>
          <p:cNvSpPr>
            <a:spLocks noGrp="1"/>
          </p:cNvSpPr>
          <p:nvPr>
            <p:ph type="sldNum" sz="quarter" idx="10"/>
          </p:nvPr>
        </p:nvSpPr>
        <p:spPr/>
        <p:txBody>
          <a:bodyPr/>
          <a:lstStyle/>
          <a:p>
            <a:fld id="{1D70C3E7-B02B-4F93-A568-8E3F18AD2D6E}" type="slidenum">
              <a:rPr lang="da-DK" smtClean="0"/>
              <a:pPr/>
              <a:t>16</a:t>
            </a:fld>
            <a:endParaRPr lang="da-DK"/>
          </a:p>
        </p:txBody>
      </p:sp>
    </p:spTree>
    <p:extLst>
      <p:ext uri="{BB962C8B-B14F-4D97-AF65-F5344CB8AC3E}">
        <p14:creationId xmlns:p14="http://schemas.microsoft.com/office/powerpoint/2010/main" val="2161689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Der er ca</a:t>
            </a:r>
            <a:r>
              <a:rPr lang="da-DK" baseline="0" dirty="0" smtClean="0"/>
              <a:t>. 16.000 varelinjer, hvoraf der er mange miljørigtige produkter og det er et krav, at alle produkter på aftalen skal være af en kvalitet og type, som gør, at de er velegnet til professionelt brug. Jeg vil dog gøre opmærksom på, at varerne er beregnet til driften og ikke er ment som supplement til materialer til undervisningsbrug på tekniske skoler. </a:t>
            </a:r>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smtClean="0"/>
              <a:t>Når I er logget på SKI.dk kan I gå ind på SKI kataloget og finde de produkter som I har behov for og se hvilke leverandør I skal </a:t>
            </a:r>
            <a:r>
              <a:rPr lang="da-DK" baseline="0" dirty="0" err="1" smtClean="0"/>
              <a:t>konrakte</a:t>
            </a:r>
            <a:r>
              <a:rPr lang="da-DK"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smtClean="0"/>
              <a:t>Der er kun tildelt én leverandør på hver aftale og du skal derfor bare kontakte leverandøren. Hvis du bestiller inden kl. 10.00 har du levering næste dag.</a:t>
            </a:r>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smtClean="0"/>
              <a:t>Det er også muligt at lave en leveringsaftale med leverandøren og jeg vil gerne fortælle om fordelene, hvis I kigger ud til mig bagefter.</a:t>
            </a:r>
          </a:p>
          <a:p>
            <a:endParaRPr lang="da-DK" dirty="0" smtClean="0"/>
          </a:p>
          <a:p>
            <a:endParaRPr lang="da-DK" dirty="0" smtClean="0"/>
          </a:p>
          <a:p>
            <a:endParaRPr lang="da-DK" dirty="0"/>
          </a:p>
        </p:txBody>
      </p:sp>
      <p:sp>
        <p:nvSpPr>
          <p:cNvPr id="4" name="Pladsholder til diasnummer 3"/>
          <p:cNvSpPr>
            <a:spLocks noGrp="1"/>
          </p:cNvSpPr>
          <p:nvPr>
            <p:ph type="sldNum" sz="quarter" idx="10"/>
          </p:nvPr>
        </p:nvSpPr>
        <p:spPr/>
        <p:txBody>
          <a:bodyPr/>
          <a:lstStyle/>
          <a:p>
            <a:fld id="{1D70C3E7-B02B-4F93-A568-8E3F18AD2D6E}" type="slidenum">
              <a:rPr lang="da-DK" smtClean="0"/>
              <a:pPr/>
              <a:t>17</a:t>
            </a:fld>
            <a:endParaRPr lang="da-DK"/>
          </a:p>
        </p:txBody>
      </p:sp>
    </p:spTree>
    <p:extLst>
      <p:ext uri="{BB962C8B-B14F-4D97-AF65-F5344CB8AC3E}">
        <p14:creationId xmlns:p14="http://schemas.microsoft.com/office/powerpoint/2010/main" val="969866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Nu</a:t>
            </a:r>
            <a:r>
              <a:rPr lang="da-DK" baseline="0" dirty="0" smtClean="0"/>
              <a:t> vil jeg gerne fortælle om vores møbelaftale.</a:t>
            </a:r>
            <a:endParaRPr lang="da-DK" dirty="0"/>
          </a:p>
        </p:txBody>
      </p:sp>
      <p:sp>
        <p:nvSpPr>
          <p:cNvPr id="4" name="Pladsholder til slidenummer 3"/>
          <p:cNvSpPr>
            <a:spLocks noGrp="1"/>
          </p:cNvSpPr>
          <p:nvPr>
            <p:ph type="sldNum" sz="quarter" idx="10"/>
          </p:nvPr>
        </p:nvSpPr>
        <p:spPr/>
        <p:txBody>
          <a:bodyPr/>
          <a:lstStyle/>
          <a:p>
            <a:fld id="{1D70C3E7-B02B-4F93-A568-8E3F18AD2D6E}" type="slidenum">
              <a:rPr lang="da-DK" smtClean="0"/>
              <a:pPr/>
              <a:t>18</a:t>
            </a:fld>
            <a:endParaRPr lang="da-DK"/>
          </a:p>
        </p:txBody>
      </p:sp>
    </p:spTree>
    <p:extLst>
      <p:ext uri="{BB962C8B-B14F-4D97-AF65-F5344CB8AC3E}">
        <p14:creationId xmlns:p14="http://schemas.microsoft.com/office/powerpoint/2010/main" val="3190293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sz="1200" b="0" kern="1200" dirty="0" smtClean="0">
                <a:solidFill>
                  <a:schemeClr val="tx1"/>
                </a:solidFill>
                <a:effectLst/>
                <a:latin typeface="+mn-lt"/>
                <a:ea typeface="+mn-ea"/>
                <a:cs typeface="+mn-cs"/>
              </a:rPr>
              <a:t>Der er 2300 varer på aftalen.</a:t>
            </a:r>
          </a:p>
          <a:p>
            <a:endParaRPr lang="da-DK" sz="1200" b="0" kern="1200" dirty="0" smtClean="0">
              <a:solidFill>
                <a:schemeClr val="tx1"/>
              </a:solidFill>
              <a:effectLst/>
              <a:latin typeface="+mn-lt"/>
              <a:ea typeface="+mn-ea"/>
              <a:cs typeface="+mn-cs"/>
            </a:endParaRPr>
          </a:p>
          <a:p>
            <a:r>
              <a:rPr lang="da-DK" sz="1200" b="0" kern="1200" dirty="0" smtClean="0">
                <a:solidFill>
                  <a:schemeClr val="tx1"/>
                </a:solidFill>
                <a:effectLst/>
                <a:latin typeface="+mn-lt"/>
                <a:ea typeface="+mn-ea"/>
                <a:cs typeface="+mn-cs"/>
              </a:rPr>
              <a:t>Jeres fokusområde vil være kontormøbler; kantine og loungemøbler og undervisningsmøbler.</a:t>
            </a:r>
          </a:p>
          <a:p>
            <a:endParaRPr lang="da-DK" sz="1200" b="0" kern="1200" dirty="0" smtClean="0">
              <a:solidFill>
                <a:schemeClr val="tx1"/>
              </a:solidFill>
              <a:effectLst/>
              <a:latin typeface="+mn-lt"/>
              <a:ea typeface="+mn-ea"/>
              <a:cs typeface="+mn-cs"/>
            </a:endParaRPr>
          </a:p>
          <a:p>
            <a:endParaRPr lang="da-DK" sz="1200" b="1"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Delaftale 1: Kontormøbler: </a:t>
            </a:r>
          </a:p>
          <a:p>
            <a:r>
              <a:rPr lang="da-DK" sz="1200" kern="1200" dirty="0" smtClean="0">
                <a:solidFill>
                  <a:schemeClr val="tx1"/>
                </a:solidFill>
                <a:effectLst/>
                <a:latin typeface="+mn-lt"/>
                <a:ea typeface="+mn-ea"/>
                <a:cs typeface="+mn-cs"/>
              </a:rPr>
              <a:t>Delaftalen omfatter indkøb af en bred vifte af kontorstole, arbejdsborde, reoler, skærmvægge, konferenceborde, konferencestole og tavler.</a:t>
            </a:r>
          </a:p>
          <a:p>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Delaftale 2: Kantine- og loungemøbler:</a:t>
            </a:r>
          </a:p>
          <a:p>
            <a:r>
              <a:rPr lang="da-DK" sz="1200" kern="1200" dirty="0" smtClean="0">
                <a:solidFill>
                  <a:schemeClr val="tx1"/>
                </a:solidFill>
                <a:effectLst/>
                <a:latin typeface="+mn-lt"/>
                <a:ea typeface="+mn-ea"/>
                <a:cs typeface="+mn-cs"/>
              </a:rPr>
              <a:t>Delaftalen omfatter indkøb af en bred vifte af barborde, barstole, kantineborde, kantinestole, loungemøbler og uderumsmøbler.</a:t>
            </a:r>
          </a:p>
          <a:p>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Delaftale 5: Undervisningsmøbler:</a:t>
            </a:r>
          </a:p>
          <a:p>
            <a:r>
              <a:rPr lang="da-DK" sz="1200" kern="1200" dirty="0" smtClean="0">
                <a:solidFill>
                  <a:schemeClr val="tx1"/>
                </a:solidFill>
                <a:effectLst/>
                <a:latin typeface="+mn-lt"/>
                <a:ea typeface="+mn-ea"/>
                <a:cs typeface="+mn-cs"/>
              </a:rPr>
              <a:t>Delaftalen omfatter indkøb af undervisningsborde og –stole i mange forskellige former samt reoler og sikkerhedsskabe.</a:t>
            </a:r>
          </a:p>
          <a:p>
            <a:r>
              <a:rPr lang="da-DK" sz="1200" kern="1200" dirty="0" smtClean="0">
                <a:solidFill>
                  <a:schemeClr val="tx1"/>
                </a:solidFill>
                <a:effectLst/>
                <a:latin typeface="+mn-lt"/>
                <a:ea typeface="+mn-ea"/>
                <a:cs typeface="+mn-cs"/>
              </a:rPr>
              <a:t>Alle møbler på de fem delaftaler fås i mange forskellige kombinationsmuligheder som fx farve, materiale, stel mv.. </a:t>
            </a:r>
          </a:p>
          <a:p>
            <a:endParaRPr lang="da-DK" dirty="0"/>
          </a:p>
        </p:txBody>
      </p:sp>
      <p:sp>
        <p:nvSpPr>
          <p:cNvPr id="4" name="Pladsholder til diasnummer 3"/>
          <p:cNvSpPr>
            <a:spLocks noGrp="1"/>
          </p:cNvSpPr>
          <p:nvPr>
            <p:ph type="sldNum" sz="quarter" idx="10"/>
          </p:nvPr>
        </p:nvSpPr>
        <p:spPr/>
        <p:txBody>
          <a:bodyPr/>
          <a:lstStyle/>
          <a:p>
            <a:fld id="{1D70C3E7-B02B-4F93-A568-8E3F18AD2D6E}" type="slidenum">
              <a:rPr lang="da-DK" smtClean="0"/>
              <a:pPr/>
              <a:t>19</a:t>
            </a:fld>
            <a:endParaRPr lang="da-DK"/>
          </a:p>
        </p:txBody>
      </p:sp>
    </p:spTree>
    <p:extLst>
      <p:ext uri="{BB962C8B-B14F-4D97-AF65-F5344CB8AC3E}">
        <p14:creationId xmlns:p14="http://schemas.microsoft.com/office/powerpoint/2010/main" val="2543070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Jeg vil også gerne byde jer velkommen.</a:t>
            </a:r>
            <a:r>
              <a:rPr lang="da-DK" baseline="0" dirty="0" smtClean="0"/>
              <a:t> Vi har udvalgt disse rammeaftaler, som vi mener vil være relevante for jer. Vi giver jer en kort præsentation og hvis I ønsker en mere detaljeret gennemgang, så er I velkommen til at kigge ud til os bagefter. </a:t>
            </a:r>
          </a:p>
          <a:p>
            <a:endParaRPr lang="da-DK" dirty="0"/>
          </a:p>
        </p:txBody>
      </p:sp>
      <p:sp>
        <p:nvSpPr>
          <p:cNvPr id="4" name="Pladsholder til diasnummer 3"/>
          <p:cNvSpPr>
            <a:spLocks noGrp="1"/>
          </p:cNvSpPr>
          <p:nvPr>
            <p:ph type="sldNum" sz="quarter" idx="10"/>
          </p:nvPr>
        </p:nvSpPr>
        <p:spPr/>
        <p:txBody>
          <a:bodyPr/>
          <a:lstStyle/>
          <a:p>
            <a:fld id="{1D70C3E7-B02B-4F93-A568-8E3F18AD2D6E}" type="slidenum">
              <a:rPr lang="da-DK" smtClean="0"/>
              <a:pPr/>
              <a:t>2</a:t>
            </a:fld>
            <a:endParaRPr lang="da-DK"/>
          </a:p>
        </p:txBody>
      </p:sp>
    </p:spTree>
    <p:extLst>
      <p:ext uri="{BB962C8B-B14F-4D97-AF65-F5344CB8AC3E}">
        <p14:creationId xmlns:p14="http://schemas.microsoft.com/office/powerpoint/2010/main" val="642785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Her ses de kontraktleverandører</a:t>
            </a:r>
            <a:r>
              <a:rPr lang="da-DK" baseline="0" dirty="0" smtClean="0"/>
              <a:t> på aftalen. Det vil være dem I kommer i kontakt med, når I handler på aftalen.</a:t>
            </a:r>
            <a:endParaRPr lang="da-DK" dirty="0" smtClean="0"/>
          </a:p>
          <a:p>
            <a:endParaRPr lang="da-DK" dirty="0"/>
          </a:p>
        </p:txBody>
      </p:sp>
      <p:sp>
        <p:nvSpPr>
          <p:cNvPr id="4" name="Pladsholder til slidenummer 3"/>
          <p:cNvSpPr>
            <a:spLocks noGrp="1"/>
          </p:cNvSpPr>
          <p:nvPr>
            <p:ph type="sldNum" sz="quarter" idx="10"/>
          </p:nvPr>
        </p:nvSpPr>
        <p:spPr/>
        <p:txBody>
          <a:bodyPr/>
          <a:lstStyle/>
          <a:p>
            <a:fld id="{1D70C3E7-B02B-4F93-A568-8E3F18AD2D6E}" type="slidenum">
              <a:rPr lang="da-DK" smtClean="0"/>
              <a:pPr/>
              <a:t>20</a:t>
            </a:fld>
            <a:endParaRPr lang="da-DK"/>
          </a:p>
        </p:txBody>
      </p:sp>
    </p:spTree>
    <p:extLst>
      <p:ext uri="{BB962C8B-B14F-4D97-AF65-F5344CB8AC3E}">
        <p14:creationId xmlns:p14="http://schemas.microsoft.com/office/powerpoint/2010/main" val="2289353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Det er hurtigt og nemt at bruge aftalen. I udgangspunktet skal du tildele alle ordrer til den leverandør, som i forbindelse med evalueringen af tilbuddene blev nummer 1. </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Kun i det tilfælde, at leverandør nr. 1 på listen ikke kan opfylde dit behov for konkrete møbler ud fra en saglig og objektiv vurdering, kan du springe til nr. 2 på listen for det konkrete møbel og så fremdeles. Kig ud til mig bagefter</a:t>
            </a:r>
            <a:r>
              <a:rPr lang="da-DK" sz="1200" kern="1200" baseline="0" dirty="0" smtClean="0">
                <a:solidFill>
                  <a:schemeClr val="tx1"/>
                </a:solidFill>
                <a:effectLst/>
                <a:latin typeface="+mn-lt"/>
                <a:ea typeface="+mn-ea"/>
                <a:cs typeface="+mn-cs"/>
              </a:rPr>
              <a:t>, så vil jeg gerne forklarer tildelingsmodellen.</a:t>
            </a:r>
            <a:endParaRPr lang="da-DK" sz="1200" kern="1200" dirty="0" smtClean="0">
              <a:solidFill>
                <a:schemeClr val="tx1"/>
              </a:solidFill>
              <a:effectLst/>
              <a:latin typeface="+mn-lt"/>
              <a:ea typeface="+mn-ea"/>
              <a:cs typeface="+mn-cs"/>
            </a:endParaRP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Din vurdering af, hvorvidt det specifikke møbel opfylder dit behov, skal bero på følgende egenskaber: 1) funktion og/eller 2) farve og/eller 3) form. </a:t>
            </a:r>
          </a:p>
          <a:p>
            <a:endParaRPr lang="da-DK" sz="1200" kern="1200" dirty="0" smtClean="0">
              <a:solidFill>
                <a:schemeClr val="tx1"/>
              </a:solidFill>
              <a:effectLst/>
              <a:latin typeface="+mn-lt"/>
              <a:ea typeface="+mn-ea"/>
              <a:cs typeface="+mn-cs"/>
            </a:endParaRPr>
          </a:p>
          <a:p>
            <a:endParaRPr lang="da-DK" sz="1200" kern="1200" dirty="0" smtClean="0">
              <a:solidFill>
                <a:schemeClr val="tx1"/>
              </a:solidFill>
              <a:effectLst/>
              <a:latin typeface="+mn-lt"/>
              <a:ea typeface="+mn-ea"/>
              <a:cs typeface="+mn-cs"/>
            </a:endParaRPr>
          </a:p>
          <a:p>
            <a:endParaRPr lang="da-DK" dirty="0"/>
          </a:p>
        </p:txBody>
      </p:sp>
      <p:sp>
        <p:nvSpPr>
          <p:cNvPr id="4" name="Pladsholder til diasnummer 3"/>
          <p:cNvSpPr>
            <a:spLocks noGrp="1"/>
          </p:cNvSpPr>
          <p:nvPr>
            <p:ph type="sldNum" sz="quarter" idx="10"/>
          </p:nvPr>
        </p:nvSpPr>
        <p:spPr/>
        <p:txBody>
          <a:bodyPr/>
          <a:lstStyle/>
          <a:p>
            <a:fld id="{1D70C3E7-B02B-4F93-A568-8E3F18AD2D6E}" type="slidenum">
              <a:rPr lang="da-DK" smtClean="0"/>
              <a:pPr/>
              <a:t>21</a:t>
            </a:fld>
            <a:endParaRPr lang="da-DK"/>
          </a:p>
        </p:txBody>
      </p:sp>
    </p:spTree>
    <p:extLst>
      <p:ext uri="{BB962C8B-B14F-4D97-AF65-F5344CB8AC3E}">
        <p14:creationId xmlns:p14="http://schemas.microsoft.com/office/powerpoint/2010/main" val="1847563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Der</a:t>
            </a:r>
            <a:r>
              <a:rPr lang="da-DK" baseline="0" dirty="0" smtClean="0"/>
              <a:t> et bredt sortiment på aftalen og leverandørerne har forpligtet sig til at levere møblerne direkte på </a:t>
            </a:r>
            <a:r>
              <a:rPr lang="da-DK" baseline="0" dirty="0" err="1" smtClean="0"/>
              <a:t>locationen</a:t>
            </a:r>
            <a:r>
              <a:rPr lang="da-DK" baseline="0" dirty="0" smtClean="0"/>
              <a:t> – fx. ”kontoret på 4. sal”. Leverandøren skal også samle møblerne og tage emballage med retur.</a:t>
            </a:r>
          </a:p>
          <a:p>
            <a:endParaRPr lang="da-DK" baseline="0" dirty="0" smtClean="0"/>
          </a:p>
          <a:p>
            <a:r>
              <a:rPr lang="da-DK" baseline="0" dirty="0" smtClean="0"/>
              <a:t>Vi ved, at der hos jer er stor fokus på miljøhensyn og som I kan se har denne aftale også forskellige miljøkrav til møblerne.</a:t>
            </a:r>
          </a:p>
        </p:txBody>
      </p:sp>
      <p:sp>
        <p:nvSpPr>
          <p:cNvPr id="4" name="Pladsholder til diasnummer 3"/>
          <p:cNvSpPr>
            <a:spLocks noGrp="1"/>
          </p:cNvSpPr>
          <p:nvPr>
            <p:ph type="sldNum" sz="quarter" idx="10"/>
          </p:nvPr>
        </p:nvSpPr>
        <p:spPr/>
        <p:txBody>
          <a:bodyPr/>
          <a:lstStyle/>
          <a:p>
            <a:fld id="{1D70C3E7-B02B-4F93-A568-8E3F18AD2D6E}" type="slidenum">
              <a:rPr lang="da-DK" smtClean="0"/>
              <a:pPr/>
              <a:t>22</a:t>
            </a:fld>
            <a:endParaRPr lang="da-DK"/>
          </a:p>
        </p:txBody>
      </p:sp>
    </p:spTree>
    <p:extLst>
      <p:ext uri="{BB962C8B-B14F-4D97-AF65-F5344CB8AC3E}">
        <p14:creationId xmlns:p14="http://schemas.microsoft.com/office/powerpoint/2010/main" val="4237695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Jeg</a:t>
            </a:r>
            <a:r>
              <a:rPr lang="da-DK" baseline="0" dirty="0" smtClean="0"/>
              <a:t> vil gerne fortælle jer om rådgivende ingeniør- og arkitektydelser.</a:t>
            </a:r>
            <a:endParaRPr lang="da-DK" dirty="0"/>
          </a:p>
        </p:txBody>
      </p:sp>
      <p:sp>
        <p:nvSpPr>
          <p:cNvPr id="4" name="Pladsholder til slidenummer 3"/>
          <p:cNvSpPr>
            <a:spLocks noGrp="1"/>
          </p:cNvSpPr>
          <p:nvPr>
            <p:ph type="sldNum" sz="quarter" idx="10"/>
          </p:nvPr>
        </p:nvSpPr>
        <p:spPr/>
        <p:txBody>
          <a:bodyPr/>
          <a:lstStyle/>
          <a:p>
            <a:fld id="{1D70C3E7-B02B-4F93-A568-8E3F18AD2D6E}" type="slidenum">
              <a:rPr lang="da-DK" smtClean="0"/>
              <a:pPr/>
              <a:t>23</a:t>
            </a:fld>
            <a:endParaRPr lang="da-DK"/>
          </a:p>
        </p:txBody>
      </p:sp>
    </p:spTree>
    <p:extLst>
      <p:ext uri="{BB962C8B-B14F-4D97-AF65-F5344CB8AC3E}">
        <p14:creationId xmlns:p14="http://schemas.microsoft.com/office/powerpoint/2010/main" val="3469735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normAutofit fontScale="40000" lnSpcReduction="20000"/>
          </a:bodyPr>
          <a:lstStyle/>
          <a:p>
            <a:pPr lvl="0"/>
            <a:r>
              <a:rPr lang="da-DK" sz="1400" b="1" kern="1200" dirty="0" smtClean="0">
                <a:solidFill>
                  <a:schemeClr val="tx1"/>
                </a:solidFill>
                <a:effectLst/>
                <a:latin typeface="+mn-lt"/>
                <a:ea typeface="+mn-ea"/>
                <a:cs typeface="+mn-cs"/>
              </a:rPr>
              <a:t>Jeres</a:t>
            </a:r>
            <a:r>
              <a:rPr lang="da-DK" sz="1400" b="1" kern="1200" baseline="0" dirty="0" smtClean="0">
                <a:solidFill>
                  <a:schemeClr val="tx1"/>
                </a:solidFill>
                <a:effectLst/>
                <a:latin typeface="+mn-lt"/>
                <a:ea typeface="+mn-ea"/>
                <a:cs typeface="+mn-cs"/>
              </a:rPr>
              <a:t> fokusområde på denne aftale vil det være følgende ydelser.</a:t>
            </a:r>
          </a:p>
          <a:p>
            <a:pPr lvl="0"/>
            <a:endParaRPr lang="da-DK" sz="1400" b="1" kern="1200" baseline="0" dirty="0" smtClean="0">
              <a:solidFill>
                <a:schemeClr val="tx1"/>
              </a:solidFill>
              <a:effectLst/>
              <a:latin typeface="+mn-lt"/>
              <a:ea typeface="+mn-ea"/>
              <a:cs typeface="+mn-cs"/>
            </a:endParaRPr>
          </a:p>
          <a:p>
            <a:pPr lvl="0"/>
            <a:r>
              <a:rPr lang="da-DK" sz="1400" b="1" kern="1200" baseline="0" dirty="0" smtClean="0">
                <a:solidFill>
                  <a:schemeClr val="tx1"/>
                </a:solidFill>
                <a:effectLst/>
                <a:latin typeface="+mn-lt"/>
                <a:ea typeface="+mn-ea"/>
                <a:cs typeface="+mn-cs"/>
              </a:rPr>
              <a:t>Det er muligt at få totalrådgivning på denne aftale, hvilket betyder at der er ”</a:t>
            </a:r>
            <a:r>
              <a:rPr lang="da-DK" sz="1400" b="1" kern="1200" baseline="0" dirty="0" err="1" smtClean="0">
                <a:solidFill>
                  <a:schemeClr val="tx1"/>
                </a:solidFill>
                <a:effectLst/>
                <a:latin typeface="+mn-lt"/>
                <a:ea typeface="+mn-ea"/>
                <a:cs typeface="+mn-cs"/>
              </a:rPr>
              <a:t>one</a:t>
            </a:r>
            <a:r>
              <a:rPr lang="da-DK" sz="1400" b="1" kern="1200" baseline="0" dirty="0" smtClean="0">
                <a:solidFill>
                  <a:schemeClr val="tx1"/>
                </a:solidFill>
                <a:effectLst/>
                <a:latin typeface="+mn-lt"/>
                <a:ea typeface="+mn-ea"/>
                <a:cs typeface="+mn-cs"/>
              </a:rPr>
              <a:t> point of </a:t>
            </a:r>
            <a:r>
              <a:rPr lang="da-DK" sz="1400" b="1" kern="1200" baseline="0" dirty="0" err="1" smtClean="0">
                <a:solidFill>
                  <a:schemeClr val="tx1"/>
                </a:solidFill>
                <a:effectLst/>
                <a:latin typeface="+mn-lt"/>
                <a:ea typeface="+mn-ea"/>
                <a:cs typeface="+mn-cs"/>
              </a:rPr>
              <a:t>contact</a:t>
            </a:r>
            <a:r>
              <a:rPr lang="da-DK" sz="1400" b="1" kern="1200" baseline="0" dirty="0" smtClean="0">
                <a:solidFill>
                  <a:schemeClr val="tx1"/>
                </a:solidFill>
                <a:effectLst/>
                <a:latin typeface="+mn-lt"/>
                <a:ea typeface="+mn-ea"/>
                <a:cs typeface="+mn-cs"/>
              </a:rPr>
              <a:t>” gennem hele projekt</a:t>
            </a:r>
          </a:p>
          <a:p>
            <a:pPr lvl="0"/>
            <a:endParaRPr lang="da-DK" sz="1400" b="1" kern="1200" baseline="0" dirty="0" smtClean="0">
              <a:solidFill>
                <a:schemeClr val="tx1"/>
              </a:solidFill>
              <a:effectLst/>
              <a:latin typeface="+mn-lt"/>
              <a:ea typeface="+mn-ea"/>
              <a:cs typeface="+mn-cs"/>
            </a:endParaRPr>
          </a:p>
          <a:p>
            <a:pPr lvl="0"/>
            <a:endParaRPr lang="da-DK" sz="1400" b="1" kern="1200" dirty="0" smtClean="0">
              <a:solidFill>
                <a:schemeClr val="tx1"/>
              </a:solidFill>
              <a:effectLst/>
              <a:latin typeface="+mn-lt"/>
              <a:ea typeface="+mn-ea"/>
              <a:cs typeface="+mn-cs"/>
            </a:endParaRPr>
          </a:p>
          <a:p>
            <a:pPr lvl="0"/>
            <a:r>
              <a:rPr lang="da-DK" sz="1400" b="1" kern="1200" dirty="0" smtClean="0">
                <a:solidFill>
                  <a:schemeClr val="tx1"/>
                </a:solidFill>
                <a:effectLst/>
                <a:latin typeface="+mn-lt"/>
                <a:ea typeface="+mn-ea"/>
                <a:cs typeface="+mn-cs"/>
              </a:rPr>
              <a:t>Ydelsesområde 1: Bygherrerådgivning i forbindelse med byggeprojekter</a:t>
            </a:r>
            <a:endParaRPr lang="da-DK" sz="1400" kern="1200" dirty="0" smtClean="0">
              <a:solidFill>
                <a:schemeClr val="tx1"/>
              </a:solidFill>
              <a:effectLst/>
              <a:latin typeface="+mn-lt"/>
              <a:ea typeface="+mn-ea"/>
              <a:cs typeface="+mn-cs"/>
            </a:endParaRPr>
          </a:p>
          <a:p>
            <a:r>
              <a:rPr lang="da-DK" sz="1400" kern="1200" dirty="0" smtClean="0">
                <a:solidFill>
                  <a:schemeClr val="tx1"/>
                </a:solidFill>
                <a:effectLst/>
                <a:latin typeface="+mn-lt"/>
                <a:ea typeface="+mn-ea"/>
                <a:cs typeface="+mn-cs"/>
              </a:rPr>
              <a:t>Bygherrerådgivning i forbindelse med byggeprojekter, som kan omfatte nybyggeri, udvidelse, tilbygning, ombygning og/eller renovering, herunder energirenovering.</a:t>
            </a:r>
          </a:p>
          <a:p>
            <a:endParaRPr lang="da-DK" sz="1400" kern="1200" dirty="0" smtClean="0">
              <a:solidFill>
                <a:schemeClr val="tx1"/>
              </a:solidFill>
              <a:effectLst/>
              <a:latin typeface="+mn-lt"/>
              <a:ea typeface="+mn-ea"/>
              <a:cs typeface="+mn-cs"/>
            </a:endParaRPr>
          </a:p>
          <a:p>
            <a:r>
              <a:rPr lang="da-DK" sz="1400" kern="1200" dirty="0" smtClean="0">
                <a:solidFill>
                  <a:schemeClr val="tx1"/>
                </a:solidFill>
                <a:effectLst/>
                <a:latin typeface="+mn-lt"/>
                <a:ea typeface="+mn-ea"/>
                <a:cs typeface="+mn-cs"/>
              </a:rPr>
              <a:t>Ved ydelser inden for bygherrerådgivning forstås alle bygherrerådgivningsydelser, som skal udføres i forbindelse med alle typer byggeprojekter uanset byggeriets anvendelse.</a:t>
            </a:r>
          </a:p>
          <a:p>
            <a:endParaRPr lang="da-DK" sz="1400" kern="1200" dirty="0" smtClean="0">
              <a:solidFill>
                <a:schemeClr val="tx1"/>
              </a:solidFill>
              <a:effectLst/>
              <a:latin typeface="+mn-lt"/>
              <a:ea typeface="+mn-ea"/>
              <a:cs typeface="+mn-cs"/>
            </a:endParaRPr>
          </a:p>
          <a:p>
            <a:r>
              <a:rPr lang="da-DK" sz="1400" kern="1200" dirty="0" smtClean="0">
                <a:solidFill>
                  <a:schemeClr val="tx1"/>
                </a:solidFill>
                <a:effectLst/>
                <a:latin typeface="+mn-lt"/>
                <a:ea typeface="+mn-ea"/>
                <a:cs typeface="+mn-cs"/>
              </a:rPr>
              <a:t>Ved energirenovering i forbindelse med udvidelse, tilbygning, ombygning og/eller renovering forstås f.eks. udskiftning af facader, tag, tekniske installationer m.v.</a:t>
            </a:r>
          </a:p>
          <a:p>
            <a:endParaRPr lang="da-DK" sz="1400" kern="1200" dirty="0" smtClean="0">
              <a:solidFill>
                <a:schemeClr val="tx1"/>
              </a:solidFill>
              <a:effectLst/>
              <a:latin typeface="+mn-lt"/>
              <a:ea typeface="+mn-ea"/>
              <a:cs typeface="+mn-cs"/>
            </a:endParaRPr>
          </a:p>
          <a:p>
            <a:r>
              <a:rPr lang="da-DK" sz="1400" kern="1200" dirty="0" smtClean="0">
                <a:solidFill>
                  <a:schemeClr val="tx1"/>
                </a:solidFill>
                <a:effectLst/>
                <a:latin typeface="+mn-lt"/>
                <a:ea typeface="+mn-ea"/>
                <a:cs typeface="+mn-cs"/>
              </a:rPr>
              <a:t>Bygherrerådgivning i forbindelse med byggeprojekter omfatter rådgivning inden for byggeri som eksempelvis organisering, programmering, udbud og kontrahering, risikovurderinger, tidsplanlægning/styring og budgettering.</a:t>
            </a:r>
          </a:p>
          <a:p>
            <a:endParaRPr lang="da-DK" sz="1400" kern="1200" dirty="0" smtClean="0">
              <a:solidFill>
                <a:schemeClr val="tx1"/>
              </a:solidFill>
              <a:effectLst/>
              <a:latin typeface="+mn-lt"/>
              <a:ea typeface="+mn-ea"/>
              <a:cs typeface="+mn-cs"/>
            </a:endParaRPr>
          </a:p>
          <a:p>
            <a:pPr lvl="0"/>
            <a:r>
              <a:rPr lang="da-DK" sz="1400" b="1" kern="1200" dirty="0" smtClean="0">
                <a:solidFill>
                  <a:schemeClr val="tx1"/>
                </a:solidFill>
                <a:effectLst/>
                <a:latin typeface="+mn-lt"/>
                <a:ea typeface="+mn-ea"/>
                <a:cs typeface="+mn-cs"/>
              </a:rPr>
              <a:t>Ydelsesområde2: Bygherrerådgivning i forbindelse med anlægsprojekter</a:t>
            </a:r>
            <a:endParaRPr lang="da-DK" sz="1400" kern="1200" dirty="0" smtClean="0">
              <a:solidFill>
                <a:schemeClr val="tx1"/>
              </a:solidFill>
              <a:effectLst/>
              <a:latin typeface="+mn-lt"/>
              <a:ea typeface="+mn-ea"/>
              <a:cs typeface="+mn-cs"/>
            </a:endParaRPr>
          </a:p>
          <a:p>
            <a:r>
              <a:rPr lang="da-DK" sz="1400" kern="1200" dirty="0" smtClean="0">
                <a:solidFill>
                  <a:schemeClr val="tx1"/>
                </a:solidFill>
                <a:effectLst/>
                <a:latin typeface="+mn-lt"/>
                <a:ea typeface="+mn-ea"/>
                <a:cs typeface="+mn-cs"/>
              </a:rPr>
              <a:t>Bygherrerådgivning i forbindelse med anlægsprojekter som kan omfatte etablering af nye anlæg, udvidelse, renovering og/eller omlægning af eksisterende anlæg samt energirenovering.</a:t>
            </a:r>
          </a:p>
          <a:p>
            <a:endParaRPr lang="da-DK" sz="1400" kern="1200" dirty="0" smtClean="0">
              <a:solidFill>
                <a:schemeClr val="tx1"/>
              </a:solidFill>
              <a:effectLst/>
              <a:latin typeface="+mn-lt"/>
              <a:ea typeface="+mn-ea"/>
              <a:cs typeface="+mn-cs"/>
            </a:endParaRPr>
          </a:p>
          <a:p>
            <a:r>
              <a:rPr lang="da-DK" sz="1400" kern="1200" dirty="0" smtClean="0">
                <a:solidFill>
                  <a:schemeClr val="tx1"/>
                </a:solidFill>
                <a:effectLst/>
                <a:latin typeface="+mn-lt"/>
                <a:ea typeface="+mn-ea"/>
                <a:cs typeface="+mn-cs"/>
              </a:rPr>
              <a:t>Ved ydelser inden for bygherrerådgivning forstås alle bygherrerådgivningsydelser, som skal udføres i forbindelse med alle typer anlægsprojekter uanset anlæggets funktion.</a:t>
            </a:r>
          </a:p>
          <a:p>
            <a:endParaRPr lang="da-DK" sz="1400" kern="1200" dirty="0" smtClean="0">
              <a:solidFill>
                <a:schemeClr val="tx1"/>
              </a:solidFill>
              <a:effectLst/>
              <a:latin typeface="+mn-lt"/>
              <a:ea typeface="+mn-ea"/>
              <a:cs typeface="+mn-cs"/>
            </a:endParaRPr>
          </a:p>
          <a:p>
            <a:r>
              <a:rPr lang="da-DK" sz="1400" kern="1200" dirty="0" smtClean="0">
                <a:solidFill>
                  <a:schemeClr val="tx1"/>
                </a:solidFill>
                <a:effectLst/>
                <a:latin typeface="+mn-lt"/>
                <a:ea typeface="+mn-ea"/>
                <a:cs typeface="+mn-cs"/>
              </a:rPr>
              <a:t>Ved energirenovering i forbindelse med udvidelse, renovering og/eller omlægning af eksisterende anlæg forstås f.eks. udskiftning af pumper eller styresystemer m.v.</a:t>
            </a:r>
          </a:p>
          <a:p>
            <a:endParaRPr lang="da-DK" sz="1400" kern="1200" dirty="0" smtClean="0">
              <a:solidFill>
                <a:schemeClr val="tx1"/>
              </a:solidFill>
              <a:effectLst/>
              <a:latin typeface="+mn-lt"/>
              <a:ea typeface="+mn-ea"/>
              <a:cs typeface="+mn-cs"/>
            </a:endParaRPr>
          </a:p>
          <a:p>
            <a:r>
              <a:rPr lang="da-DK" sz="1400" kern="1200" dirty="0" smtClean="0">
                <a:solidFill>
                  <a:schemeClr val="tx1"/>
                </a:solidFill>
                <a:effectLst/>
                <a:latin typeface="+mn-lt"/>
                <a:ea typeface="+mn-ea"/>
                <a:cs typeface="+mn-cs"/>
              </a:rPr>
              <a:t>Bygherrerådgivning i forbindelse med anlægsprojekter omfatter rådgivning inden for anlæg som eksempelvis organisering, programmering, udbud og kontrahering, risikovurderinger, tidsplanlægning/styring og budgettering.</a:t>
            </a:r>
          </a:p>
          <a:p>
            <a:r>
              <a:rPr lang="da-DK" sz="1400" kern="1200" dirty="0" smtClean="0">
                <a:solidFill>
                  <a:schemeClr val="tx1"/>
                </a:solidFill>
                <a:effectLst/>
                <a:latin typeface="+mn-lt"/>
                <a:ea typeface="+mn-ea"/>
                <a:cs typeface="+mn-cs"/>
              </a:rPr>
              <a:t> </a:t>
            </a:r>
          </a:p>
          <a:p>
            <a:r>
              <a:rPr lang="da-DK" sz="1400" b="1" dirty="0" smtClean="0"/>
              <a:t>Skole og fritid:</a:t>
            </a:r>
          </a:p>
          <a:p>
            <a:r>
              <a:rPr lang="da-DK" sz="1400" kern="1200" dirty="0" smtClean="0">
                <a:solidFill>
                  <a:schemeClr val="tx1"/>
                </a:solidFill>
                <a:effectLst/>
                <a:latin typeface="+mn-lt"/>
                <a:ea typeface="+mn-ea"/>
                <a:cs typeface="+mn-cs"/>
              </a:rPr>
              <a:t>Området vedrører rådgivende ingeniørydelser i forbindelse med byggeri. Det kan omfatte nybyggeri, udvidelse, tilbygning, ombygning og/eller renovering, herunder energirenovering (f.eks. udskiftning af facader, tag, tekniske installationer m.v.). </a:t>
            </a:r>
          </a:p>
          <a:p>
            <a:r>
              <a:rPr lang="da-DK" sz="1400" kern="1200" dirty="0" smtClean="0">
                <a:solidFill>
                  <a:schemeClr val="tx1"/>
                </a:solidFill>
                <a:effectLst/>
                <a:latin typeface="+mn-lt"/>
                <a:ea typeface="+mn-ea"/>
                <a:cs typeface="+mn-cs"/>
              </a:rPr>
              <a:t> </a:t>
            </a:r>
          </a:p>
          <a:p>
            <a:r>
              <a:rPr lang="da-DK" sz="1400" kern="1200" dirty="0" smtClean="0">
                <a:solidFill>
                  <a:schemeClr val="tx1"/>
                </a:solidFill>
                <a:effectLst/>
                <a:latin typeface="+mn-lt"/>
                <a:ea typeface="+mn-ea"/>
                <a:cs typeface="+mn-cs"/>
              </a:rPr>
              <a:t>Byggeprojekter inden for ydelsesområdet Skoler og fritid omfatter eksempelvis:</a:t>
            </a:r>
          </a:p>
          <a:p>
            <a:pPr lvl="0"/>
            <a:endParaRPr lang="da-DK" sz="1400" kern="1200" dirty="0" smtClean="0">
              <a:solidFill>
                <a:schemeClr val="tx1"/>
              </a:solidFill>
              <a:effectLst/>
              <a:latin typeface="+mn-lt"/>
              <a:ea typeface="+mn-ea"/>
              <a:cs typeface="+mn-cs"/>
            </a:endParaRPr>
          </a:p>
          <a:p>
            <a:pPr lvl="0"/>
            <a:endParaRPr lang="da-DK" sz="1400" kern="1200" dirty="0" smtClean="0">
              <a:solidFill>
                <a:schemeClr val="tx1"/>
              </a:solidFill>
              <a:effectLst/>
              <a:latin typeface="+mn-lt"/>
              <a:ea typeface="+mn-ea"/>
              <a:cs typeface="+mn-cs"/>
            </a:endParaRPr>
          </a:p>
          <a:p>
            <a:r>
              <a:rPr lang="da-DK" sz="1400" kern="1200" dirty="0" smtClean="0">
                <a:solidFill>
                  <a:schemeClr val="tx1"/>
                </a:solidFill>
                <a:effectLst/>
                <a:latin typeface="+mn-lt"/>
                <a:ea typeface="+mn-ea"/>
                <a:cs typeface="+mn-cs"/>
              </a:rPr>
              <a:t>Opgaver/projekter vedr. videregående uddannelser falder ikke ind under anvendelsesområdet for denne rammeaftale men derimod under rammeaftale 17.06 Rådgivende ingeniørydelser.</a:t>
            </a:r>
          </a:p>
          <a:p>
            <a:endParaRPr lang="da-DK" sz="1400" dirty="0" smtClean="0"/>
          </a:p>
          <a:p>
            <a:r>
              <a:rPr lang="da-DK" sz="1400" b="1" dirty="0" smtClean="0"/>
              <a:t>Arkitektydelser – skole og fritid:</a:t>
            </a:r>
          </a:p>
          <a:p>
            <a:r>
              <a:rPr lang="da-DK" sz="1400" kern="1200" dirty="0" smtClean="0">
                <a:solidFill>
                  <a:schemeClr val="tx1"/>
                </a:solidFill>
                <a:effectLst/>
                <a:latin typeface="+mn-lt"/>
                <a:ea typeface="+mn-ea"/>
                <a:cs typeface="+mn-cs"/>
              </a:rPr>
              <a:t>Området vedrører arkitektydelser i forbindelse med byggeri. Det kan omfatte nybyggeri, udvidelse, tilbygning, ombygning og/eller renovering, herunder energirenovering (f.eks. udskiftning af facader, tag, tekniske installationer m.v.). </a:t>
            </a:r>
          </a:p>
          <a:p>
            <a:r>
              <a:rPr lang="da-DK" sz="1400" kern="1200" dirty="0" smtClean="0">
                <a:solidFill>
                  <a:schemeClr val="tx1"/>
                </a:solidFill>
                <a:effectLst/>
                <a:latin typeface="+mn-lt"/>
                <a:ea typeface="+mn-ea"/>
                <a:cs typeface="+mn-cs"/>
              </a:rPr>
              <a:t> </a:t>
            </a:r>
          </a:p>
          <a:p>
            <a:r>
              <a:rPr lang="da-DK" sz="1400" kern="1200" dirty="0" smtClean="0">
                <a:solidFill>
                  <a:schemeClr val="tx1"/>
                </a:solidFill>
                <a:effectLst/>
                <a:latin typeface="+mn-lt"/>
                <a:ea typeface="+mn-ea"/>
                <a:cs typeface="+mn-cs"/>
              </a:rPr>
              <a:t>Opgaver/projekter, hvor der gøres brug af brug af arkitektydelser, skal være i forbindelse med byggerier, der anvendes til aktiviteter inden for grundskoler, professionsbachelor-skoler, fagskoler og seminarer samt fritidsaktiviteter mv. </a:t>
            </a:r>
          </a:p>
          <a:p>
            <a:pPr lvl="0"/>
            <a:endParaRPr lang="da-DK" sz="1400" kern="1200" dirty="0" smtClean="0">
              <a:solidFill>
                <a:schemeClr val="tx1"/>
              </a:solidFill>
              <a:effectLst/>
              <a:latin typeface="+mn-lt"/>
              <a:ea typeface="+mn-ea"/>
              <a:cs typeface="+mn-cs"/>
            </a:endParaRPr>
          </a:p>
          <a:p>
            <a:r>
              <a:rPr lang="da-DK" sz="1400" kern="1200" dirty="0" smtClean="0">
                <a:solidFill>
                  <a:schemeClr val="tx1"/>
                </a:solidFill>
                <a:effectLst/>
                <a:latin typeface="+mn-lt"/>
                <a:ea typeface="+mn-ea"/>
                <a:cs typeface="+mn-cs"/>
              </a:rPr>
              <a:t>Opgaver/projekter vedr. videregående uddannelser falder ikke ind under anvendelsesområdet for denne rammeaftale, men derimod under rammeaftale 17.07 Arkitektydelser.</a:t>
            </a:r>
          </a:p>
          <a:p>
            <a:endParaRPr lang="da-DK" sz="1400" dirty="0"/>
          </a:p>
        </p:txBody>
      </p:sp>
      <p:sp>
        <p:nvSpPr>
          <p:cNvPr id="4" name="Pladsholder til slidenummer 3"/>
          <p:cNvSpPr>
            <a:spLocks noGrp="1"/>
          </p:cNvSpPr>
          <p:nvPr>
            <p:ph type="sldNum" sz="quarter" idx="10"/>
          </p:nvPr>
        </p:nvSpPr>
        <p:spPr/>
        <p:txBody>
          <a:bodyPr/>
          <a:lstStyle/>
          <a:p>
            <a:fld id="{1D70C3E7-B02B-4F93-A568-8E3F18AD2D6E}" type="slidenum">
              <a:rPr lang="da-DK" smtClean="0"/>
              <a:pPr/>
              <a:t>24</a:t>
            </a:fld>
            <a:endParaRPr lang="da-DK"/>
          </a:p>
        </p:txBody>
      </p:sp>
    </p:spTree>
    <p:extLst>
      <p:ext uri="{BB962C8B-B14F-4D97-AF65-F5344CB8AC3E}">
        <p14:creationId xmlns:p14="http://schemas.microsoft.com/office/powerpoint/2010/main" val="4129605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342900" indent="-342900">
              <a:buFont typeface="Arial" panose="020B0604020202020204" pitchFamily="34" charset="0"/>
              <a:buChar char="•"/>
            </a:pPr>
            <a:r>
              <a:rPr lang="da-DK" dirty="0" smtClean="0"/>
              <a:t>For at handle på aftalen skal I </a:t>
            </a:r>
            <a:r>
              <a:rPr lang="da-DK" dirty="0" err="1" smtClean="0"/>
              <a:t>i</a:t>
            </a:r>
            <a:r>
              <a:rPr lang="da-DK" dirty="0" smtClean="0"/>
              <a:t> miniudbud</a:t>
            </a:r>
            <a:r>
              <a:rPr lang="da-DK" baseline="0" dirty="0" smtClean="0"/>
              <a:t>  for at genåbne konkurrencen mellem de kontraktleverandører, </a:t>
            </a:r>
            <a:r>
              <a:rPr lang="da-DK" dirty="0" smtClean="0"/>
              <a:t>der er valgt på den enkelte delaftalen. Rikke</a:t>
            </a:r>
            <a:r>
              <a:rPr lang="da-DK" baseline="0" dirty="0" smtClean="0"/>
              <a:t> vil være behjælpelig med yderligere information bagefter.</a:t>
            </a:r>
            <a:endParaRPr lang="da-DK" dirty="0" smtClean="0"/>
          </a:p>
          <a:p>
            <a:pPr marL="342900" indent="-342900">
              <a:buFont typeface="Arial" panose="020B0604020202020204" pitchFamily="34" charset="0"/>
              <a:buChar char="•"/>
            </a:pPr>
            <a:endParaRPr lang="da-DK" dirty="0" smtClean="0"/>
          </a:p>
          <a:p>
            <a:pPr marL="342900" indent="-342900">
              <a:buFont typeface="Arial" panose="020B0604020202020204" pitchFamily="34" charset="0"/>
              <a:buChar char="•"/>
            </a:pPr>
            <a:r>
              <a:rPr lang="da-DK" dirty="0" smtClean="0"/>
              <a:t>I miniudbuddet får du tilbud på din konkrete opgave</a:t>
            </a:r>
          </a:p>
          <a:p>
            <a:pPr marL="342900" indent="-342900">
              <a:buFont typeface="Arial" panose="020B0604020202020204" pitchFamily="34" charset="0"/>
              <a:buChar char="•"/>
            </a:pPr>
            <a:endParaRPr lang="da-DK" dirty="0" smtClean="0"/>
          </a:p>
          <a:p>
            <a:pPr marL="342900" indent="-342900">
              <a:buFont typeface="Arial" panose="020B0604020202020204" pitchFamily="34" charset="0"/>
              <a:buChar char="•"/>
            </a:pPr>
            <a:r>
              <a:rPr lang="da-DK" dirty="0" smtClean="0"/>
              <a:t>Tildelingskriterium ”det økonomisk mest fordelagtige tilbud”</a:t>
            </a:r>
          </a:p>
          <a:p>
            <a:pPr marL="1422900" lvl="3" indent="-342900"/>
            <a:r>
              <a:rPr lang="da-DK" dirty="0" smtClean="0"/>
              <a:t>Pris</a:t>
            </a:r>
          </a:p>
          <a:p>
            <a:pPr marL="1422900" lvl="3" indent="-342900"/>
            <a:r>
              <a:rPr lang="da-DK" dirty="0" smtClean="0"/>
              <a:t>Projektorganisation og bemanding</a:t>
            </a:r>
          </a:p>
          <a:p>
            <a:pPr marL="1422900" lvl="3" indent="-342900"/>
            <a:r>
              <a:rPr lang="da-DK" dirty="0" smtClean="0"/>
              <a:t>Løsningsforslag</a:t>
            </a:r>
          </a:p>
          <a:p>
            <a:endParaRPr lang="da-DK" dirty="0"/>
          </a:p>
        </p:txBody>
      </p:sp>
      <p:sp>
        <p:nvSpPr>
          <p:cNvPr id="4" name="Pladsholder til diasnummer 3"/>
          <p:cNvSpPr>
            <a:spLocks noGrp="1"/>
          </p:cNvSpPr>
          <p:nvPr>
            <p:ph type="sldNum" sz="quarter" idx="10"/>
          </p:nvPr>
        </p:nvSpPr>
        <p:spPr/>
        <p:txBody>
          <a:bodyPr/>
          <a:lstStyle/>
          <a:p>
            <a:fld id="{1D70C3E7-B02B-4F93-A568-8E3F18AD2D6E}" type="slidenum">
              <a:rPr lang="da-DK" smtClean="0"/>
              <a:pPr/>
              <a:t>26</a:t>
            </a:fld>
            <a:endParaRPr lang="da-DK"/>
          </a:p>
        </p:txBody>
      </p:sp>
    </p:spTree>
    <p:extLst>
      <p:ext uri="{BB962C8B-B14F-4D97-AF65-F5344CB8AC3E}">
        <p14:creationId xmlns:p14="http://schemas.microsoft.com/office/powerpoint/2010/main" val="849802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Som I kan se, bliver hver 6. udbud annulleret</a:t>
            </a:r>
            <a:r>
              <a:rPr lang="da-DK" baseline="0" dirty="0" smtClean="0"/>
              <a:t>, hvilket er meget omkostningstungt </a:t>
            </a:r>
            <a:r>
              <a:rPr lang="da-DK" baseline="0" smtClean="0"/>
              <a:t>og ressourcekrævende </a:t>
            </a:r>
            <a:r>
              <a:rPr lang="da-DK" baseline="0" dirty="0" smtClean="0"/>
              <a:t>for den enkelte enhed. </a:t>
            </a:r>
          </a:p>
          <a:p>
            <a:endParaRPr lang="da-DK" baseline="0" dirty="0" smtClean="0"/>
          </a:p>
          <a:p>
            <a:r>
              <a:rPr lang="da-DK" baseline="0" dirty="0" smtClean="0"/>
              <a:t>Med denne aftale har vi forsøgt at tilsikre en hurtigere proces for jer. I har adgang til vejledning og miniudbudsmaterialet. </a:t>
            </a:r>
            <a:r>
              <a:rPr lang="da-DK" baseline="0" dirty="0" err="1" smtClean="0"/>
              <a:t>SKIs</a:t>
            </a:r>
            <a:r>
              <a:rPr lang="da-DK" baseline="0" dirty="0" smtClean="0"/>
              <a:t> vejledning og hjælp skaber tryghed i processen og danner grundlag for et solidt kontraktgrundlag.</a:t>
            </a:r>
          </a:p>
          <a:p>
            <a:endParaRPr lang="da-DK" baseline="0" dirty="0" smtClean="0"/>
          </a:p>
          <a:p>
            <a:endParaRPr lang="da-DK" dirty="0"/>
          </a:p>
        </p:txBody>
      </p:sp>
      <p:sp>
        <p:nvSpPr>
          <p:cNvPr id="4" name="Pladsholder til slidenummer 3"/>
          <p:cNvSpPr>
            <a:spLocks noGrp="1"/>
          </p:cNvSpPr>
          <p:nvPr>
            <p:ph type="sldNum" sz="quarter" idx="10"/>
          </p:nvPr>
        </p:nvSpPr>
        <p:spPr/>
        <p:txBody>
          <a:bodyPr/>
          <a:lstStyle/>
          <a:p>
            <a:fld id="{1D70C3E7-B02B-4F93-A568-8E3F18AD2D6E}" type="slidenum">
              <a:rPr lang="da-DK" smtClean="0"/>
              <a:pPr/>
              <a:t>27</a:t>
            </a:fld>
            <a:endParaRPr lang="da-DK"/>
          </a:p>
        </p:txBody>
      </p:sp>
    </p:spTree>
    <p:extLst>
      <p:ext uri="{BB962C8B-B14F-4D97-AF65-F5344CB8AC3E}">
        <p14:creationId xmlns:p14="http://schemas.microsoft.com/office/powerpoint/2010/main" val="119572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Så</a:t>
            </a:r>
            <a:r>
              <a:rPr lang="da-DK" baseline="0" dirty="0" smtClean="0"/>
              <a:t> vil jeg gerne præsentere den sidste aftale.</a:t>
            </a:r>
            <a:endParaRPr lang="da-DK" dirty="0"/>
          </a:p>
        </p:txBody>
      </p:sp>
      <p:sp>
        <p:nvSpPr>
          <p:cNvPr id="4" name="Pladsholder til slidenummer 3"/>
          <p:cNvSpPr>
            <a:spLocks noGrp="1"/>
          </p:cNvSpPr>
          <p:nvPr>
            <p:ph type="sldNum" sz="quarter" idx="10"/>
          </p:nvPr>
        </p:nvSpPr>
        <p:spPr/>
        <p:txBody>
          <a:bodyPr/>
          <a:lstStyle/>
          <a:p>
            <a:fld id="{1D70C3E7-B02B-4F93-A568-8E3F18AD2D6E}" type="slidenum">
              <a:rPr lang="da-DK" smtClean="0"/>
              <a:pPr/>
              <a:t>28</a:t>
            </a:fld>
            <a:endParaRPr lang="da-DK"/>
          </a:p>
        </p:txBody>
      </p:sp>
    </p:spTree>
    <p:extLst>
      <p:ext uri="{BB962C8B-B14F-4D97-AF65-F5344CB8AC3E}">
        <p14:creationId xmlns:p14="http://schemas.microsoft.com/office/powerpoint/2010/main" val="1485962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Der er to hoveddele på denne aftale:</a:t>
            </a:r>
            <a:r>
              <a:rPr lang="da-DK" baseline="0" dirty="0" smtClean="0"/>
              <a:t> - det lovpligtige eftersyn samt mindre reparation og </a:t>
            </a:r>
            <a:r>
              <a:rPr lang="da-DK" baseline="0" dirty="0" err="1" smtClean="0"/>
              <a:t>vedligeholdesopgaver</a:t>
            </a:r>
            <a:r>
              <a:rPr lang="da-DK" baseline="0" dirty="0" smtClean="0"/>
              <a:t> samt alarmovervågning og udkald</a:t>
            </a:r>
          </a:p>
          <a:p>
            <a:endParaRPr lang="da-DK" baseline="0" dirty="0" smtClean="0"/>
          </a:p>
          <a:p>
            <a:r>
              <a:rPr lang="da-DK" baseline="0" dirty="0" smtClean="0"/>
              <a:t>Denne aftale omfatter ikke etablering af nye elevatorer.</a:t>
            </a:r>
            <a:endParaRPr lang="da-DK" dirty="0"/>
          </a:p>
        </p:txBody>
      </p:sp>
      <p:sp>
        <p:nvSpPr>
          <p:cNvPr id="4" name="Pladsholder til diasnummer 3"/>
          <p:cNvSpPr>
            <a:spLocks noGrp="1"/>
          </p:cNvSpPr>
          <p:nvPr>
            <p:ph type="sldNum" sz="quarter" idx="10"/>
          </p:nvPr>
        </p:nvSpPr>
        <p:spPr/>
        <p:txBody>
          <a:bodyPr/>
          <a:lstStyle/>
          <a:p>
            <a:fld id="{1D70C3E7-B02B-4F93-A568-8E3F18AD2D6E}" type="slidenum">
              <a:rPr lang="da-DK" smtClean="0"/>
              <a:pPr/>
              <a:t>29</a:t>
            </a:fld>
            <a:endParaRPr lang="da-DK"/>
          </a:p>
        </p:txBody>
      </p:sp>
    </p:spTree>
    <p:extLst>
      <p:ext uri="{BB962C8B-B14F-4D97-AF65-F5344CB8AC3E}">
        <p14:creationId xmlns:p14="http://schemas.microsoft.com/office/powerpoint/2010/main" val="15452223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Her ses de kontraktleverandører</a:t>
            </a:r>
            <a:r>
              <a:rPr lang="da-DK" baseline="0" dirty="0" smtClean="0"/>
              <a:t> på aftalen. Det vil være dem I kommer i kontakt med, når I handler på aftalen.</a:t>
            </a:r>
            <a:endParaRPr lang="da-DK" dirty="0" smtClean="0"/>
          </a:p>
          <a:p>
            <a:endParaRPr lang="da-DK" dirty="0"/>
          </a:p>
        </p:txBody>
      </p:sp>
      <p:sp>
        <p:nvSpPr>
          <p:cNvPr id="4" name="Pladsholder til slidenummer 3"/>
          <p:cNvSpPr>
            <a:spLocks noGrp="1"/>
          </p:cNvSpPr>
          <p:nvPr>
            <p:ph type="sldNum" sz="quarter" idx="10"/>
          </p:nvPr>
        </p:nvSpPr>
        <p:spPr/>
        <p:txBody>
          <a:bodyPr/>
          <a:lstStyle/>
          <a:p>
            <a:fld id="{1D70C3E7-B02B-4F93-A568-8E3F18AD2D6E}" type="slidenum">
              <a:rPr lang="da-DK" smtClean="0"/>
              <a:pPr/>
              <a:t>30</a:t>
            </a:fld>
            <a:endParaRPr lang="da-DK"/>
          </a:p>
        </p:txBody>
      </p:sp>
    </p:spTree>
    <p:extLst>
      <p:ext uri="{BB962C8B-B14F-4D97-AF65-F5344CB8AC3E}">
        <p14:creationId xmlns:p14="http://schemas.microsoft.com/office/powerpoint/2010/main" val="1268077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Den første aftale vi gennemgår er rengøringsservice</a:t>
            </a:r>
            <a:endParaRPr lang="da-DK" dirty="0"/>
          </a:p>
        </p:txBody>
      </p:sp>
      <p:sp>
        <p:nvSpPr>
          <p:cNvPr id="4" name="Pladsholder til slidenummer 3"/>
          <p:cNvSpPr>
            <a:spLocks noGrp="1"/>
          </p:cNvSpPr>
          <p:nvPr>
            <p:ph type="sldNum" sz="quarter" idx="10"/>
          </p:nvPr>
        </p:nvSpPr>
        <p:spPr/>
        <p:txBody>
          <a:bodyPr/>
          <a:lstStyle/>
          <a:p>
            <a:fld id="{1D70C3E7-B02B-4F93-A568-8E3F18AD2D6E}" type="slidenum">
              <a:rPr lang="da-DK" smtClean="0"/>
              <a:pPr/>
              <a:t>3</a:t>
            </a:fld>
            <a:endParaRPr lang="da-DK"/>
          </a:p>
        </p:txBody>
      </p:sp>
    </p:spTree>
    <p:extLst>
      <p:ext uri="{BB962C8B-B14F-4D97-AF65-F5344CB8AC3E}">
        <p14:creationId xmlns:p14="http://schemas.microsoft.com/office/powerpoint/2010/main" val="6673145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Der kan købes ind på 2 måder:</a:t>
            </a:r>
          </a:p>
          <a:p>
            <a:endParaRPr lang="da-DK" dirty="0" smtClean="0"/>
          </a:p>
          <a:p>
            <a:r>
              <a:rPr lang="da-DK" dirty="0" smtClean="0"/>
              <a:t>Direkte tildeling</a:t>
            </a:r>
            <a:r>
              <a:rPr lang="da-DK" baseline="0" dirty="0" smtClean="0"/>
              <a:t> ud fra kaskademodel ved 1-9 elevatorer. Det betyder, at leverandøren, som er tildelt som nr. 1 på rammeaftalen med den laveste pris skal tildeles ordren. Afviser leverandøren tildelingen eller svarer leverandøren ikke inden for 3 arbejdsdage, tildeles ordren til leverandør nr. 2 på listen osv.</a:t>
            </a:r>
          </a:p>
          <a:p>
            <a:endParaRPr lang="da-DK" baseline="0" dirty="0" smtClean="0"/>
          </a:p>
          <a:p>
            <a:r>
              <a:rPr lang="da-DK" baseline="0" dirty="0" smtClean="0"/>
              <a:t>Miniudbud ved 10 skt. eller derover – tildelingskriteriet er laveste pris.</a:t>
            </a:r>
            <a:endParaRPr lang="da-DK" dirty="0"/>
          </a:p>
        </p:txBody>
      </p:sp>
      <p:sp>
        <p:nvSpPr>
          <p:cNvPr id="4" name="Pladsholder til diasnummer 3"/>
          <p:cNvSpPr>
            <a:spLocks noGrp="1"/>
          </p:cNvSpPr>
          <p:nvPr>
            <p:ph type="sldNum" sz="quarter" idx="10"/>
          </p:nvPr>
        </p:nvSpPr>
        <p:spPr/>
        <p:txBody>
          <a:bodyPr/>
          <a:lstStyle/>
          <a:p>
            <a:fld id="{1D70C3E7-B02B-4F93-A568-8E3F18AD2D6E}" type="slidenum">
              <a:rPr lang="da-DK" smtClean="0"/>
              <a:pPr/>
              <a:t>31</a:t>
            </a:fld>
            <a:endParaRPr lang="da-DK"/>
          </a:p>
        </p:txBody>
      </p:sp>
    </p:spTree>
    <p:extLst>
      <p:ext uri="{BB962C8B-B14F-4D97-AF65-F5344CB8AC3E}">
        <p14:creationId xmlns:p14="http://schemas.microsoft.com/office/powerpoint/2010/main" val="644176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Når</a:t>
            </a:r>
            <a:r>
              <a:rPr lang="da-DK" baseline="0" dirty="0" smtClean="0"/>
              <a:t> I bruger denne aftale kendes prisen på forhånd og det er derfor muligt at etablere en aftale med en leverandør, så I tilsikre, at de lovpligtige eftersyn bliver overholdt. En fordel ved denne aftale er, at der er mulighed at en ny leverandør kan overtage servicen efter aftaleudløb uden de store omkostninger til </a:t>
            </a:r>
            <a:r>
              <a:rPr lang="da-DK" baseline="0" dirty="0" err="1" smtClean="0"/>
              <a:t>omprogrammering</a:t>
            </a:r>
            <a:r>
              <a:rPr lang="da-DK" baseline="0" dirty="0" smtClean="0"/>
              <a:t> af lukkede protokoller – altså det IT system som computeren har.</a:t>
            </a:r>
          </a:p>
          <a:p>
            <a:endParaRPr lang="da-DK" baseline="0" dirty="0" smtClean="0"/>
          </a:p>
          <a:p>
            <a:r>
              <a:rPr lang="da-DK" baseline="0" dirty="0" smtClean="0"/>
              <a:t>Angående responstiden er der mulighed for ved gennemførsel af miniudbud at forbedre disse. </a:t>
            </a:r>
          </a:p>
          <a:p>
            <a:endParaRPr lang="da-DK" baseline="0" dirty="0" smtClean="0"/>
          </a:p>
          <a:p>
            <a:r>
              <a:rPr lang="da-DK" baseline="0" dirty="0" smtClean="0"/>
              <a:t>Leverandøren skal komme med løsningsforslag/forbedringstiltag, så kunden i aftalens levetid minimere omkostningerne på elevatorservice.</a:t>
            </a:r>
            <a:endParaRPr lang="da-DK" dirty="0"/>
          </a:p>
        </p:txBody>
      </p:sp>
      <p:sp>
        <p:nvSpPr>
          <p:cNvPr id="4" name="Pladsholder til diasnummer 3"/>
          <p:cNvSpPr>
            <a:spLocks noGrp="1"/>
          </p:cNvSpPr>
          <p:nvPr>
            <p:ph type="sldNum" sz="quarter" idx="10"/>
          </p:nvPr>
        </p:nvSpPr>
        <p:spPr/>
        <p:txBody>
          <a:bodyPr/>
          <a:lstStyle/>
          <a:p>
            <a:fld id="{1D70C3E7-B02B-4F93-A568-8E3F18AD2D6E}" type="slidenum">
              <a:rPr lang="da-DK" smtClean="0"/>
              <a:pPr/>
              <a:t>32</a:t>
            </a:fld>
            <a:endParaRPr lang="da-DK"/>
          </a:p>
        </p:txBody>
      </p:sp>
    </p:spTree>
    <p:extLst>
      <p:ext uri="{BB962C8B-B14F-4D97-AF65-F5344CB8AC3E}">
        <p14:creationId xmlns:p14="http://schemas.microsoft.com/office/powerpoint/2010/main" val="1719167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Husk at sige</a:t>
            </a:r>
            <a:r>
              <a:rPr lang="da-DK" baseline="0" dirty="0" smtClean="0"/>
              <a:t> hvem der har de forskellige aftale.</a:t>
            </a:r>
            <a:endParaRPr lang="da-DK" dirty="0" smtClean="0"/>
          </a:p>
          <a:p>
            <a:endParaRPr lang="da-DK" dirty="0" smtClean="0"/>
          </a:p>
          <a:p>
            <a:r>
              <a:rPr lang="da-DK" dirty="0" smtClean="0"/>
              <a:t>Vi har nu gennemgået de aftaler</a:t>
            </a:r>
            <a:r>
              <a:rPr lang="da-DK" baseline="0" dirty="0" smtClean="0"/>
              <a:t>, vi mener der er relevante for jer og håber at har vakt jeres interesse og hvis I har lyst til at hører mere om de forskellige aftaler, står vi til rådighed. I er derfor meget velkommen til at komme ud og snak.</a:t>
            </a:r>
            <a:endParaRPr lang="da-DK" dirty="0"/>
          </a:p>
        </p:txBody>
      </p:sp>
      <p:sp>
        <p:nvSpPr>
          <p:cNvPr id="4" name="Pladsholder til slidenummer 3"/>
          <p:cNvSpPr>
            <a:spLocks noGrp="1"/>
          </p:cNvSpPr>
          <p:nvPr>
            <p:ph type="sldNum" sz="quarter" idx="10"/>
          </p:nvPr>
        </p:nvSpPr>
        <p:spPr/>
        <p:txBody>
          <a:bodyPr/>
          <a:lstStyle/>
          <a:p>
            <a:fld id="{1D70C3E7-B02B-4F93-A568-8E3F18AD2D6E}" type="slidenum">
              <a:rPr lang="da-DK" smtClean="0"/>
              <a:pPr/>
              <a:t>33</a:t>
            </a:fld>
            <a:endParaRPr lang="da-DK"/>
          </a:p>
        </p:txBody>
      </p:sp>
    </p:spTree>
    <p:extLst>
      <p:ext uri="{BB962C8B-B14F-4D97-AF65-F5344CB8AC3E}">
        <p14:creationId xmlns:p14="http://schemas.microsoft.com/office/powerpoint/2010/main" val="3909078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Rengøringsservice</a:t>
            </a:r>
            <a:r>
              <a:rPr lang="da-DK" baseline="0" dirty="0" smtClean="0"/>
              <a:t> består af rengøringsydelser og rengøringsrelaterede ydelser som – se underpunkter</a:t>
            </a:r>
            <a:endParaRPr lang="da-DK" dirty="0" smtClean="0"/>
          </a:p>
          <a:p>
            <a:endParaRPr lang="da-DK" dirty="0" smtClean="0"/>
          </a:p>
          <a:p>
            <a:r>
              <a:rPr lang="da-DK" dirty="0" smtClean="0"/>
              <a:t>Vinduespolering: herunder</a:t>
            </a:r>
            <a:r>
              <a:rPr lang="da-DK" baseline="0" dirty="0" smtClean="0"/>
              <a:t> </a:t>
            </a:r>
            <a:r>
              <a:rPr lang="da-DK" baseline="0" dirty="0" err="1" smtClean="0"/>
              <a:t>reng</a:t>
            </a:r>
            <a:r>
              <a:rPr lang="da-DK" baseline="0" dirty="0" smtClean="0"/>
              <a:t>. af vinduesrammer;  vindueskarme.</a:t>
            </a:r>
          </a:p>
          <a:p>
            <a:r>
              <a:rPr lang="da-DK" baseline="0" dirty="0" smtClean="0"/>
              <a:t>Måtteservice: vask og leje af måtter samt levering/afhentning af måtter.</a:t>
            </a:r>
          </a:p>
          <a:p>
            <a:endParaRPr lang="da-DK" baseline="0" dirty="0" smtClean="0"/>
          </a:p>
          <a:p>
            <a:r>
              <a:rPr lang="da-DK" baseline="0" dirty="0" smtClean="0"/>
              <a:t>Når man indgår en aftale på rengøringsservice er det muligt at få en virksomhedsoverdragelse ved udlicitering af opgaven. Det betyder, at de medarbejder, der i dag arbejder hos jer inden for kantineområdet og rengøringsområdet kan overdrages til det nye firma som vinder kontrakten. På kantineområdet er det lovpligtigt at overdrage medarbejderne, hvor det på rengøringsområdet er frivilligt.</a:t>
            </a:r>
            <a:endParaRPr lang="da-DK" dirty="0"/>
          </a:p>
        </p:txBody>
      </p:sp>
      <p:sp>
        <p:nvSpPr>
          <p:cNvPr id="4" name="Pladsholder til diasnummer 3"/>
          <p:cNvSpPr>
            <a:spLocks noGrp="1"/>
          </p:cNvSpPr>
          <p:nvPr>
            <p:ph type="sldNum" sz="quarter" idx="10"/>
          </p:nvPr>
        </p:nvSpPr>
        <p:spPr/>
        <p:txBody>
          <a:bodyPr/>
          <a:lstStyle/>
          <a:p>
            <a:fld id="{1D70C3E7-B02B-4F93-A568-8E3F18AD2D6E}" type="slidenum">
              <a:rPr lang="da-DK" smtClean="0"/>
              <a:pPr/>
              <a:t>4</a:t>
            </a:fld>
            <a:endParaRPr lang="da-DK"/>
          </a:p>
        </p:txBody>
      </p:sp>
    </p:spTree>
    <p:extLst>
      <p:ext uri="{BB962C8B-B14F-4D97-AF65-F5344CB8AC3E}">
        <p14:creationId xmlns:p14="http://schemas.microsoft.com/office/powerpoint/2010/main" val="1856924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Her ses de kontraktleverandører</a:t>
            </a:r>
            <a:r>
              <a:rPr lang="da-DK" baseline="0" dirty="0" smtClean="0"/>
              <a:t> på aftalen. Det vil være dem I kommer i kontakt med, når I handler på aftalen.</a:t>
            </a:r>
            <a:endParaRPr lang="da-DK" dirty="0"/>
          </a:p>
        </p:txBody>
      </p:sp>
      <p:sp>
        <p:nvSpPr>
          <p:cNvPr id="4" name="Pladsholder til slidenummer 3"/>
          <p:cNvSpPr>
            <a:spLocks noGrp="1"/>
          </p:cNvSpPr>
          <p:nvPr>
            <p:ph type="sldNum" sz="quarter" idx="10"/>
          </p:nvPr>
        </p:nvSpPr>
        <p:spPr/>
        <p:txBody>
          <a:bodyPr/>
          <a:lstStyle/>
          <a:p>
            <a:fld id="{1D70C3E7-B02B-4F93-A568-8E3F18AD2D6E}" type="slidenum">
              <a:rPr lang="da-DK" smtClean="0"/>
              <a:pPr/>
              <a:t>5</a:t>
            </a:fld>
            <a:endParaRPr lang="da-DK"/>
          </a:p>
        </p:txBody>
      </p:sp>
    </p:spTree>
    <p:extLst>
      <p:ext uri="{BB962C8B-B14F-4D97-AF65-F5344CB8AC3E}">
        <p14:creationId xmlns:p14="http://schemas.microsoft.com/office/powerpoint/2010/main" val="1333886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lvl="0" indent="0" algn="l" defTabSz="622300" rtl="0" eaLnBrk="1" fontAlgn="auto" latinLnBrk="0" hangingPunct="1">
              <a:lnSpc>
                <a:spcPct val="90000"/>
              </a:lnSpc>
              <a:spcBef>
                <a:spcPct val="0"/>
              </a:spcBef>
              <a:spcAft>
                <a:spcPct val="35000"/>
              </a:spcAft>
              <a:buClrTx/>
              <a:buSzTx/>
              <a:buFontTx/>
              <a:buNone/>
              <a:tabLst>
                <a:tab pos="5556250" algn="l"/>
              </a:tabLst>
              <a:defRPr/>
            </a:pPr>
            <a:r>
              <a:rPr lang="da-DK" sz="1800" dirty="0" smtClean="0"/>
              <a:t>Når I handler på denne aftale skal I lave et</a:t>
            </a:r>
            <a:r>
              <a:rPr lang="da-DK" sz="1800" baseline="0" dirty="0" smtClean="0"/>
              <a:t> miniudbud, hvor konkurrencen genåbnes  mellem kontraktleverandørerne men det vil jeg ikke gå i detaljer med . Vi vil meget gerne forklarer miniudbudsreglerne, når I kigger ud til os. </a:t>
            </a:r>
            <a:endParaRPr lang="da-DK" sz="1800" dirty="0" smtClean="0"/>
          </a:p>
          <a:p>
            <a:pPr marL="0" marR="0" lvl="0" indent="0" algn="l" defTabSz="622300" rtl="0" eaLnBrk="1" fontAlgn="auto" latinLnBrk="0" hangingPunct="1">
              <a:lnSpc>
                <a:spcPct val="90000"/>
              </a:lnSpc>
              <a:spcBef>
                <a:spcPct val="0"/>
              </a:spcBef>
              <a:spcAft>
                <a:spcPct val="35000"/>
              </a:spcAft>
              <a:buClrTx/>
              <a:buSzTx/>
              <a:buFontTx/>
              <a:buNone/>
              <a:tabLst>
                <a:tab pos="5556250" algn="l"/>
              </a:tabLst>
              <a:defRPr/>
            </a:pPr>
            <a:endParaRPr lang="da-DK" sz="1800" dirty="0" smtClean="0"/>
          </a:p>
          <a:p>
            <a:pPr marL="0" marR="0" lvl="0" indent="0" algn="l" defTabSz="622300" rtl="0" eaLnBrk="1" fontAlgn="auto" latinLnBrk="0" hangingPunct="1">
              <a:lnSpc>
                <a:spcPct val="90000"/>
              </a:lnSpc>
              <a:spcBef>
                <a:spcPct val="0"/>
              </a:spcBef>
              <a:spcAft>
                <a:spcPct val="35000"/>
              </a:spcAft>
              <a:buClrTx/>
              <a:buSzTx/>
              <a:buFontTx/>
              <a:buNone/>
              <a:tabLst>
                <a:tab pos="5556250" algn="l"/>
              </a:tabLst>
              <a:defRPr/>
            </a:pPr>
            <a:r>
              <a:rPr lang="da-DK" sz="1800" dirty="0" smtClean="0"/>
              <a:t>Miniudbud:</a:t>
            </a:r>
            <a:r>
              <a:rPr lang="da-DK" sz="1800" baseline="0" dirty="0" smtClean="0"/>
              <a:t> Konkurrencen bliver genåbnet og kunden udfylder miniudbudskit fra SKI.dk og sender det til de tildelte leverandører som herefter indsender deres tilbud. Leverandør bliver udvalgt ud fra det økonomisk mest fordelagtige tilbud. Mange af SKIs kunder benytter sig af SKIs tilbud om at yde tilskud til en ekstern konsulent.</a:t>
            </a:r>
            <a:endParaRPr lang="da-DK" sz="1800" dirty="0" smtClean="0"/>
          </a:p>
          <a:p>
            <a:pPr lvl="0" defTabSz="622300">
              <a:lnSpc>
                <a:spcPct val="90000"/>
              </a:lnSpc>
              <a:spcBef>
                <a:spcPct val="0"/>
              </a:spcBef>
              <a:spcAft>
                <a:spcPct val="35000"/>
              </a:spcAft>
              <a:tabLst>
                <a:tab pos="5556250" algn="l"/>
              </a:tabLst>
            </a:pPr>
            <a:endParaRPr lang="da-DK" sz="1800" b="1" dirty="0" smtClean="0">
              <a:solidFill>
                <a:schemeClr val="accent4">
                  <a:lumMod val="75000"/>
                </a:schemeClr>
              </a:solidFill>
            </a:endParaRPr>
          </a:p>
          <a:p>
            <a:pPr lvl="0" defTabSz="622300">
              <a:lnSpc>
                <a:spcPct val="90000"/>
              </a:lnSpc>
              <a:spcBef>
                <a:spcPct val="0"/>
              </a:spcBef>
              <a:spcAft>
                <a:spcPct val="35000"/>
              </a:spcAft>
              <a:tabLst>
                <a:tab pos="5556250" algn="l"/>
              </a:tabLst>
            </a:pPr>
            <a:endParaRPr lang="da-DK" sz="1800" b="1" dirty="0" smtClean="0">
              <a:solidFill>
                <a:schemeClr val="accent4">
                  <a:lumMod val="75000"/>
                </a:schemeClr>
              </a:solidFill>
            </a:endParaRPr>
          </a:p>
          <a:p>
            <a:pPr lvl="0" defTabSz="622300">
              <a:lnSpc>
                <a:spcPct val="90000"/>
              </a:lnSpc>
              <a:spcBef>
                <a:spcPct val="0"/>
              </a:spcBef>
              <a:spcAft>
                <a:spcPct val="35000"/>
              </a:spcAft>
              <a:tabLst>
                <a:tab pos="5556250" algn="l"/>
              </a:tabLst>
            </a:pPr>
            <a:endParaRPr lang="da-DK" sz="1800" b="1" dirty="0" smtClean="0">
              <a:solidFill>
                <a:schemeClr val="accent4">
                  <a:lumMod val="75000"/>
                </a:schemeClr>
              </a:solidFill>
            </a:endParaRPr>
          </a:p>
        </p:txBody>
      </p:sp>
      <p:sp>
        <p:nvSpPr>
          <p:cNvPr id="4" name="Pladsholder til diasnummer 3"/>
          <p:cNvSpPr>
            <a:spLocks noGrp="1"/>
          </p:cNvSpPr>
          <p:nvPr>
            <p:ph type="sldNum" sz="quarter" idx="10"/>
          </p:nvPr>
        </p:nvSpPr>
        <p:spPr/>
        <p:txBody>
          <a:bodyPr/>
          <a:lstStyle/>
          <a:p>
            <a:fld id="{1D70C3E7-B02B-4F93-A568-8E3F18AD2D6E}" type="slidenum">
              <a:rPr lang="da-DK" smtClean="0"/>
              <a:pPr/>
              <a:t>6</a:t>
            </a:fld>
            <a:endParaRPr lang="da-DK"/>
          </a:p>
        </p:txBody>
      </p:sp>
    </p:spTree>
    <p:extLst>
      <p:ext uri="{BB962C8B-B14F-4D97-AF65-F5344CB8AC3E}">
        <p14:creationId xmlns:p14="http://schemas.microsoft.com/office/powerpoint/2010/main" val="777577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92500" lnSpcReduction="10000"/>
          </a:bodyPr>
          <a:lstStyle/>
          <a:p>
            <a:pPr marL="0" indent="0">
              <a:buNone/>
            </a:pPr>
            <a:r>
              <a:rPr lang="da-DK" sz="1200" dirty="0" smtClean="0"/>
              <a:t>CSR (</a:t>
            </a:r>
            <a:r>
              <a:rPr lang="da-DK" sz="1200" b="0" i="1" kern="1200" dirty="0" err="1" smtClean="0">
                <a:solidFill>
                  <a:schemeClr val="tx1"/>
                </a:solidFill>
                <a:effectLst/>
                <a:latin typeface="+mn-lt"/>
                <a:ea typeface="+mn-ea"/>
                <a:cs typeface="+mn-cs"/>
              </a:rPr>
              <a:t>Corporate</a:t>
            </a:r>
            <a:r>
              <a:rPr lang="da-DK" sz="1200" b="0" i="1" kern="1200" dirty="0" smtClean="0">
                <a:solidFill>
                  <a:schemeClr val="tx1"/>
                </a:solidFill>
                <a:effectLst/>
                <a:latin typeface="+mn-lt"/>
                <a:ea typeface="+mn-ea"/>
                <a:cs typeface="+mn-cs"/>
              </a:rPr>
              <a:t> Social </a:t>
            </a:r>
            <a:r>
              <a:rPr lang="da-DK" sz="1200" b="0" i="1" kern="1200" dirty="0" err="1" smtClean="0">
                <a:solidFill>
                  <a:schemeClr val="tx1"/>
                </a:solidFill>
                <a:effectLst/>
                <a:latin typeface="+mn-lt"/>
                <a:ea typeface="+mn-ea"/>
                <a:cs typeface="+mn-cs"/>
              </a:rPr>
              <a:t>Responsibility</a:t>
            </a:r>
            <a:r>
              <a:rPr lang="da-DK" sz="1200" b="0" i="1" kern="1200" dirty="0" smtClean="0">
                <a:solidFill>
                  <a:schemeClr val="tx1"/>
                </a:solidFill>
                <a:effectLst/>
                <a:latin typeface="+mn-lt"/>
                <a:ea typeface="+mn-ea"/>
                <a:cs typeface="+mn-cs"/>
              </a:rPr>
              <a:t>)</a:t>
            </a:r>
            <a:endParaRPr lang="da-DK" sz="1200" dirty="0" smtClean="0"/>
          </a:p>
          <a:p>
            <a:pPr marL="0" indent="0">
              <a:buNone/>
            </a:pPr>
            <a:endParaRPr lang="da-DK" sz="1200" dirty="0" smtClean="0"/>
          </a:p>
          <a:p>
            <a:pPr marL="0" indent="0">
              <a:buNone/>
            </a:pPr>
            <a:r>
              <a:rPr lang="da-DK" sz="1200" dirty="0" smtClean="0"/>
              <a:t>De</a:t>
            </a:r>
            <a:r>
              <a:rPr lang="da-DK" sz="1200" baseline="0" dirty="0" smtClean="0"/>
              <a:t> leverandører, der er valgt til denne aftale er alle prækvalificeret og er blevet det ud fra kvalifikationer inden for kvalitetssikkerhed og dokumentation, uddannelse og fastholdelse af medarbejdere samt arbejdsmiljø og miljø.</a:t>
            </a:r>
          </a:p>
          <a:p>
            <a:pPr marL="0" indent="0">
              <a:buNone/>
            </a:pPr>
            <a:endParaRPr lang="da-DK" sz="1200" baseline="0" dirty="0" smtClean="0"/>
          </a:p>
          <a:p>
            <a:pPr marL="0" indent="0">
              <a:buNone/>
            </a:pPr>
            <a:r>
              <a:rPr lang="da-DK" sz="1200" baseline="0" dirty="0" smtClean="0"/>
              <a:t>Lev. skal behandle </a:t>
            </a:r>
            <a:r>
              <a:rPr lang="da-DK" sz="1200" baseline="0" dirty="0" err="1" smtClean="0"/>
              <a:t>medarb</a:t>
            </a:r>
            <a:r>
              <a:rPr lang="da-DK" sz="1200" baseline="0" dirty="0" smtClean="0"/>
              <a:t>. fair og tilbyde dem løn og </a:t>
            </a:r>
            <a:r>
              <a:rPr lang="da-DK" sz="1200" baseline="0" dirty="0" err="1" smtClean="0"/>
              <a:t>arb.vilkår</a:t>
            </a:r>
            <a:r>
              <a:rPr lang="da-DK" sz="1200" baseline="0" dirty="0" smtClean="0"/>
              <a:t> på overenskomstlign. vilkår. Der bliver ligeledes stillet en række krav i forhold til at de skal undgå sort </a:t>
            </a:r>
            <a:r>
              <a:rPr lang="da-DK" sz="1200" baseline="0" dirty="0" err="1" smtClean="0"/>
              <a:t>arb</a:t>
            </a:r>
            <a:r>
              <a:rPr lang="da-DK" sz="1200" baseline="0" dirty="0" smtClean="0"/>
              <a:t>., Illegal </a:t>
            </a:r>
            <a:r>
              <a:rPr lang="da-DK" sz="1200" baseline="0" dirty="0" err="1" smtClean="0"/>
              <a:t>arb</a:t>
            </a:r>
            <a:r>
              <a:rPr lang="da-DK" sz="1200" baseline="0" dirty="0" smtClean="0"/>
              <a:t>. og tvangsarbejde.</a:t>
            </a:r>
          </a:p>
          <a:p>
            <a:pPr marL="0" indent="0">
              <a:buNone/>
            </a:pPr>
            <a:endParaRPr lang="da-DK" sz="1200" baseline="0" dirty="0" smtClean="0"/>
          </a:p>
          <a:p>
            <a:pPr marL="0" indent="0">
              <a:buNone/>
            </a:pPr>
            <a:r>
              <a:rPr lang="da-DK" sz="1200" baseline="0" dirty="0" smtClean="0"/>
              <a:t>Hvis leverandørerne bruger underleverandører på aftalen, så skal leverandørerne føre kontroller, således at underleverandørerne også lever op til de samme krav.</a:t>
            </a:r>
          </a:p>
          <a:p>
            <a:pPr marL="0" indent="0">
              <a:buNone/>
            </a:pPr>
            <a:endParaRPr lang="da-DK" sz="1200" baseline="0" dirty="0" smtClean="0"/>
          </a:p>
          <a:p>
            <a:pPr marL="0" indent="0">
              <a:buNone/>
            </a:pPr>
            <a:r>
              <a:rPr lang="da-DK" sz="1200" baseline="0" dirty="0" smtClean="0"/>
              <a:t>Alle rengøringsprodukterne skal leve op til kravene i miljømærkerne Svanen og Blomsten.</a:t>
            </a:r>
          </a:p>
          <a:p>
            <a:endParaRPr lang="da-DK" dirty="0" smtClean="0"/>
          </a:p>
          <a:p>
            <a:r>
              <a:rPr lang="da-DK" b="1" dirty="0" smtClean="0"/>
              <a:t>Hjælp</a:t>
            </a:r>
            <a:r>
              <a:rPr lang="da-DK" b="1" baseline="0" dirty="0" smtClean="0"/>
              <a:t> til Miniudbud</a:t>
            </a:r>
            <a:r>
              <a:rPr lang="da-DK" b="0" baseline="0" dirty="0" smtClean="0"/>
              <a:t>: Som jeg nævnte skal I lave et miniudbud før I kan indgå en aftale på rengøringsservice. Hos SKI kan I få den rigtige hjælp og vejledning. På denne aftale yder vi tilskud til en ekstern konsulent som hjælper jer gennem processen. På den måde sparer I både ressourcer og udgifter i forhold til, hvis I skal lave jeres eget udbud.</a:t>
            </a:r>
          </a:p>
          <a:p>
            <a:endParaRPr lang="da-DK" b="0" baseline="0" dirty="0" smtClean="0"/>
          </a:p>
          <a:p>
            <a:r>
              <a:rPr lang="da-DK" b="0" baseline="0" dirty="0" smtClean="0"/>
              <a:t>Det er muligt at lave leveringsaftaler der løber i op til 6 år</a:t>
            </a:r>
          </a:p>
          <a:p>
            <a:endParaRPr lang="da-DK" b="0" baseline="0" dirty="0" smtClean="0"/>
          </a:p>
          <a:p>
            <a:r>
              <a:rPr lang="da-DK" b="0" baseline="0" dirty="0" smtClean="0"/>
              <a:t>Som I så på leverandøroversigten er det solide og kendte leverandører, der er prækvalificeret på aftalen. Mange vil gerne have lokale leverandører men her er det muligt for leverandørerne kan benytte underleverandører til at varetage opgaverne.</a:t>
            </a:r>
            <a:endParaRPr lang="da-DK" b="1" dirty="0"/>
          </a:p>
        </p:txBody>
      </p:sp>
      <p:sp>
        <p:nvSpPr>
          <p:cNvPr id="4" name="Pladsholder til diasnummer 3"/>
          <p:cNvSpPr>
            <a:spLocks noGrp="1"/>
          </p:cNvSpPr>
          <p:nvPr>
            <p:ph type="sldNum" sz="quarter" idx="10"/>
          </p:nvPr>
        </p:nvSpPr>
        <p:spPr/>
        <p:txBody>
          <a:bodyPr/>
          <a:lstStyle/>
          <a:p>
            <a:fld id="{1D70C3E7-B02B-4F93-A568-8E3F18AD2D6E}" type="slidenum">
              <a:rPr lang="da-DK" smtClean="0"/>
              <a:pPr/>
              <a:t>7</a:t>
            </a:fld>
            <a:endParaRPr lang="da-DK"/>
          </a:p>
        </p:txBody>
      </p:sp>
    </p:spTree>
    <p:extLst>
      <p:ext uri="{BB962C8B-B14F-4D97-AF65-F5344CB8AC3E}">
        <p14:creationId xmlns:p14="http://schemas.microsoft.com/office/powerpoint/2010/main" val="4033180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Næste</a:t>
            </a:r>
            <a:r>
              <a:rPr lang="da-DK" baseline="0" dirty="0" smtClean="0"/>
              <a:t> aftale vi gerne vil præsentere er forbrugsartikler.</a:t>
            </a:r>
            <a:endParaRPr lang="da-DK" dirty="0"/>
          </a:p>
        </p:txBody>
      </p:sp>
      <p:sp>
        <p:nvSpPr>
          <p:cNvPr id="4" name="Pladsholder til slidenummer 3"/>
          <p:cNvSpPr>
            <a:spLocks noGrp="1"/>
          </p:cNvSpPr>
          <p:nvPr>
            <p:ph type="sldNum" sz="quarter" idx="10"/>
          </p:nvPr>
        </p:nvSpPr>
        <p:spPr/>
        <p:txBody>
          <a:bodyPr/>
          <a:lstStyle/>
          <a:p>
            <a:fld id="{1D70C3E7-B02B-4F93-A568-8E3F18AD2D6E}" type="slidenum">
              <a:rPr lang="da-DK" smtClean="0"/>
              <a:pPr/>
              <a:t>8</a:t>
            </a:fld>
            <a:endParaRPr lang="da-DK"/>
          </a:p>
        </p:txBody>
      </p:sp>
    </p:spTree>
    <p:extLst>
      <p:ext uri="{BB962C8B-B14F-4D97-AF65-F5344CB8AC3E}">
        <p14:creationId xmlns:p14="http://schemas.microsoft.com/office/powerpoint/2010/main" val="1254477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lnSpcReduction="10000"/>
          </a:bodyPr>
          <a:lstStyle/>
          <a:p>
            <a:pPr marL="0" lvl="0" indent="0">
              <a:buNone/>
            </a:pPr>
            <a:r>
              <a:rPr lang="da-DK" sz="1200" b="1" dirty="0" smtClean="0"/>
              <a:t>1400 individuelle varer, hvoraf mange er miljøvenlige produkter</a:t>
            </a:r>
          </a:p>
          <a:p>
            <a:pPr marL="0" lvl="0" indent="0">
              <a:buNone/>
            </a:pPr>
            <a:endParaRPr lang="da-DK" sz="1200" b="1" dirty="0" smtClean="0"/>
          </a:p>
          <a:p>
            <a:pPr marL="0" lvl="0" indent="0">
              <a:buNone/>
            </a:pPr>
            <a:r>
              <a:rPr lang="da-DK" sz="1200" b="1" dirty="0" smtClean="0"/>
              <a:t>Forbrugsvarer;</a:t>
            </a:r>
          </a:p>
          <a:p>
            <a:r>
              <a:rPr lang="da-DK" sz="1200" dirty="0" smtClean="0"/>
              <a:t>Rengøringsrekvisitter: Fx opvaskebørster, mopper, skafter, klude, gulvskrabere og skuresvampe. </a:t>
            </a:r>
          </a:p>
          <a:p>
            <a:r>
              <a:rPr lang="da-DK" sz="1200" dirty="0" smtClean="0"/>
              <a:t>Rengøringsmidler: Fx maskinopvaske- &amp; vaskemidler, sæbe og div. produkter til personlig hygiejne. </a:t>
            </a:r>
          </a:p>
          <a:p>
            <a:r>
              <a:rPr lang="da-DK" sz="1200" dirty="0" smtClean="0"/>
              <a:t>Rengøringsvogne med tilbehør.</a:t>
            </a:r>
          </a:p>
          <a:p>
            <a:r>
              <a:rPr lang="da-DK" sz="1200" dirty="0" smtClean="0"/>
              <a:t>Affaldsposer, affaldssække og hygiejneposer. </a:t>
            </a:r>
          </a:p>
          <a:p>
            <a:r>
              <a:rPr lang="da-DK" sz="1200" dirty="0" smtClean="0"/>
              <a:t>Aftørringspapir: Fx toiletpapir, håndaftørring, lejepapir, vaskeklude, affaldsspande og poser, dispenser. </a:t>
            </a:r>
          </a:p>
          <a:p>
            <a:pPr marL="0" lvl="0" indent="0">
              <a:buNone/>
            </a:pPr>
            <a:endParaRPr lang="da-DK" sz="1200" dirty="0" smtClean="0"/>
          </a:p>
          <a:p>
            <a:pPr marL="0" lvl="0" indent="0">
              <a:buNone/>
            </a:pPr>
            <a:r>
              <a:rPr lang="da-DK" sz="1200" b="1" dirty="0" smtClean="0"/>
              <a:t>Fødevareemballage &amp; Engangsservice;</a:t>
            </a:r>
          </a:p>
          <a:p>
            <a:r>
              <a:rPr lang="da-DK" sz="1200" dirty="0" smtClean="0"/>
              <a:t>Fødevareemballage, alufolie og film til indpakning, kagefade, fadpapir, plasticbakker til transport af fødevarer, poser til fødevarer samt engangsbeklædning til personalet i storkøkkener. </a:t>
            </a:r>
          </a:p>
          <a:p>
            <a:r>
              <a:rPr lang="da-DK" sz="1200" dirty="0" smtClean="0"/>
              <a:t>Engangsservice, fx pap, -plast og termobægre, plasticglas, engangstallerkner og -bestik, lys, servietter, papirduge, spisestykker, te- og kaffefiltre, kaffemælk/fløde og sødemidler </a:t>
            </a:r>
          </a:p>
          <a:p>
            <a:pPr marL="0" lvl="0" indent="0">
              <a:buNone/>
            </a:pPr>
            <a:endParaRPr lang="da-DK" sz="1200" dirty="0" smtClean="0"/>
          </a:p>
          <a:p>
            <a:pPr marL="0" indent="0">
              <a:buNone/>
            </a:pPr>
            <a:r>
              <a:rPr lang="da-DK" sz="1200" b="1" dirty="0" smtClean="0"/>
              <a:t>Rengøringsmaskiner;</a:t>
            </a:r>
          </a:p>
          <a:p>
            <a:r>
              <a:rPr lang="da-DK" sz="1200" dirty="0" smtClean="0"/>
              <a:t>Omfatter et sortiment af rengøringsmaskiner som fx gulvvaskere, feje-/</a:t>
            </a:r>
            <a:r>
              <a:rPr lang="da-DK" sz="1200" dirty="0" err="1" smtClean="0"/>
              <a:t>sugemaskiner</a:t>
            </a:r>
            <a:r>
              <a:rPr lang="da-DK" sz="1200" dirty="0" smtClean="0"/>
              <a:t>, standard-, industri- og robotstøvsugere samt skuremaskiner. </a:t>
            </a:r>
          </a:p>
          <a:p>
            <a:endParaRPr lang="da-DK" dirty="0"/>
          </a:p>
        </p:txBody>
      </p:sp>
      <p:sp>
        <p:nvSpPr>
          <p:cNvPr id="4" name="Pladsholder til diasnummer 3"/>
          <p:cNvSpPr>
            <a:spLocks noGrp="1"/>
          </p:cNvSpPr>
          <p:nvPr>
            <p:ph type="sldNum" sz="quarter" idx="10"/>
          </p:nvPr>
        </p:nvSpPr>
        <p:spPr/>
        <p:txBody>
          <a:bodyPr/>
          <a:lstStyle/>
          <a:p>
            <a:fld id="{1D70C3E7-B02B-4F93-A568-8E3F18AD2D6E}" type="slidenum">
              <a:rPr lang="da-DK" smtClean="0"/>
              <a:pPr/>
              <a:t>9</a:t>
            </a:fld>
            <a:endParaRPr lang="da-DK"/>
          </a:p>
        </p:txBody>
      </p:sp>
    </p:spTree>
    <p:extLst>
      <p:ext uri="{BB962C8B-B14F-4D97-AF65-F5344CB8AC3E}">
        <p14:creationId xmlns:p14="http://schemas.microsoft.com/office/powerpoint/2010/main" val="131236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w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å forside">
    <p:spTree>
      <p:nvGrpSpPr>
        <p:cNvPr id="1" name=""/>
        <p:cNvGrpSpPr/>
        <p:nvPr/>
      </p:nvGrpSpPr>
      <p:grpSpPr>
        <a:xfrm>
          <a:off x="0" y="0"/>
          <a:ext cx="0" cy="0"/>
          <a:chOff x="0" y="0"/>
          <a:chExt cx="0" cy="0"/>
        </a:xfrm>
      </p:grpSpPr>
      <p:sp>
        <p:nvSpPr>
          <p:cNvPr id="501" name="Picture Placeholder 500"/>
          <p:cNvSpPr>
            <a:spLocks noGrp="1"/>
          </p:cNvSpPr>
          <p:nvPr userDrawn="1">
            <p:ph type="pic" sz="quarter" idx="13"/>
          </p:nvPr>
        </p:nvSpPr>
        <p:spPr>
          <a:xfrm>
            <a:off x="4736350" y="1371600"/>
            <a:ext cx="4407651" cy="5489999"/>
          </a:xfrm>
          <a:noFill/>
        </p:spPr>
        <p:txBody>
          <a:bodyPr tIns="1512000" anchor="ctr" anchorCtr="0">
            <a:normAutofit/>
          </a:bodyPr>
          <a:lstStyle>
            <a:lvl1pPr marL="0" indent="0" algn="ctr">
              <a:buFontTx/>
              <a:buNone/>
              <a:defRPr sz="1600"/>
            </a:lvl1pPr>
          </a:lstStyle>
          <a:p>
            <a:r>
              <a:rPr lang="da-DK" noProof="0" smtClean="0"/>
              <a:t>Klik på ikonet for at tilføje et billede</a:t>
            </a:r>
            <a:endParaRPr lang="da-DK" noProof="0" dirty="0"/>
          </a:p>
        </p:txBody>
      </p:sp>
      <p:sp>
        <p:nvSpPr>
          <p:cNvPr id="2" name="Title 1"/>
          <p:cNvSpPr>
            <a:spLocks noGrp="1"/>
          </p:cNvSpPr>
          <p:nvPr>
            <p:ph type="ctrTitle"/>
          </p:nvPr>
        </p:nvSpPr>
        <p:spPr>
          <a:xfrm>
            <a:off x="0" y="2506669"/>
            <a:ext cx="6876000" cy="1446501"/>
          </a:xfrm>
          <a:solidFill>
            <a:srgbClr val="004A64">
              <a:alpha val="60000"/>
            </a:srgbClr>
          </a:solidFill>
        </p:spPr>
        <p:txBody>
          <a:bodyPr lIns="622800" tIns="0" bIns="108000">
            <a:noAutofit/>
          </a:bodyPr>
          <a:lstStyle>
            <a:lvl1pPr>
              <a:lnSpc>
                <a:spcPct val="90000"/>
              </a:lnSpc>
              <a:defRPr sz="2400">
                <a:solidFill>
                  <a:schemeClr val="bg1"/>
                </a:solidFill>
              </a:defRPr>
            </a:lvl1pPr>
          </a:lstStyle>
          <a:p>
            <a:r>
              <a:rPr lang="da-DK" noProof="0" smtClean="0"/>
              <a:t>Klik for at redigere i master</a:t>
            </a:r>
            <a:endParaRPr lang="da-DK" noProof="0" dirty="0"/>
          </a:p>
        </p:txBody>
      </p:sp>
      <p:sp>
        <p:nvSpPr>
          <p:cNvPr id="3" name="Subtitle 2"/>
          <p:cNvSpPr>
            <a:spLocks noGrp="1"/>
          </p:cNvSpPr>
          <p:nvPr>
            <p:ph type="subTitle" idx="1"/>
          </p:nvPr>
        </p:nvSpPr>
        <p:spPr>
          <a:xfrm>
            <a:off x="0" y="3953169"/>
            <a:ext cx="6876000" cy="1132015"/>
          </a:xfrm>
          <a:solidFill>
            <a:srgbClr val="004A64">
              <a:alpha val="60000"/>
            </a:srgbClr>
          </a:solidFill>
        </p:spPr>
        <p:txBody>
          <a:bodyPr lIns="622800" tIns="72000" bIns="0">
            <a:noAutofit/>
          </a:bodyPr>
          <a:lstStyle>
            <a:lvl1pPr marL="0" indent="0" algn="l">
              <a:lnSpc>
                <a:spcPct val="9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smtClean="0"/>
              <a:t>Klik for at redigere i master</a:t>
            </a:r>
            <a:endParaRPr lang="da-DK" noProof="0" dirty="0"/>
          </a:p>
        </p:txBody>
      </p:sp>
      <p:sp>
        <p:nvSpPr>
          <p:cNvPr id="502" name="TextBox 501"/>
          <p:cNvSpPr txBox="1"/>
          <p:nvPr userDrawn="1"/>
        </p:nvSpPr>
        <p:spPr>
          <a:xfrm>
            <a:off x="-1776844" y="2348880"/>
            <a:ext cx="1643085" cy="1461939"/>
          </a:xfrm>
          <a:prstGeom prst="rect">
            <a:avLst/>
          </a:prstGeom>
          <a:noFill/>
        </p:spPr>
        <p:txBody>
          <a:bodyPr wrap="square" lIns="0" tIns="0" rIns="0" bIns="0" rtlCol="0">
            <a:spAutoFit/>
          </a:bodyPr>
          <a:lstStyle/>
          <a:p>
            <a:pPr marL="0" indent="0" algn="r">
              <a:spcBef>
                <a:spcPct val="50000"/>
              </a:spcBef>
              <a:buFontTx/>
              <a:buNone/>
            </a:pPr>
            <a:r>
              <a:rPr lang="da-DK" sz="1000" b="1" baseline="0" noProof="1" smtClean="0">
                <a:solidFill>
                  <a:schemeClr val="tx1"/>
                </a:solidFill>
                <a:latin typeface="Arial" pitchFamily="34" charset="0"/>
                <a:cs typeface="Arial" pitchFamily="34" charset="0"/>
              </a:rPr>
              <a:t>Indsæt billede </a:t>
            </a:r>
            <a:br>
              <a:rPr lang="da-DK" sz="1000" b="1" baseline="0" noProof="1" smtClean="0">
                <a:solidFill>
                  <a:schemeClr val="tx1"/>
                </a:solidFill>
                <a:latin typeface="Arial" pitchFamily="34" charset="0"/>
                <a:cs typeface="Arial" pitchFamily="34" charset="0"/>
              </a:rPr>
            </a:br>
            <a:r>
              <a:rPr lang="da-DK" sz="1000" baseline="0" noProof="1" smtClean="0">
                <a:solidFill>
                  <a:schemeClr val="tx1"/>
                </a:solidFill>
                <a:latin typeface="Arial" pitchFamily="34" charset="0"/>
                <a:cs typeface="Arial" pitchFamily="34" charset="0"/>
              </a:rPr>
              <a:t>Klik på billede-ikonen, </a:t>
            </a:r>
            <a:br>
              <a:rPr lang="da-DK" sz="1000" baseline="0" noProof="1" smtClean="0">
                <a:solidFill>
                  <a:schemeClr val="tx1"/>
                </a:solidFill>
                <a:latin typeface="Arial" pitchFamily="34" charset="0"/>
                <a:cs typeface="Arial" pitchFamily="34" charset="0"/>
              </a:rPr>
            </a:br>
            <a:r>
              <a:rPr lang="da-DK" sz="1000" baseline="0" noProof="1" smtClean="0">
                <a:solidFill>
                  <a:schemeClr val="tx1"/>
                </a:solidFill>
                <a:latin typeface="Arial" pitchFamily="34" charset="0"/>
                <a:cs typeface="Arial" pitchFamily="34" charset="0"/>
              </a:rPr>
              <a:t>vælg dit billede</a:t>
            </a:r>
            <a:br>
              <a:rPr lang="da-DK" sz="1000" baseline="0" noProof="1" smtClean="0">
                <a:solidFill>
                  <a:schemeClr val="tx1"/>
                </a:solidFill>
                <a:latin typeface="Arial" pitchFamily="34" charset="0"/>
                <a:cs typeface="Arial" pitchFamily="34" charset="0"/>
              </a:rPr>
            </a:br>
            <a:r>
              <a:rPr lang="da-DK" sz="1000" baseline="0" noProof="1" smtClean="0">
                <a:solidFill>
                  <a:schemeClr val="tx1"/>
                </a:solidFill>
                <a:latin typeface="Arial" pitchFamily="34" charset="0"/>
                <a:cs typeface="Arial" pitchFamily="34" charset="0"/>
              </a:rPr>
              <a:t>Klik OK</a:t>
            </a:r>
          </a:p>
          <a:p>
            <a:pPr marL="0" indent="0" algn="r">
              <a:spcBef>
                <a:spcPct val="50000"/>
              </a:spcBef>
              <a:buFontTx/>
              <a:buNone/>
            </a:pPr>
            <a:r>
              <a:rPr lang="da-DK" sz="1000" b="1" baseline="0" noProof="1" smtClean="0">
                <a:solidFill>
                  <a:schemeClr val="tx1"/>
                </a:solidFill>
                <a:latin typeface="Arial" pitchFamily="34" charset="0"/>
                <a:cs typeface="Arial" pitchFamily="34" charset="0"/>
              </a:rPr>
              <a:t>Indsæt nyt billede</a:t>
            </a:r>
            <a:br>
              <a:rPr lang="da-DK" sz="1000" b="1" baseline="0" noProof="1" smtClean="0">
                <a:solidFill>
                  <a:schemeClr val="tx1"/>
                </a:solidFill>
                <a:latin typeface="Arial" pitchFamily="34" charset="0"/>
                <a:cs typeface="Arial" pitchFamily="34" charset="0"/>
              </a:rPr>
            </a:br>
            <a:r>
              <a:rPr lang="da-DK" sz="1000" b="1" baseline="0" noProof="1" smtClean="0">
                <a:solidFill>
                  <a:schemeClr val="tx1"/>
                </a:solidFill>
                <a:latin typeface="Arial" pitchFamily="34" charset="0"/>
                <a:cs typeface="Arial" pitchFamily="34" charset="0"/>
              </a:rPr>
              <a:t>1. </a:t>
            </a:r>
            <a:r>
              <a:rPr lang="da-DK" sz="1000" b="0" baseline="0" noProof="1" smtClean="0">
                <a:solidFill>
                  <a:schemeClr val="tx1"/>
                </a:solidFill>
                <a:latin typeface="Arial" pitchFamily="34" charset="0"/>
                <a:cs typeface="Arial" pitchFamily="34" charset="0"/>
              </a:rPr>
              <a:t>Fjern det gamle billede</a:t>
            </a:r>
            <a:br>
              <a:rPr lang="da-DK" sz="1000" b="0" baseline="0" noProof="1" smtClean="0">
                <a:solidFill>
                  <a:schemeClr val="tx1"/>
                </a:solidFill>
                <a:latin typeface="Arial" pitchFamily="34" charset="0"/>
                <a:cs typeface="Arial" pitchFamily="34" charset="0"/>
              </a:rPr>
            </a:br>
            <a:r>
              <a:rPr lang="da-DK" sz="1000" b="1" baseline="0" noProof="1" smtClean="0">
                <a:solidFill>
                  <a:schemeClr val="tx1"/>
                </a:solidFill>
                <a:latin typeface="Arial" pitchFamily="34" charset="0"/>
                <a:cs typeface="Arial" pitchFamily="34" charset="0"/>
              </a:rPr>
              <a:t>2. </a:t>
            </a:r>
            <a:r>
              <a:rPr lang="da-DK" sz="1000" b="0" baseline="0" noProof="1" smtClean="0">
                <a:solidFill>
                  <a:schemeClr val="tx1"/>
                </a:solidFill>
                <a:latin typeface="Arial" pitchFamily="34" charset="0"/>
                <a:cs typeface="Arial" pitchFamily="34" charset="0"/>
              </a:rPr>
              <a:t>Højreklik på dias i diasvisning</a:t>
            </a:r>
            <a:br>
              <a:rPr lang="da-DK" sz="1000" b="0" baseline="0" noProof="1" smtClean="0">
                <a:solidFill>
                  <a:schemeClr val="tx1"/>
                </a:solidFill>
                <a:latin typeface="Arial" pitchFamily="34" charset="0"/>
                <a:cs typeface="Arial" pitchFamily="34" charset="0"/>
              </a:rPr>
            </a:br>
            <a:r>
              <a:rPr lang="da-DK" sz="1000" b="1" baseline="0" noProof="1" smtClean="0">
                <a:solidFill>
                  <a:schemeClr val="tx1"/>
                </a:solidFill>
                <a:latin typeface="Arial" pitchFamily="34" charset="0"/>
                <a:cs typeface="Arial" pitchFamily="34" charset="0"/>
              </a:rPr>
              <a:t>3. </a:t>
            </a:r>
            <a:r>
              <a:rPr lang="da-DK" sz="1000" b="0" baseline="0" noProof="1" smtClean="0">
                <a:solidFill>
                  <a:schemeClr val="tx1"/>
                </a:solidFill>
                <a:latin typeface="Arial" pitchFamily="34" charset="0"/>
                <a:cs typeface="Arial" pitchFamily="34" charset="0"/>
              </a:rPr>
              <a:t>Vælg ‘Nulstil dias’ </a:t>
            </a:r>
          </a:p>
        </p:txBody>
      </p:sp>
      <p:pic>
        <p:nvPicPr>
          <p:cNvPr id="13" name="Picture 2"/>
          <p:cNvPicPr>
            <a:picLocks noChangeArrowheads="1"/>
          </p:cNvPicPr>
          <p:nvPr userDrawn="1"/>
        </p:nvPicPr>
        <p:blipFill rotWithShape="1">
          <a:blip r:embed="rId2">
            <a:extLst>
              <a:ext uri="{28A0092B-C50C-407E-A947-70E740481C1C}">
                <a14:useLocalDpi xmlns:a14="http://schemas.microsoft.com/office/drawing/2010/main" val="0"/>
              </a:ext>
            </a:extLst>
          </a:blip>
          <a:stretch/>
        </p:blipFill>
        <p:spPr bwMode="auto">
          <a:xfrm>
            <a:off x="-1" y="0"/>
            <a:ext cx="91440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Date Placeholder 2"/>
          <p:cNvSpPr>
            <a:spLocks noGrp="1"/>
          </p:cNvSpPr>
          <p:nvPr>
            <p:ph type="dt" sz="half" idx="15"/>
          </p:nvPr>
        </p:nvSpPr>
        <p:spPr>
          <a:xfrm>
            <a:off x="4736350" y="1234368"/>
            <a:ext cx="1645322" cy="144000"/>
          </a:xfrm>
        </p:spPr>
        <p:txBody>
          <a:bodyPr/>
          <a:lstStyle/>
          <a:p>
            <a:fld id="{E53D75B8-EE81-4F68-AE3F-03B1696E8BE3}" type="datetime2">
              <a:rPr lang="da-DK" smtClean="0"/>
              <a:t>8. september 2015</a:t>
            </a:fld>
            <a:endParaRPr lang="da-DK" dirty="0"/>
          </a:p>
        </p:txBody>
      </p:sp>
      <p:sp>
        <p:nvSpPr>
          <p:cNvPr id="15" name="Footer Placeholder 6"/>
          <p:cNvSpPr>
            <a:spLocks noGrp="1"/>
          </p:cNvSpPr>
          <p:nvPr>
            <p:ph type="ftr" sz="quarter" idx="16"/>
          </p:nvPr>
        </p:nvSpPr>
        <p:spPr>
          <a:xfrm>
            <a:off x="4736349" y="1072368"/>
            <a:ext cx="3975341" cy="144000"/>
          </a:xfrm>
        </p:spPr>
        <p:txBody>
          <a:bodyPr/>
          <a:lstStyle/>
          <a:p>
            <a:r>
              <a:rPr lang="da-DK" dirty="0" smtClean="0"/>
              <a:t>Indsæt præsentationens titel via: 'Indsæt' / Sidehoved og sidefod</a:t>
            </a:r>
            <a:endParaRPr lang="da-DK" dirty="0"/>
          </a:p>
        </p:txBody>
      </p:sp>
      <p:sp>
        <p:nvSpPr>
          <p:cNvPr id="17" name="Slide Number Placeholder 7"/>
          <p:cNvSpPr>
            <a:spLocks noGrp="1"/>
          </p:cNvSpPr>
          <p:nvPr>
            <p:ph type="sldNum" sz="quarter" idx="17"/>
          </p:nvPr>
        </p:nvSpPr>
        <p:spPr>
          <a:xfrm>
            <a:off x="8362988" y="1234368"/>
            <a:ext cx="349212" cy="144000"/>
          </a:xfrm>
        </p:spPr>
        <p:txBody>
          <a:bodyPr/>
          <a:lstStyle/>
          <a:p>
            <a:fld id="{0DE32011-E550-412B-A3B1-87CF6F33343A}" type="slidenum">
              <a:rPr lang="da-DK" smtClean="0"/>
              <a:pPr/>
              <a:t>‹nr.›</a:t>
            </a:fld>
            <a:endParaRPr lang="da-DK" dirty="0"/>
          </a:p>
        </p:txBody>
      </p:sp>
      <p:pic>
        <p:nvPicPr>
          <p:cNvPr id="18" name="Picture 3" descr="C:\Documents and Settings\Administrator\Desktop\SKI\work\logo pos30x14.wmf"/>
          <p:cNvPicPr>
            <a:picLocks noChangeAspect="1" noChangeArrowheads="1"/>
          </p:cNvPicPr>
          <p:nvPr userDrawn="1"/>
        </p:nvPicPr>
        <p:blipFill>
          <a:blip r:embed="rId3"/>
          <a:srcRect/>
          <a:stretch>
            <a:fillRect/>
          </a:stretch>
        </p:blipFill>
        <p:spPr bwMode="auto">
          <a:xfrm>
            <a:off x="466884" y="6062104"/>
            <a:ext cx="1093787" cy="481013"/>
          </a:xfrm>
          <a:prstGeom prst="rect">
            <a:avLst/>
          </a:prstGeom>
          <a:noFill/>
        </p:spPr>
      </p:pic>
      <p:sp>
        <p:nvSpPr>
          <p:cNvPr id="16" name="Text Box 14"/>
          <p:cNvSpPr txBox="1">
            <a:spLocks noChangeArrowheads="1"/>
          </p:cNvSpPr>
          <p:nvPr userDrawn="1"/>
        </p:nvSpPr>
        <p:spPr bwMode="auto">
          <a:xfrm>
            <a:off x="-1908720" y="7937"/>
            <a:ext cx="1761647" cy="615553"/>
          </a:xfrm>
          <a:prstGeom prst="rect">
            <a:avLst/>
          </a:prstGeom>
          <a:noFill/>
          <a:ln w="9525">
            <a:noFill/>
            <a:miter lim="800000"/>
            <a:headEnd/>
            <a:tailEnd/>
          </a:ln>
          <a:effectLst/>
        </p:spPr>
        <p:txBody>
          <a:bodyPr wrap="square" lIns="0" tIns="0" rIns="0" bIns="0">
            <a:spAutoFit/>
          </a:bodyPr>
          <a:lstStyle/>
          <a:p>
            <a:pPr marL="342900" indent="-342900" algn="r">
              <a:spcBef>
                <a:spcPct val="50000"/>
              </a:spcBef>
            </a:pPr>
            <a:r>
              <a:rPr lang="da-DK" sz="1000" b="0" noProof="0" dirty="0" smtClean="0">
                <a:solidFill>
                  <a:schemeClr val="tx1"/>
                </a:solidFill>
                <a:latin typeface="Arial" pitchFamily="34" charset="0"/>
                <a:cs typeface="Arial" pitchFamily="34" charset="0"/>
              </a:rPr>
              <a:t>Vælg bredformat </a:t>
            </a:r>
            <a:br>
              <a:rPr lang="da-DK" sz="1000" b="0" noProof="0" dirty="0" smtClean="0">
                <a:solidFill>
                  <a:schemeClr val="tx1"/>
                </a:solidFill>
                <a:latin typeface="Arial" pitchFamily="34" charset="0"/>
                <a:cs typeface="Arial" pitchFamily="34" charset="0"/>
              </a:rPr>
            </a:br>
            <a:r>
              <a:rPr lang="da-DK" sz="1000" b="0" noProof="0" dirty="0" smtClean="0">
                <a:solidFill>
                  <a:schemeClr val="tx1"/>
                </a:solidFill>
                <a:latin typeface="Arial" pitchFamily="34" charset="0"/>
                <a:cs typeface="Arial" pitchFamily="34" charset="0"/>
              </a:rPr>
              <a:t>(16:9 til skærm) eller normal format til </a:t>
            </a:r>
            <a:br>
              <a:rPr lang="da-DK" sz="1000" b="0" noProof="0" dirty="0" smtClean="0">
                <a:solidFill>
                  <a:schemeClr val="tx1"/>
                </a:solidFill>
                <a:latin typeface="Arial" pitchFamily="34" charset="0"/>
                <a:cs typeface="Arial" pitchFamily="34" charset="0"/>
              </a:rPr>
            </a:br>
            <a:r>
              <a:rPr lang="da-DK" sz="1000" b="0" noProof="0" dirty="0" smtClean="0">
                <a:solidFill>
                  <a:schemeClr val="tx1"/>
                </a:solidFill>
                <a:latin typeface="Arial" pitchFamily="34" charset="0"/>
                <a:cs typeface="Arial" pitchFamily="34" charset="0"/>
              </a:rPr>
              <a:t>(4:3 til pc/projektor)</a:t>
            </a:r>
            <a:endParaRPr lang="da-DK" sz="1000" b="1" noProof="0" dirty="0" smtClean="0">
              <a:solidFill>
                <a:schemeClr val="tx1"/>
              </a:solidFill>
              <a:latin typeface="Arial" pitchFamily="34" charset="0"/>
              <a:cs typeface="Arial" pitchFamily="34" charset="0"/>
            </a:endParaRPr>
          </a:p>
        </p:txBody>
      </p:sp>
      <p:sp>
        <p:nvSpPr>
          <p:cNvPr id="21" name="AutoShape 4"/>
          <p:cNvSpPr>
            <a:spLocks/>
          </p:cNvSpPr>
          <p:nvPr userDrawn="1"/>
        </p:nvSpPr>
        <p:spPr bwMode="gray">
          <a:xfrm>
            <a:off x="-1958975" y="5904817"/>
            <a:ext cx="1871662"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p>
            <a:pPr algn="r" defTabSz="457200">
              <a:tabLst>
                <a:tab pos="177800" algn="l"/>
              </a:tabLst>
            </a:pPr>
            <a:r>
              <a:rPr lang="da-DK" sz="900" b="1" dirty="0" smtClean="0">
                <a:solidFill>
                  <a:schemeClr val="tx1"/>
                </a:solidFill>
                <a:latin typeface="Arial" pitchFamily="34" charset="0"/>
                <a:cs typeface="Arial" pitchFamily="34" charset="0"/>
              </a:rPr>
              <a:t>Vis hjælpelinjer som hjælper ved placering af objekter</a:t>
            </a:r>
          </a:p>
          <a:p>
            <a:pPr algn="r" defTabSz="457200">
              <a:tabLst>
                <a:tab pos="177800" algn="l"/>
              </a:tabLst>
            </a:pPr>
            <a:r>
              <a:rPr lang="da-DK" sz="900" b="1" dirty="0" smtClean="0">
                <a:solidFill>
                  <a:schemeClr val="tx1"/>
                </a:solidFill>
                <a:latin typeface="Arial" pitchFamily="34" charset="0"/>
                <a:cs typeface="Arial" pitchFamily="34" charset="0"/>
              </a:rPr>
              <a:t>1.</a:t>
            </a:r>
            <a:r>
              <a:rPr lang="da-DK" sz="900" dirty="0" smtClean="0">
                <a:solidFill>
                  <a:schemeClr val="tx1"/>
                </a:solidFill>
                <a:latin typeface="Arial" pitchFamily="34" charset="0"/>
                <a:cs typeface="Arial" pitchFamily="34" charset="0"/>
              </a:rPr>
              <a:t>	Højre klik udenfor dias og vælg ’Gitter og hjælpelinjer’</a:t>
            </a:r>
          </a:p>
          <a:p>
            <a:pPr algn="r" defTabSz="457200">
              <a:tabLst>
                <a:tab pos="177800" algn="l"/>
              </a:tabLst>
            </a:pPr>
            <a:r>
              <a:rPr lang="da-DK" sz="900" b="1" dirty="0" smtClean="0">
                <a:solidFill>
                  <a:schemeClr val="tx1"/>
                </a:solidFill>
                <a:latin typeface="Arial" pitchFamily="34" charset="0"/>
                <a:cs typeface="Arial" pitchFamily="34" charset="0"/>
              </a:rPr>
              <a:t>2. </a:t>
            </a:r>
            <a:r>
              <a:rPr lang="da-DK" sz="900" dirty="0" smtClean="0">
                <a:solidFill>
                  <a:schemeClr val="tx1"/>
                </a:solidFill>
                <a:latin typeface="Arial" pitchFamily="34" charset="0"/>
                <a:cs typeface="Arial" pitchFamily="34" charset="0"/>
              </a:rPr>
              <a:t>	Sæt kryds ved ’Vis’ tegnehjælpelinjer på skærmen</a:t>
            </a:r>
          </a:p>
          <a:p>
            <a:pPr algn="r" defTabSz="457200">
              <a:buFontTx/>
              <a:buNone/>
              <a:tabLst>
                <a:tab pos="177800" algn="l"/>
              </a:tabLst>
            </a:pPr>
            <a:r>
              <a:rPr lang="da-DK" sz="900" dirty="0" smtClean="0">
                <a:solidFill>
                  <a:schemeClr val="tx1"/>
                </a:solidFill>
                <a:latin typeface="Arial" pitchFamily="34" charset="0"/>
                <a:cs typeface="Arial" pitchFamily="34" charset="0"/>
              </a:rPr>
              <a:t> </a:t>
            </a:r>
            <a:r>
              <a:rPr lang="da-DK" sz="900" b="1" dirty="0" smtClean="0">
                <a:solidFill>
                  <a:schemeClr val="tx1"/>
                </a:solidFill>
                <a:latin typeface="Arial" pitchFamily="34" charset="0"/>
                <a:cs typeface="Arial" pitchFamily="34" charset="0"/>
              </a:rPr>
              <a:t>3. </a:t>
            </a:r>
            <a:r>
              <a:rPr lang="da-DK" sz="900" dirty="0" smtClean="0">
                <a:solidFill>
                  <a:schemeClr val="tx1"/>
                </a:solidFill>
                <a:latin typeface="Arial" pitchFamily="34" charset="0"/>
                <a:cs typeface="Arial" pitchFamily="34" charset="0"/>
              </a:rPr>
              <a:t>Vælg “OK”</a:t>
            </a:r>
            <a:endParaRPr lang="da-DK" sz="9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924725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spalter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smtClean="0"/>
              <a:t>Klik for at redigere i master</a:t>
            </a:r>
            <a:endParaRPr lang="da-DK" noProof="0"/>
          </a:p>
        </p:txBody>
      </p:sp>
      <p:sp>
        <p:nvSpPr>
          <p:cNvPr id="3" name="Date Placeholder 2"/>
          <p:cNvSpPr>
            <a:spLocks noGrp="1"/>
          </p:cNvSpPr>
          <p:nvPr>
            <p:ph type="dt" sz="half" idx="10"/>
          </p:nvPr>
        </p:nvSpPr>
        <p:spPr/>
        <p:txBody>
          <a:bodyPr/>
          <a:lstStyle/>
          <a:p>
            <a:fld id="{CB963124-C3A2-49DF-A433-BA9DEA379CC5}" type="datetime2">
              <a:rPr lang="da-DK" noProof="0" smtClean="0"/>
              <a:t>8. september 2015</a:t>
            </a:fld>
            <a:endParaRPr lang="da-DK" noProof="0"/>
          </a:p>
        </p:txBody>
      </p:sp>
      <p:sp>
        <p:nvSpPr>
          <p:cNvPr id="4" name="Footer Placeholder 3"/>
          <p:cNvSpPr>
            <a:spLocks noGrp="1"/>
          </p:cNvSpPr>
          <p:nvPr>
            <p:ph type="ftr" sz="quarter" idx="11"/>
          </p:nvPr>
        </p:nvSpPr>
        <p:spPr/>
        <p:txBody>
          <a:bodyPr/>
          <a:lstStyle/>
          <a:p>
            <a:r>
              <a:rPr lang="da-DK" noProof="0" smtClean="0"/>
              <a:t>Indsæt præsentationens titel via: 'Indsæt' / Sidehoved og sidefod</a:t>
            </a:r>
            <a:endParaRPr lang="da-DK" noProof="0"/>
          </a:p>
        </p:txBody>
      </p:sp>
      <p:sp>
        <p:nvSpPr>
          <p:cNvPr id="5" name="Slide Number Placeholder 4"/>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489" name="Text Placeholder 488"/>
          <p:cNvSpPr>
            <a:spLocks noGrp="1"/>
          </p:cNvSpPr>
          <p:nvPr userDrawn="1">
            <p:ph type="body" sz="quarter" idx="13"/>
          </p:nvPr>
        </p:nvSpPr>
        <p:spPr>
          <a:xfrm>
            <a:off x="468311" y="2133601"/>
            <a:ext cx="3977450" cy="3887788"/>
          </a:xfrm>
        </p:spPr>
        <p:txBody>
          <a:bodyPr/>
          <a:lstStyle>
            <a:lvl1pPr marL="0" indent="0">
              <a:lnSpc>
                <a:spcPct val="105000"/>
              </a:lnSpc>
              <a:spcBef>
                <a:spcPts val="0"/>
              </a:spcBef>
              <a:buNone/>
              <a:defRPr sz="1200" b="1"/>
            </a:lvl1pPr>
            <a:lvl2pPr marL="0" indent="0">
              <a:lnSpc>
                <a:spcPct val="105000"/>
              </a:lnSpc>
              <a:spcBef>
                <a:spcPts val="0"/>
              </a:spcBef>
              <a:buNone/>
              <a:defRPr sz="1200"/>
            </a:lvl2pPr>
            <a:lvl3pPr marL="0" indent="0">
              <a:lnSpc>
                <a:spcPct val="105000"/>
              </a:lnSpc>
              <a:spcBef>
                <a:spcPts val="0"/>
              </a:spcBef>
              <a:buNone/>
              <a:defRPr sz="1200"/>
            </a:lvl3pPr>
            <a:lvl4pPr marL="0" indent="0">
              <a:lnSpc>
                <a:spcPct val="105000"/>
              </a:lnSpc>
              <a:spcBef>
                <a:spcPts val="0"/>
              </a:spcBef>
              <a:buNone/>
              <a:defRPr sz="1200"/>
            </a:lvl4pPr>
            <a:lvl5pPr marL="0" indent="0">
              <a:lnSpc>
                <a:spcPct val="105000"/>
              </a:lnSpc>
              <a:spcBef>
                <a:spcPts val="0"/>
              </a:spcBef>
              <a:buNone/>
              <a:defRPr sz="1200"/>
            </a:lvl5p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491" name="Text Placeholder 490"/>
          <p:cNvSpPr>
            <a:spLocks noGrp="1"/>
          </p:cNvSpPr>
          <p:nvPr userDrawn="1">
            <p:ph type="body" sz="quarter" idx="14"/>
          </p:nvPr>
        </p:nvSpPr>
        <p:spPr>
          <a:xfrm>
            <a:off x="4736349" y="2133601"/>
            <a:ext cx="3975851" cy="3887788"/>
          </a:xfrm>
        </p:spPr>
        <p:txBody>
          <a:bodyPr>
            <a:normAutofit/>
          </a:bodyPr>
          <a:lstStyle>
            <a:lvl1pPr marL="0" indent="0">
              <a:lnSpc>
                <a:spcPct val="105000"/>
              </a:lnSpc>
              <a:buNone/>
              <a:defRPr sz="1200" b="1"/>
            </a:lvl1pPr>
            <a:lvl2pPr marL="0" indent="0">
              <a:lnSpc>
                <a:spcPct val="105000"/>
              </a:lnSpc>
              <a:buNone/>
              <a:defRPr sz="1200"/>
            </a:lvl2pPr>
            <a:lvl3pPr marL="0" indent="0">
              <a:lnSpc>
                <a:spcPct val="105000"/>
              </a:lnSpc>
              <a:buNone/>
              <a:tabLst/>
              <a:defRPr sz="1200"/>
            </a:lvl3pPr>
            <a:lvl4pPr marL="0" indent="0">
              <a:lnSpc>
                <a:spcPct val="105000"/>
              </a:lnSpc>
              <a:buNone/>
              <a:defRPr sz="1200"/>
            </a:lvl4pPr>
            <a:lvl5pPr marL="0" indent="0">
              <a:lnSpc>
                <a:spcPct val="105000"/>
              </a:lnSpc>
              <a:buNone/>
              <a:defRPr sz="1200"/>
            </a:lvl5p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spalter bullet teks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FDDF89B-58D2-404B-8699-451F8383B7EE}" type="datetime2">
              <a:rPr lang="da-DK" noProof="0" smtClean="0"/>
              <a:t>8. september 2015</a:t>
            </a:fld>
            <a:endParaRPr lang="da-DK" noProof="0"/>
          </a:p>
        </p:txBody>
      </p:sp>
      <p:sp>
        <p:nvSpPr>
          <p:cNvPr id="4" name="Footer Placeholder 3"/>
          <p:cNvSpPr>
            <a:spLocks noGrp="1"/>
          </p:cNvSpPr>
          <p:nvPr>
            <p:ph type="ftr" sz="quarter" idx="11"/>
          </p:nvPr>
        </p:nvSpPr>
        <p:spPr/>
        <p:txBody>
          <a:bodyPr/>
          <a:lstStyle/>
          <a:p>
            <a:r>
              <a:rPr lang="da-DK" noProof="0" smtClean="0"/>
              <a:t>Indsæt præsentationens titel via: 'Indsæt' / Sidehoved og sidefod</a:t>
            </a:r>
            <a:endParaRPr lang="da-DK" noProof="0"/>
          </a:p>
        </p:txBody>
      </p:sp>
      <p:sp>
        <p:nvSpPr>
          <p:cNvPr id="5" name="Slide Number Placeholder 4"/>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489" name="Text Placeholder 488"/>
          <p:cNvSpPr>
            <a:spLocks noGrp="1"/>
          </p:cNvSpPr>
          <p:nvPr userDrawn="1">
            <p:ph type="body" sz="quarter" idx="13"/>
          </p:nvPr>
        </p:nvSpPr>
        <p:spPr>
          <a:xfrm>
            <a:off x="468312" y="2133601"/>
            <a:ext cx="3977450" cy="3887788"/>
          </a:xfrm>
        </p:spPr>
        <p:txBody>
          <a:bodyPr>
            <a:normAutofit/>
          </a:bodyPr>
          <a:lstStyle>
            <a:lvl1pPr marL="0" indent="0">
              <a:lnSpc>
                <a:spcPct val="105000"/>
              </a:lnSpc>
              <a:spcBef>
                <a:spcPts val="0"/>
              </a:spcBef>
              <a:buFontTx/>
              <a:buNone/>
              <a:defRPr sz="1200" b="1"/>
            </a:lvl1pPr>
            <a:lvl2pPr marL="180000">
              <a:lnSpc>
                <a:spcPct val="105000"/>
              </a:lnSpc>
              <a:spcBef>
                <a:spcPts val="0"/>
              </a:spcBef>
              <a:defRPr sz="1200"/>
            </a:lvl2pPr>
            <a:lvl3pPr marL="630000">
              <a:lnSpc>
                <a:spcPct val="105000"/>
              </a:lnSpc>
              <a:spcBef>
                <a:spcPts val="0"/>
              </a:spcBef>
              <a:defRPr sz="1200"/>
            </a:lvl3pPr>
            <a:lvl4pPr marL="1080000">
              <a:lnSpc>
                <a:spcPct val="105000"/>
              </a:lnSpc>
              <a:spcBef>
                <a:spcPts val="0"/>
              </a:spcBef>
              <a:defRPr sz="1200"/>
            </a:lvl4pPr>
            <a:lvl5pPr marL="1530000">
              <a:lnSpc>
                <a:spcPct val="105000"/>
              </a:lnSpc>
              <a:spcBef>
                <a:spcPts val="0"/>
              </a:spcBef>
              <a:defRPr sz="1200"/>
            </a:lvl5p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491" name="Text Placeholder 490"/>
          <p:cNvSpPr>
            <a:spLocks noGrp="1"/>
          </p:cNvSpPr>
          <p:nvPr userDrawn="1">
            <p:ph type="body" sz="quarter" idx="14"/>
          </p:nvPr>
        </p:nvSpPr>
        <p:spPr>
          <a:xfrm>
            <a:off x="4736350" y="2133601"/>
            <a:ext cx="3975341" cy="3887788"/>
          </a:xfrm>
        </p:spPr>
        <p:txBody>
          <a:bodyPr>
            <a:normAutofit/>
          </a:bodyPr>
          <a:lstStyle>
            <a:lvl1pPr marL="0" indent="0">
              <a:lnSpc>
                <a:spcPct val="105000"/>
              </a:lnSpc>
              <a:spcBef>
                <a:spcPts val="0"/>
              </a:spcBef>
              <a:buNone/>
              <a:defRPr sz="1200" b="1"/>
            </a:lvl1pPr>
            <a:lvl2pPr marL="180000">
              <a:lnSpc>
                <a:spcPct val="105000"/>
              </a:lnSpc>
              <a:spcBef>
                <a:spcPts val="0"/>
              </a:spcBef>
              <a:defRPr sz="1200"/>
            </a:lvl2pPr>
            <a:lvl3pPr marL="630000">
              <a:lnSpc>
                <a:spcPct val="105000"/>
              </a:lnSpc>
              <a:spcBef>
                <a:spcPts val="0"/>
              </a:spcBef>
              <a:defRPr sz="1200"/>
            </a:lvl3pPr>
            <a:lvl4pPr marL="1080000">
              <a:lnSpc>
                <a:spcPct val="105000"/>
              </a:lnSpc>
              <a:spcBef>
                <a:spcPts val="0"/>
              </a:spcBef>
              <a:defRPr sz="1200"/>
            </a:lvl4pPr>
            <a:lvl5pPr marL="1530000">
              <a:lnSpc>
                <a:spcPct val="105000"/>
              </a:lnSpc>
              <a:spcBef>
                <a:spcPts val="0"/>
              </a:spcBef>
              <a:defRPr sz="1200"/>
            </a:lvl5p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488" name="Title 487"/>
          <p:cNvSpPr>
            <a:spLocks noGrp="1"/>
          </p:cNvSpPr>
          <p:nvPr>
            <p:ph type="title"/>
          </p:nvPr>
        </p:nvSpPr>
        <p:spPr/>
        <p:txBody>
          <a:bodyPr/>
          <a:lstStyle/>
          <a:p>
            <a:r>
              <a:rPr lang="da-DK" smtClean="0"/>
              <a:t>Klik for at redigere i master</a:t>
            </a:r>
            <a:endParaRPr lang="da-DK"/>
          </a:p>
        </p:txBody>
      </p:sp>
      <p:sp>
        <p:nvSpPr>
          <p:cNvPr id="492" name="TextBox 491"/>
          <p:cNvSpPr txBox="1"/>
          <p:nvPr userDrawn="1"/>
        </p:nvSpPr>
        <p:spPr>
          <a:xfrm>
            <a:off x="-1872716" y="2136805"/>
            <a:ext cx="1780628" cy="1974900"/>
          </a:xfrm>
          <a:prstGeom prst="rect">
            <a:avLst/>
          </a:prstGeom>
          <a:noFill/>
        </p:spPr>
        <p:txBody>
          <a:bodyPr wrap="square" lIns="0" tIns="0" rIns="0" bIns="0" rtlCol="0">
            <a:spAutoFit/>
          </a:bodyPr>
          <a:lstStyle/>
          <a:p>
            <a:pPr algn="r"/>
            <a:r>
              <a:rPr lang="da-DK" sz="1000" b="1" i="0" cap="none" baseline="0" noProof="0" dirty="0" smtClean="0">
                <a:solidFill>
                  <a:schemeClr val="tx1"/>
                </a:solidFill>
                <a:latin typeface="Arial" pitchFamily="34" charset="0"/>
                <a:cs typeface="Arial" pitchFamily="34" charset="0"/>
              </a:rPr>
              <a:t>To spalter tekst </a:t>
            </a:r>
            <a:r>
              <a:rPr lang="da-DK" sz="1000" b="0" i="0" cap="all" baseline="0" noProof="0" dirty="0" smtClean="0">
                <a:solidFill>
                  <a:schemeClr val="tx1"/>
                </a:solidFill>
                <a:latin typeface="Arial" pitchFamily="34" charset="0"/>
                <a:cs typeface="Arial" pitchFamily="34" charset="0"/>
              </a:rPr>
              <a:t/>
            </a:r>
            <a:br>
              <a:rPr lang="da-DK" sz="1000" b="0" i="0" cap="all" baseline="0" noProof="0" dirty="0" smtClean="0">
                <a:solidFill>
                  <a:schemeClr val="tx1"/>
                </a:solidFill>
                <a:latin typeface="Arial" pitchFamily="34" charset="0"/>
                <a:cs typeface="Arial" pitchFamily="34" charset="0"/>
              </a:rPr>
            </a:br>
            <a:r>
              <a:rPr lang="da-DK" sz="1000" b="0" i="0" cap="none" baseline="0" noProof="0" dirty="0" smtClean="0">
                <a:solidFill>
                  <a:schemeClr val="tx1"/>
                </a:solidFill>
                <a:latin typeface="Arial" pitchFamily="34" charset="0"/>
                <a:cs typeface="Arial" pitchFamily="34" charset="0"/>
              </a:rPr>
              <a:t>Underoverskrift + </a:t>
            </a:r>
            <a:r>
              <a:rPr lang="da-DK" sz="1000" b="0" i="0" cap="none" baseline="0" noProof="0" dirty="0" err="1" smtClean="0">
                <a:solidFill>
                  <a:schemeClr val="tx1"/>
                </a:solidFill>
                <a:latin typeface="Arial" pitchFamily="34" charset="0"/>
                <a:cs typeface="Arial" pitchFamily="34" charset="0"/>
              </a:rPr>
              <a:t>bullettekst</a:t>
            </a:r>
            <a:endParaRPr lang="da-DK" sz="1000" cap="none" baseline="0" noProof="0" dirty="0" smtClean="0">
              <a:solidFill>
                <a:schemeClr val="tx1"/>
              </a:solidFill>
              <a:latin typeface="Arial" pitchFamily="34" charset="0"/>
              <a:cs typeface="Arial" pitchFamily="34" charset="0"/>
            </a:endParaRPr>
          </a:p>
          <a:p>
            <a:pPr algn="r">
              <a:lnSpc>
                <a:spcPts val="1300"/>
              </a:lnSpc>
            </a:pPr>
            <a:endParaRPr lang="da-DK" sz="1000" b="1" kern="1200" cap="all" baseline="0" noProof="0" dirty="0" smtClean="0">
              <a:solidFill>
                <a:schemeClr val="tx1"/>
              </a:solidFill>
              <a:latin typeface="Arial" pitchFamily="34" charset="0"/>
              <a:ea typeface="+mn-ea"/>
              <a:cs typeface="Arial" pitchFamily="34" charset="0"/>
            </a:endParaRPr>
          </a:p>
          <a:p>
            <a:pPr algn="r">
              <a:lnSpc>
                <a:spcPts val="1300"/>
              </a:lnSpc>
            </a:pPr>
            <a:r>
              <a:rPr lang="da-DK" sz="1000" b="1" kern="1200" cap="all" baseline="0" noProof="0" dirty="0" smtClean="0">
                <a:solidFill>
                  <a:schemeClr val="tx1"/>
                </a:solidFill>
                <a:latin typeface="Arial" pitchFamily="34" charset="0"/>
                <a:ea typeface="+mn-ea"/>
                <a:cs typeface="Arial" pitchFamily="34" charset="0"/>
              </a:rPr>
              <a:t>F</a:t>
            </a:r>
            <a:r>
              <a:rPr lang="da-DK" sz="1000" b="1" kern="1200" cap="none" baseline="0" noProof="0" dirty="0" smtClean="0">
                <a:solidFill>
                  <a:schemeClr val="tx1"/>
                </a:solidFill>
                <a:latin typeface="Arial" pitchFamily="34" charset="0"/>
                <a:ea typeface="+mn-ea"/>
                <a:cs typeface="Arial" pitchFamily="34" charset="0"/>
              </a:rPr>
              <a:t>ørste niveau: Fed Underoverskrift</a:t>
            </a:r>
            <a:endParaRPr lang="da-DK" sz="1000" kern="1200" cap="none" baseline="0" noProof="0" dirty="0" smtClean="0">
              <a:solidFill>
                <a:schemeClr val="tx1"/>
              </a:solidFill>
              <a:latin typeface="Arial" pitchFamily="34" charset="0"/>
              <a:ea typeface="+mn-ea"/>
              <a:cs typeface="Arial" pitchFamily="34" charset="0"/>
            </a:endParaRPr>
          </a:p>
          <a:p>
            <a:pPr algn="r">
              <a:lnSpc>
                <a:spcPts val="1300"/>
              </a:lnSpc>
            </a:pPr>
            <a:r>
              <a:rPr lang="da-DK" sz="1000" b="1" kern="1200" cap="none" baseline="0" noProof="0" dirty="0" smtClean="0">
                <a:solidFill>
                  <a:schemeClr val="tx1"/>
                </a:solidFill>
                <a:latin typeface="Arial" pitchFamily="34" charset="0"/>
                <a:ea typeface="+mn-ea"/>
                <a:cs typeface="Arial" pitchFamily="34" charset="0"/>
              </a:rPr>
              <a:t>Andet niveau: </a:t>
            </a:r>
            <a:r>
              <a:rPr lang="da-DK" sz="1000" kern="1200" cap="none" baseline="0" noProof="0" dirty="0" smtClean="0">
                <a:solidFill>
                  <a:schemeClr val="tx1"/>
                </a:solidFill>
                <a:latin typeface="Arial" pitchFamily="34" charset="0"/>
                <a:ea typeface="+mn-ea"/>
                <a:cs typeface="Arial" pitchFamily="34" charset="0"/>
              </a:rPr>
              <a:t>almindelig tekst</a:t>
            </a:r>
          </a:p>
          <a:p>
            <a:pPr algn="r">
              <a:lnSpc>
                <a:spcPts val="1300"/>
              </a:lnSpc>
            </a:pPr>
            <a:r>
              <a:rPr lang="da-DK" sz="1000" kern="1200" noProof="0" dirty="0" smtClean="0">
                <a:solidFill>
                  <a:schemeClr val="tx1"/>
                </a:solidFill>
                <a:latin typeface="Arial" pitchFamily="34" charset="0"/>
                <a:ea typeface="+mn-ea"/>
                <a:cs typeface="Arial" pitchFamily="34" charset="0"/>
              </a:rPr>
              <a:t>For at skifte niveau, </a:t>
            </a:r>
          </a:p>
          <a:p>
            <a:pPr algn="r">
              <a:lnSpc>
                <a:spcPts val="1300"/>
              </a:lnSpc>
            </a:pPr>
            <a:r>
              <a:rPr lang="da-DK" sz="1000" kern="1200" noProof="0" dirty="0" smtClean="0">
                <a:solidFill>
                  <a:schemeClr val="tx1"/>
                </a:solidFill>
                <a:latin typeface="Arial" pitchFamily="34" charset="0"/>
                <a:ea typeface="+mn-ea"/>
                <a:cs typeface="Arial" pitchFamily="34" charset="0"/>
              </a:rPr>
              <a:t>klik på ’Forøge listeniveau’</a:t>
            </a:r>
          </a:p>
          <a:p>
            <a:pPr algn="r">
              <a:lnSpc>
                <a:spcPts val="1300"/>
              </a:lnSpc>
            </a:pPr>
            <a:endParaRPr lang="da-DK" sz="1000" kern="1200" noProof="0" dirty="0" smtClean="0">
              <a:solidFill>
                <a:schemeClr val="tx1"/>
              </a:solidFill>
              <a:latin typeface="Arial" pitchFamily="34" charset="0"/>
              <a:ea typeface="+mn-ea"/>
              <a:cs typeface="Arial" pitchFamily="34" charset="0"/>
            </a:endParaRPr>
          </a:p>
          <a:p>
            <a:pPr algn="r">
              <a:lnSpc>
                <a:spcPts val="1300"/>
              </a:lnSpc>
            </a:pPr>
            <a:endParaRPr lang="da-DK" sz="1000" kern="1200" noProof="0" dirty="0" smtClean="0">
              <a:solidFill>
                <a:schemeClr val="tx1"/>
              </a:solidFill>
              <a:latin typeface="Arial" pitchFamily="34" charset="0"/>
              <a:ea typeface="+mn-ea"/>
              <a:cs typeface="Arial" pitchFamily="34" charset="0"/>
            </a:endParaRPr>
          </a:p>
          <a:p>
            <a:pPr algn="r">
              <a:lnSpc>
                <a:spcPts val="1300"/>
              </a:lnSpc>
            </a:pPr>
            <a:r>
              <a:rPr lang="da-DK" sz="1000" kern="1200" noProof="0" dirty="0" smtClean="0">
                <a:solidFill>
                  <a:schemeClr val="tx1"/>
                </a:solidFill>
                <a:latin typeface="Arial" pitchFamily="34" charset="0"/>
                <a:ea typeface="+mn-ea"/>
                <a:cs typeface="Arial" pitchFamily="34" charset="0"/>
              </a:rPr>
              <a:t> Gå tilbage til fed tekst ’</a:t>
            </a:r>
            <a:br>
              <a:rPr lang="da-DK" sz="1000" kern="1200" noProof="0" dirty="0" smtClean="0">
                <a:solidFill>
                  <a:schemeClr val="tx1"/>
                </a:solidFill>
                <a:latin typeface="Arial" pitchFamily="34" charset="0"/>
                <a:ea typeface="+mn-ea"/>
                <a:cs typeface="Arial" pitchFamily="34" charset="0"/>
              </a:rPr>
            </a:br>
            <a:r>
              <a:rPr lang="da-DK" sz="1000" kern="1200" noProof="0" dirty="0" smtClean="0">
                <a:solidFill>
                  <a:schemeClr val="tx1"/>
                </a:solidFill>
                <a:latin typeface="Arial" pitchFamily="34" charset="0"/>
                <a:ea typeface="+mn-ea"/>
                <a:cs typeface="Arial" pitchFamily="34" charset="0"/>
              </a:rPr>
              <a:t>Mindske</a:t>
            </a:r>
            <a:r>
              <a:rPr lang="da-DK" sz="1000" kern="1200" baseline="0" noProof="0" dirty="0" smtClean="0">
                <a:solidFill>
                  <a:schemeClr val="tx1"/>
                </a:solidFill>
                <a:latin typeface="Arial" pitchFamily="34" charset="0"/>
                <a:ea typeface="+mn-ea"/>
                <a:cs typeface="Arial" pitchFamily="34" charset="0"/>
              </a:rPr>
              <a:t> listeniveau’</a:t>
            </a:r>
            <a:endParaRPr lang="da-DK" sz="1000" noProof="0" dirty="0" smtClean="0">
              <a:solidFill>
                <a:schemeClr val="tx1"/>
              </a:solidFill>
              <a:latin typeface="Arial" pitchFamily="34" charset="0"/>
              <a:cs typeface="Arial" pitchFamily="34" charset="0"/>
            </a:endParaRPr>
          </a:p>
        </p:txBody>
      </p:sp>
      <p:pic>
        <p:nvPicPr>
          <p:cNvPr id="18" name="Picture 2"/>
          <p:cNvPicPr>
            <a:picLocks noChangeArrowheads="1"/>
          </p:cNvPicPr>
          <p:nvPr userDrawn="1"/>
        </p:nvPicPr>
        <p:blipFill rotWithShape="1">
          <a:blip r:embed="rId2">
            <a:extLst>
              <a:ext uri="{28A0092B-C50C-407E-A947-70E740481C1C}">
                <a14:useLocalDpi xmlns:a14="http://schemas.microsoft.com/office/drawing/2010/main" val="0"/>
              </a:ext>
            </a:extLst>
          </a:blip>
          <a:srcRect t="-16652" b="-16652"/>
          <a:stretch/>
        </p:blipFill>
        <p:spPr bwMode="auto">
          <a:xfrm>
            <a:off x="-443725" y="3429000"/>
            <a:ext cx="342989"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18"/>
          <p:cNvSpPr/>
          <p:nvPr userDrawn="1"/>
        </p:nvSpPr>
        <p:spPr>
          <a:xfrm>
            <a:off x="-272231" y="3429001"/>
            <a:ext cx="160776"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pic>
        <p:nvPicPr>
          <p:cNvPr id="21" name="Picture 3"/>
          <p:cNvPicPr>
            <a:picLocks noChangeArrowheads="1"/>
          </p:cNvPicPr>
          <p:nvPr userDrawn="1"/>
        </p:nvPicPr>
        <p:blipFill rotWithShape="1">
          <a:blip r:embed="rId3">
            <a:extLst>
              <a:ext uri="{28A0092B-C50C-407E-A947-70E740481C1C}">
                <a14:useLocalDpi xmlns:a14="http://schemas.microsoft.com/office/drawing/2010/main" val="0"/>
              </a:ext>
            </a:extLst>
          </a:blip>
          <a:srcRect t="-16652" b="-16652"/>
          <a:stretch/>
        </p:blipFill>
        <p:spPr bwMode="auto">
          <a:xfrm>
            <a:off x="-429434" y="4113076"/>
            <a:ext cx="328698"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userDrawn="1"/>
        </p:nvSpPr>
        <p:spPr>
          <a:xfrm>
            <a:off x="-265085" y="4113076"/>
            <a:ext cx="164349" cy="201612"/>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23" name="Rounded Rectangle 22"/>
          <p:cNvSpPr/>
          <p:nvPr userDrawn="1"/>
        </p:nvSpPr>
        <p:spPr>
          <a:xfrm>
            <a:off x="-425861" y="4116252"/>
            <a:ext cx="160776"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489" name="Rectangle 488"/>
          <p:cNvSpPr/>
          <p:nvPr userDrawn="1"/>
        </p:nvSpPr>
        <p:spPr>
          <a:xfrm>
            <a:off x="468314" y="2133601"/>
            <a:ext cx="8243887" cy="3887788"/>
          </a:xfrm>
          <a:prstGeom prst="rect">
            <a:avLst/>
          </a:prstGeom>
          <a:solidFill>
            <a:srgbClr val="E7E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a-DK" noProof="0" smtClean="0"/>
          </a:p>
        </p:txBody>
      </p:sp>
      <p:sp>
        <p:nvSpPr>
          <p:cNvPr id="3" name="Date Placeholder 2"/>
          <p:cNvSpPr>
            <a:spLocks noGrp="1"/>
          </p:cNvSpPr>
          <p:nvPr>
            <p:ph type="dt" sz="half" idx="10"/>
          </p:nvPr>
        </p:nvSpPr>
        <p:spPr/>
        <p:txBody>
          <a:bodyPr/>
          <a:lstStyle/>
          <a:p>
            <a:fld id="{8CB7D0C8-566A-4E77-9F49-BE69365B5459}" type="datetime2">
              <a:rPr lang="da-DK" noProof="0" smtClean="0"/>
              <a:t>8. september 2015</a:t>
            </a:fld>
            <a:endParaRPr lang="da-DK" noProof="0"/>
          </a:p>
        </p:txBody>
      </p:sp>
      <p:sp>
        <p:nvSpPr>
          <p:cNvPr id="4" name="Footer Placeholder 3"/>
          <p:cNvSpPr>
            <a:spLocks noGrp="1"/>
          </p:cNvSpPr>
          <p:nvPr>
            <p:ph type="ftr" sz="quarter" idx="11"/>
          </p:nvPr>
        </p:nvSpPr>
        <p:spPr/>
        <p:txBody>
          <a:bodyPr/>
          <a:lstStyle/>
          <a:p>
            <a:r>
              <a:rPr lang="da-DK" noProof="0" smtClean="0"/>
              <a:t>Indsæt præsentationens titel via: 'Indsæt' / Sidehoved og sidefod</a:t>
            </a:r>
            <a:endParaRPr lang="da-DK" noProof="0"/>
          </a:p>
        </p:txBody>
      </p:sp>
      <p:sp>
        <p:nvSpPr>
          <p:cNvPr id="5" name="Slide Number Placeholder 4"/>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491" name="Chart Placeholder 490"/>
          <p:cNvSpPr>
            <a:spLocks noGrp="1"/>
          </p:cNvSpPr>
          <p:nvPr userDrawn="1">
            <p:ph type="chart" sz="quarter" idx="13"/>
          </p:nvPr>
        </p:nvSpPr>
        <p:spPr>
          <a:xfrm>
            <a:off x="636589" y="2528900"/>
            <a:ext cx="7912099" cy="3322476"/>
          </a:xfrm>
        </p:spPr>
        <p:txBody>
          <a:bodyPr/>
          <a:lstStyle>
            <a:lvl1pPr>
              <a:defRPr sz="1600"/>
            </a:lvl1pPr>
          </a:lstStyle>
          <a:p>
            <a:r>
              <a:rPr lang="da-DK" noProof="0" smtClean="0"/>
              <a:t>Klik på ikonet for at tilføje et diagram</a:t>
            </a:r>
            <a:endParaRPr lang="da-DK" noProof="0" dirty="0"/>
          </a:p>
        </p:txBody>
      </p:sp>
      <p:sp>
        <p:nvSpPr>
          <p:cNvPr id="492" name="Text Placeholder 489"/>
          <p:cNvSpPr>
            <a:spLocks noGrp="1"/>
          </p:cNvSpPr>
          <p:nvPr>
            <p:ph type="body" sz="quarter" idx="17"/>
          </p:nvPr>
        </p:nvSpPr>
        <p:spPr>
          <a:xfrm>
            <a:off x="636589" y="2296800"/>
            <a:ext cx="7913061" cy="232101"/>
          </a:xfrm>
        </p:spPr>
        <p:txBody>
          <a:bodyPr/>
          <a:lstStyle>
            <a:lvl1pPr marL="0" indent="0">
              <a:buNone/>
              <a:defRPr sz="1200" b="1"/>
            </a:lvl1pPr>
          </a:lstStyle>
          <a:p>
            <a:pPr lvl="0"/>
            <a:r>
              <a:rPr lang="da-DK" smtClean="0"/>
              <a:t>Klik for at redigere i master</a:t>
            </a:r>
          </a:p>
        </p:txBody>
      </p:sp>
      <p:sp>
        <p:nvSpPr>
          <p:cNvPr id="6" name="Title 5"/>
          <p:cNvSpPr>
            <a:spLocks noGrp="1"/>
          </p:cNvSpPr>
          <p:nvPr>
            <p:ph type="title"/>
          </p:nvPr>
        </p:nvSpPr>
        <p:spPr/>
        <p:txBody>
          <a:bodyPr/>
          <a:lstStyle/>
          <a:p>
            <a:r>
              <a:rPr lang="da-DK" smtClean="0"/>
              <a:t>Klik for at redigere i master</a:t>
            </a:r>
            <a:endParaRPr lang="da-DK"/>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diagrammer">
    <p:spTree>
      <p:nvGrpSpPr>
        <p:cNvPr id="1" name=""/>
        <p:cNvGrpSpPr/>
        <p:nvPr/>
      </p:nvGrpSpPr>
      <p:grpSpPr>
        <a:xfrm>
          <a:off x="0" y="0"/>
          <a:ext cx="0" cy="0"/>
          <a:chOff x="0" y="0"/>
          <a:chExt cx="0" cy="0"/>
        </a:xfrm>
      </p:grpSpPr>
      <p:sp>
        <p:nvSpPr>
          <p:cNvPr id="489" name="Rectangle 488"/>
          <p:cNvSpPr/>
          <p:nvPr userDrawn="1"/>
        </p:nvSpPr>
        <p:spPr>
          <a:xfrm>
            <a:off x="468314" y="2133601"/>
            <a:ext cx="8243887" cy="3887788"/>
          </a:xfrm>
          <a:prstGeom prst="rect">
            <a:avLst/>
          </a:prstGeom>
          <a:solidFill>
            <a:srgbClr val="E7E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a-DK" noProof="0" smtClean="0"/>
          </a:p>
        </p:txBody>
      </p:sp>
      <p:sp>
        <p:nvSpPr>
          <p:cNvPr id="3" name="Date Placeholder 2"/>
          <p:cNvSpPr>
            <a:spLocks noGrp="1"/>
          </p:cNvSpPr>
          <p:nvPr>
            <p:ph type="dt" sz="half" idx="10"/>
          </p:nvPr>
        </p:nvSpPr>
        <p:spPr/>
        <p:txBody>
          <a:bodyPr/>
          <a:lstStyle/>
          <a:p>
            <a:fld id="{A4BA33D9-BCD0-41C1-A45A-3B1457ED91E0}" type="datetime2">
              <a:rPr lang="da-DK" noProof="0" smtClean="0"/>
              <a:t>8. september 2015</a:t>
            </a:fld>
            <a:endParaRPr lang="da-DK" noProof="0"/>
          </a:p>
        </p:txBody>
      </p:sp>
      <p:sp>
        <p:nvSpPr>
          <p:cNvPr id="4" name="Footer Placeholder 3"/>
          <p:cNvSpPr>
            <a:spLocks noGrp="1"/>
          </p:cNvSpPr>
          <p:nvPr>
            <p:ph type="ftr" sz="quarter" idx="11"/>
          </p:nvPr>
        </p:nvSpPr>
        <p:spPr/>
        <p:txBody>
          <a:bodyPr/>
          <a:lstStyle/>
          <a:p>
            <a:r>
              <a:rPr lang="da-DK" noProof="0" smtClean="0"/>
              <a:t>Indsæt præsentationens titel via: 'Indsæt' / Sidehoved og sidefod</a:t>
            </a:r>
            <a:endParaRPr lang="da-DK" noProof="0"/>
          </a:p>
        </p:txBody>
      </p:sp>
      <p:sp>
        <p:nvSpPr>
          <p:cNvPr id="5" name="Slide Number Placeholder 4"/>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491" name="Chart Placeholder 490"/>
          <p:cNvSpPr>
            <a:spLocks noGrp="1"/>
          </p:cNvSpPr>
          <p:nvPr userDrawn="1">
            <p:ph type="chart" sz="quarter" idx="13"/>
          </p:nvPr>
        </p:nvSpPr>
        <p:spPr>
          <a:xfrm>
            <a:off x="636588" y="2528900"/>
            <a:ext cx="3810692" cy="3324698"/>
          </a:xfrm>
        </p:spPr>
        <p:txBody>
          <a:bodyPr/>
          <a:lstStyle>
            <a:lvl1pPr>
              <a:defRPr sz="1600"/>
            </a:lvl1pPr>
          </a:lstStyle>
          <a:p>
            <a:r>
              <a:rPr lang="da-DK" noProof="0" smtClean="0"/>
              <a:t>Klik på ikonet for at tilføje et diagram</a:t>
            </a:r>
            <a:endParaRPr lang="da-DK" noProof="0" dirty="0"/>
          </a:p>
        </p:txBody>
      </p:sp>
      <p:sp>
        <p:nvSpPr>
          <p:cNvPr id="493" name="Chart Placeholder 490"/>
          <p:cNvSpPr>
            <a:spLocks noGrp="1"/>
          </p:cNvSpPr>
          <p:nvPr userDrawn="1">
            <p:ph type="chart" sz="quarter" idx="14"/>
          </p:nvPr>
        </p:nvSpPr>
        <p:spPr>
          <a:xfrm>
            <a:off x="4738957" y="2528900"/>
            <a:ext cx="3810692" cy="3324698"/>
          </a:xfrm>
        </p:spPr>
        <p:txBody>
          <a:bodyPr/>
          <a:lstStyle>
            <a:lvl1pPr>
              <a:defRPr sz="1600"/>
            </a:lvl1pPr>
          </a:lstStyle>
          <a:p>
            <a:r>
              <a:rPr lang="da-DK" noProof="0" smtClean="0"/>
              <a:t>Klik på ikonet for at tilføje et diagram</a:t>
            </a:r>
            <a:endParaRPr lang="da-DK" noProof="0" dirty="0"/>
          </a:p>
        </p:txBody>
      </p:sp>
      <p:sp>
        <p:nvSpPr>
          <p:cNvPr id="492" name="Text Placeholder 489"/>
          <p:cNvSpPr>
            <a:spLocks noGrp="1"/>
          </p:cNvSpPr>
          <p:nvPr>
            <p:ph type="body" sz="quarter" idx="17"/>
          </p:nvPr>
        </p:nvSpPr>
        <p:spPr>
          <a:xfrm>
            <a:off x="636589" y="2296800"/>
            <a:ext cx="3810692" cy="232101"/>
          </a:xfrm>
        </p:spPr>
        <p:txBody>
          <a:bodyPr/>
          <a:lstStyle>
            <a:lvl1pPr marL="0" indent="0">
              <a:buNone/>
              <a:defRPr sz="1200" b="1"/>
            </a:lvl1pPr>
          </a:lstStyle>
          <a:p>
            <a:pPr lvl="0"/>
            <a:r>
              <a:rPr lang="da-DK" smtClean="0"/>
              <a:t>Klik for at redigere i master</a:t>
            </a:r>
          </a:p>
        </p:txBody>
      </p:sp>
      <p:sp>
        <p:nvSpPr>
          <p:cNvPr id="495" name="Text Placeholder 489"/>
          <p:cNvSpPr>
            <a:spLocks noGrp="1"/>
          </p:cNvSpPr>
          <p:nvPr>
            <p:ph type="body" sz="quarter" idx="18"/>
          </p:nvPr>
        </p:nvSpPr>
        <p:spPr>
          <a:xfrm>
            <a:off x="4738957" y="2296800"/>
            <a:ext cx="3810692" cy="232101"/>
          </a:xfrm>
        </p:spPr>
        <p:txBody>
          <a:bodyPr/>
          <a:lstStyle>
            <a:lvl1pPr marL="0" indent="0">
              <a:buNone/>
              <a:defRPr sz="1200" b="1"/>
            </a:lvl1pPr>
          </a:lstStyle>
          <a:p>
            <a:pPr lvl="0"/>
            <a:r>
              <a:rPr lang="da-DK" smtClean="0"/>
              <a:t>Klik for at redigere i master</a:t>
            </a:r>
          </a:p>
        </p:txBody>
      </p:sp>
      <p:sp>
        <p:nvSpPr>
          <p:cNvPr id="6" name="Title 5"/>
          <p:cNvSpPr>
            <a:spLocks noGrp="1"/>
          </p:cNvSpPr>
          <p:nvPr>
            <p:ph type="title"/>
          </p:nvPr>
        </p:nvSpPr>
        <p:spPr/>
        <p:txBody>
          <a:bodyPr/>
          <a:lstStyle/>
          <a:p>
            <a:r>
              <a:rPr lang="da-DK" smtClean="0"/>
              <a:t>Klik for at redigere i master</a:t>
            </a:r>
            <a:endParaRPr lang="da-DK"/>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e diagrammer">
    <p:spTree>
      <p:nvGrpSpPr>
        <p:cNvPr id="1" name=""/>
        <p:cNvGrpSpPr/>
        <p:nvPr/>
      </p:nvGrpSpPr>
      <p:grpSpPr>
        <a:xfrm>
          <a:off x="0" y="0"/>
          <a:ext cx="0" cy="0"/>
          <a:chOff x="0" y="0"/>
          <a:chExt cx="0" cy="0"/>
        </a:xfrm>
      </p:grpSpPr>
      <p:sp>
        <p:nvSpPr>
          <p:cNvPr id="489" name="Rectangle 488"/>
          <p:cNvSpPr/>
          <p:nvPr userDrawn="1"/>
        </p:nvSpPr>
        <p:spPr>
          <a:xfrm>
            <a:off x="468314" y="2133601"/>
            <a:ext cx="8243887" cy="3887788"/>
          </a:xfrm>
          <a:prstGeom prst="rect">
            <a:avLst/>
          </a:prstGeom>
          <a:solidFill>
            <a:srgbClr val="E7E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a-DK" noProof="0" smtClean="0"/>
          </a:p>
        </p:txBody>
      </p:sp>
      <p:sp>
        <p:nvSpPr>
          <p:cNvPr id="2" name="Title 1"/>
          <p:cNvSpPr>
            <a:spLocks noGrp="1"/>
          </p:cNvSpPr>
          <p:nvPr>
            <p:ph type="title"/>
          </p:nvPr>
        </p:nvSpPr>
        <p:spPr/>
        <p:txBody>
          <a:bodyPr/>
          <a:lstStyle/>
          <a:p>
            <a:r>
              <a:rPr lang="da-DK" noProof="0" smtClean="0"/>
              <a:t>Klik for at redigere i master</a:t>
            </a:r>
            <a:endParaRPr lang="da-DK" noProof="0"/>
          </a:p>
        </p:txBody>
      </p:sp>
      <p:sp>
        <p:nvSpPr>
          <p:cNvPr id="3" name="Date Placeholder 2"/>
          <p:cNvSpPr>
            <a:spLocks noGrp="1"/>
          </p:cNvSpPr>
          <p:nvPr>
            <p:ph type="dt" sz="half" idx="10"/>
          </p:nvPr>
        </p:nvSpPr>
        <p:spPr/>
        <p:txBody>
          <a:bodyPr/>
          <a:lstStyle/>
          <a:p>
            <a:fld id="{B8F5CB4D-20CD-4879-A3CF-B1E6B3EF2F8D}" type="datetime2">
              <a:rPr lang="da-DK" noProof="0" smtClean="0"/>
              <a:t>8. september 2015</a:t>
            </a:fld>
            <a:endParaRPr lang="da-DK" noProof="0"/>
          </a:p>
        </p:txBody>
      </p:sp>
      <p:sp>
        <p:nvSpPr>
          <p:cNvPr id="4" name="Footer Placeholder 3"/>
          <p:cNvSpPr>
            <a:spLocks noGrp="1"/>
          </p:cNvSpPr>
          <p:nvPr>
            <p:ph type="ftr" sz="quarter" idx="11"/>
          </p:nvPr>
        </p:nvSpPr>
        <p:spPr/>
        <p:txBody>
          <a:bodyPr/>
          <a:lstStyle/>
          <a:p>
            <a:r>
              <a:rPr lang="da-DK" noProof="0" smtClean="0"/>
              <a:t>Indsæt præsentationens titel via: 'Indsæt' / Sidehoved og sidefod</a:t>
            </a:r>
            <a:endParaRPr lang="da-DK" noProof="0"/>
          </a:p>
        </p:txBody>
      </p:sp>
      <p:sp>
        <p:nvSpPr>
          <p:cNvPr id="5" name="Slide Number Placeholder 4"/>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491" name="Chart Placeholder 490"/>
          <p:cNvSpPr>
            <a:spLocks noGrp="1"/>
          </p:cNvSpPr>
          <p:nvPr userDrawn="1">
            <p:ph type="chart" sz="quarter" idx="13"/>
          </p:nvPr>
        </p:nvSpPr>
        <p:spPr>
          <a:xfrm>
            <a:off x="636589" y="2528900"/>
            <a:ext cx="2457640" cy="3321099"/>
          </a:xfrm>
        </p:spPr>
        <p:txBody>
          <a:bodyPr/>
          <a:lstStyle>
            <a:lvl1pPr>
              <a:defRPr sz="1600"/>
            </a:lvl1pPr>
          </a:lstStyle>
          <a:p>
            <a:r>
              <a:rPr lang="da-DK" noProof="0" smtClean="0"/>
              <a:t>Klik på ikonet for at tilføje et diagram</a:t>
            </a:r>
            <a:endParaRPr lang="da-DK" noProof="0" dirty="0"/>
          </a:p>
        </p:txBody>
      </p:sp>
      <p:sp>
        <p:nvSpPr>
          <p:cNvPr id="493" name="Chart Placeholder 490"/>
          <p:cNvSpPr>
            <a:spLocks noGrp="1"/>
          </p:cNvSpPr>
          <p:nvPr userDrawn="1">
            <p:ph type="chart" sz="quarter" idx="14"/>
          </p:nvPr>
        </p:nvSpPr>
        <p:spPr>
          <a:xfrm>
            <a:off x="3364299" y="2528900"/>
            <a:ext cx="2457640" cy="3321099"/>
          </a:xfrm>
        </p:spPr>
        <p:txBody>
          <a:bodyPr/>
          <a:lstStyle>
            <a:lvl1pPr>
              <a:defRPr sz="1600"/>
            </a:lvl1pPr>
          </a:lstStyle>
          <a:p>
            <a:r>
              <a:rPr lang="da-DK" noProof="0" smtClean="0"/>
              <a:t>Klik på ikonet for at tilføje et diagram</a:t>
            </a:r>
            <a:endParaRPr lang="da-DK" noProof="0" dirty="0"/>
          </a:p>
        </p:txBody>
      </p:sp>
      <p:sp>
        <p:nvSpPr>
          <p:cNvPr id="494" name="Chart Placeholder 490"/>
          <p:cNvSpPr>
            <a:spLocks noGrp="1"/>
          </p:cNvSpPr>
          <p:nvPr userDrawn="1">
            <p:ph type="chart" sz="quarter" idx="15"/>
          </p:nvPr>
        </p:nvSpPr>
        <p:spPr>
          <a:xfrm>
            <a:off x="6092009" y="2528901"/>
            <a:ext cx="2457640" cy="3321099"/>
          </a:xfrm>
        </p:spPr>
        <p:txBody>
          <a:bodyPr/>
          <a:lstStyle>
            <a:lvl1pPr>
              <a:defRPr sz="1600"/>
            </a:lvl1pPr>
          </a:lstStyle>
          <a:p>
            <a:r>
              <a:rPr lang="da-DK" noProof="0" smtClean="0"/>
              <a:t>Klik på ikonet for at tilføje et diagram</a:t>
            </a:r>
            <a:endParaRPr lang="da-DK" noProof="0" dirty="0"/>
          </a:p>
        </p:txBody>
      </p:sp>
      <p:sp>
        <p:nvSpPr>
          <p:cNvPr id="490" name="Text Placeholder 489"/>
          <p:cNvSpPr>
            <a:spLocks noGrp="1"/>
          </p:cNvSpPr>
          <p:nvPr>
            <p:ph type="body" sz="quarter" idx="17"/>
          </p:nvPr>
        </p:nvSpPr>
        <p:spPr>
          <a:xfrm>
            <a:off x="636589" y="2296800"/>
            <a:ext cx="2457640" cy="232100"/>
          </a:xfrm>
        </p:spPr>
        <p:txBody>
          <a:bodyPr/>
          <a:lstStyle>
            <a:lvl1pPr marL="0" indent="0">
              <a:buNone/>
              <a:defRPr sz="1400" b="1"/>
            </a:lvl1pPr>
          </a:lstStyle>
          <a:p>
            <a:pPr lvl="0"/>
            <a:r>
              <a:rPr lang="da-DK" smtClean="0"/>
              <a:t>Klik for at redigere i master</a:t>
            </a:r>
          </a:p>
        </p:txBody>
      </p:sp>
      <p:sp>
        <p:nvSpPr>
          <p:cNvPr id="499" name="Text Placeholder 489"/>
          <p:cNvSpPr>
            <a:spLocks noGrp="1"/>
          </p:cNvSpPr>
          <p:nvPr>
            <p:ph type="body" sz="quarter" idx="18"/>
          </p:nvPr>
        </p:nvSpPr>
        <p:spPr>
          <a:xfrm>
            <a:off x="3364299" y="2296800"/>
            <a:ext cx="2457640" cy="232101"/>
          </a:xfrm>
        </p:spPr>
        <p:txBody>
          <a:bodyPr/>
          <a:lstStyle>
            <a:lvl1pPr marL="0" indent="0">
              <a:buNone/>
              <a:defRPr sz="1400" b="1"/>
            </a:lvl1pPr>
          </a:lstStyle>
          <a:p>
            <a:pPr lvl="0"/>
            <a:r>
              <a:rPr lang="da-DK" smtClean="0"/>
              <a:t>Klik for at redigere i master</a:t>
            </a:r>
          </a:p>
        </p:txBody>
      </p:sp>
      <p:sp>
        <p:nvSpPr>
          <p:cNvPr id="500" name="Text Placeholder 489"/>
          <p:cNvSpPr>
            <a:spLocks noGrp="1"/>
          </p:cNvSpPr>
          <p:nvPr>
            <p:ph type="body" sz="quarter" idx="19"/>
          </p:nvPr>
        </p:nvSpPr>
        <p:spPr>
          <a:xfrm>
            <a:off x="6084487" y="2296800"/>
            <a:ext cx="2457641" cy="232101"/>
          </a:xfrm>
        </p:spPr>
        <p:txBody>
          <a:bodyPr/>
          <a:lstStyle>
            <a:lvl1pPr marL="0" indent="0">
              <a:buNone/>
              <a:defRPr sz="1400" b="1"/>
            </a:lvl1pPr>
          </a:lstStyle>
          <a:p>
            <a:pPr lvl="0"/>
            <a:r>
              <a:rPr lang="da-DK" smtClean="0"/>
              <a:t>Klik for at redigere i master</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kon figu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smtClean="0"/>
              <a:t>Klik for at redigere i master</a:t>
            </a:r>
            <a:endParaRPr lang="da-DK" noProof="0"/>
          </a:p>
        </p:txBody>
      </p:sp>
      <p:sp>
        <p:nvSpPr>
          <p:cNvPr id="3" name="Slide Number Placeholder 2"/>
          <p:cNvSpPr>
            <a:spLocks noGrp="1"/>
          </p:cNvSpPr>
          <p:nvPr>
            <p:ph type="sldNum" sz="quarter" idx="10"/>
          </p:nvPr>
        </p:nvSpPr>
        <p:spPr/>
        <p:txBody>
          <a:bodyPr/>
          <a:lstStyle/>
          <a:p>
            <a:fld id="{0DE32011-E550-412B-A3B1-87CF6F33343A}" type="slidenum">
              <a:rPr lang="da-DK" noProof="0" smtClean="0"/>
              <a:pPr/>
              <a:t>‹nr.›</a:t>
            </a:fld>
            <a:endParaRPr lang="da-DK" noProof="0"/>
          </a:p>
        </p:txBody>
      </p:sp>
      <p:sp>
        <p:nvSpPr>
          <p:cNvPr id="4" name="Date Placeholder 3"/>
          <p:cNvSpPr>
            <a:spLocks noGrp="1"/>
          </p:cNvSpPr>
          <p:nvPr>
            <p:ph type="dt" sz="half" idx="11"/>
          </p:nvPr>
        </p:nvSpPr>
        <p:spPr/>
        <p:txBody>
          <a:bodyPr/>
          <a:lstStyle/>
          <a:p>
            <a:fld id="{C2591055-A23B-4D83-A736-223793263AC8}" type="datetime2">
              <a:rPr lang="da-DK" noProof="0" smtClean="0"/>
              <a:t>8. september 2015</a:t>
            </a:fld>
            <a:endParaRPr lang="da-DK" noProof="0"/>
          </a:p>
        </p:txBody>
      </p:sp>
      <p:sp>
        <p:nvSpPr>
          <p:cNvPr id="5" name="Footer Placeholder 4"/>
          <p:cNvSpPr>
            <a:spLocks noGrp="1"/>
          </p:cNvSpPr>
          <p:nvPr>
            <p:ph type="ftr" sz="quarter" idx="12"/>
          </p:nvPr>
        </p:nvSpPr>
        <p:spPr/>
        <p:txBody>
          <a:bodyPr/>
          <a:lstStyle/>
          <a:p>
            <a:r>
              <a:rPr lang="da-DK" noProof="0" smtClean="0"/>
              <a:t>Indsæt præsentationens titel via: 'Indsæt' / Sidehoved og sidefod</a:t>
            </a:r>
            <a:endParaRPr lang="da-DK" noProof="0"/>
          </a:p>
        </p:txBody>
      </p:sp>
      <p:sp>
        <p:nvSpPr>
          <p:cNvPr id="8" name="Picture Placeholder 7"/>
          <p:cNvSpPr>
            <a:spLocks noGrp="1"/>
          </p:cNvSpPr>
          <p:nvPr>
            <p:ph type="pic" sz="quarter" idx="13"/>
          </p:nvPr>
        </p:nvSpPr>
        <p:spPr>
          <a:xfrm>
            <a:off x="2647340" y="3018263"/>
            <a:ext cx="900000" cy="900000"/>
          </a:xfrm>
        </p:spPr>
        <p:txBody>
          <a:bodyPr tIns="504000" anchor="ctr" anchorCtr="0"/>
          <a:lstStyle>
            <a:lvl1pPr marL="0" indent="0" algn="ctr">
              <a:buFontTx/>
              <a:buNone/>
              <a:defRPr sz="1200"/>
            </a:lvl1pPr>
          </a:lstStyle>
          <a:p>
            <a:r>
              <a:rPr lang="da-DK" noProof="0" smtClean="0"/>
              <a:t>Klik på ikonet for at tilføje et billede</a:t>
            </a:r>
            <a:endParaRPr lang="da-DK" noProof="0"/>
          </a:p>
        </p:txBody>
      </p:sp>
      <p:sp>
        <p:nvSpPr>
          <p:cNvPr id="9" name="Picture Placeholder 7"/>
          <p:cNvSpPr>
            <a:spLocks noGrp="1"/>
          </p:cNvSpPr>
          <p:nvPr>
            <p:ph type="pic" sz="quarter" idx="14"/>
          </p:nvPr>
        </p:nvSpPr>
        <p:spPr>
          <a:xfrm>
            <a:off x="3631342" y="2394727"/>
            <a:ext cx="900000" cy="900000"/>
          </a:xfrm>
        </p:spPr>
        <p:txBody>
          <a:bodyPr tIns="504000" anchor="ctr" anchorCtr="0"/>
          <a:lstStyle>
            <a:lvl1pPr marL="0" indent="0" algn="ctr">
              <a:buFontTx/>
              <a:buNone/>
              <a:defRPr sz="1200"/>
            </a:lvl1pPr>
          </a:lstStyle>
          <a:p>
            <a:r>
              <a:rPr lang="da-DK" noProof="0" smtClean="0"/>
              <a:t>Klik på ikonet for at tilføje et billede</a:t>
            </a:r>
            <a:endParaRPr lang="da-DK" noProof="0"/>
          </a:p>
        </p:txBody>
      </p:sp>
      <p:sp>
        <p:nvSpPr>
          <p:cNvPr id="10" name="Picture Placeholder 7"/>
          <p:cNvSpPr>
            <a:spLocks noGrp="1"/>
          </p:cNvSpPr>
          <p:nvPr>
            <p:ph type="pic" sz="quarter" idx="15"/>
          </p:nvPr>
        </p:nvSpPr>
        <p:spPr>
          <a:xfrm>
            <a:off x="3239952" y="4154675"/>
            <a:ext cx="900000" cy="900000"/>
          </a:xfrm>
        </p:spPr>
        <p:txBody>
          <a:bodyPr tIns="504000" anchor="ctr" anchorCtr="0"/>
          <a:lstStyle>
            <a:lvl1pPr marL="0" indent="0" algn="ctr">
              <a:buFontTx/>
              <a:buNone/>
              <a:defRPr sz="1200"/>
            </a:lvl1pPr>
          </a:lstStyle>
          <a:p>
            <a:r>
              <a:rPr lang="da-DK" noProof="0" smtClean="0"/>
              <a:t>Klik på ikonet for at tilføje et billede</a:t>
            </a:r>
            <a:endParaRPr lang="da-DK" noProof="0" dirty="0"/>
          </a:p>
        </p:txBody>
      </p:sp>
      <p:sp>
        <p:nvSpPr>
          <p:cNvPr id="11" name="Picture Placeholder 7"/>
          <p:cNvSpPr>
            <a:spLocks noGrp="1"/>
          </p:cNvSpPr>
          <p:nvPr>
            <p:ph type="pic" sz="quarter" idx="16"/>
          </p:nvPr>
        </p:nvSpPr>
        <p:spPr>
          <a:xfrm>
            <a:off x="4625072" y="2118263"/>
            <a:ext cx="900000" cy="900000"/>
          </a:xfrm>
        </p:spPr>
        <p:txBody>
          <a:bodyPr tIns="504000" anchor="ctr" anchorCtr="0"/>
          <a:lstStyle>
            <a:lvl1pPr marL="0" indent="0" algn="ctr">
              <a:buFontTx/>
              <a:buNone/>
              <a:defRPr sz="1200"/>
            </a:lvl1pPr>
          </a:lstStyle>
          <a:p>
            <a:r>
              <a:rPr lang="da-DK" noProof="0" smtClean="0"/>
              <a:t>Klik på ikonet for at tilføje et billede</a:t>
            </a:r>
            <a:endParaRPr lang="da-DK" noProof="0"/>
          </a:p>
        </p:txBody>
      </p:sp>
      <p:sp>
        <p:nvSpPr>
          <p:cNvPr id="12" name="Picture Placeholder 7"/>
          <p:cNvSpPr>
            <a:spLocks noGrp="1"/>
          </p:cNvSpPr>
          <p:nvPr>
            <p:ph type="pic" sz="quarter" idx="17"/>
          </p:nvPr>
        </p:nvSpPr>
        <p:spPr>
          <a:xfrm>
            <a:off x="4235068" y="3598127"/>
            <a:ext cx="900000" cy="900000"/>
          </a:xfrm>
        </p:spPr>
        <p:txBody>
          <a:bodyPr tIns="504000" anchor="ctr" anchorCtr="0"/>
          <a:lstStyle>
            <a:lvl1pPr marL="0" indent="0" algn="ctr">
              <a:buFontTx/>
              <a:buNone/>
              <a:defRPr sz="1200"/>
            </a:lvl1pPr>
          </a:lstStyle>
          <a:p>
            <a:r>
              <a:rPr lang="da-DK" noProof="0" smtClean="0"/>
              <a:t>Klik på ikonet for at tilføje et billede</a:t>
            </a:r>
            <a:endParaRPr lang="da-DK" noProof="0"/>
          </a:p>
        </p:txBody>
      </p:sp>
      <p:sp>
        <p:nvSpPr>
          <p:cNvPr id="13" name="Picture Placeholder 7"/>
          <p:cNvSpPr>
            <a:spLocks noGrp="1"/>
          </p:cNvSpPr>
          <p:nvPr>
            <p:ph type="pic" sz="quarter" idx="18"/>
          </p:nvPr>
        </p:nvSpPr>
        <p:spPr>
          <a:xfrm>
            <a:off x="5220072" y="3104981"/>
            <a:ext cx="900000" cy="900000"/>
          </a:xfrm>
        </p:spPr>
        <p:txBody>
          <a:bodyPr tIns="504000" anchor="ctr" anchorCtr="0"/>
          <a:lstStyle>
            <a:lvl1pPr marL="0" indent="0" algn="ctr">
              <a:buFontTx/>
              <a:buNone/>
              <a:defRPr sz="1200"/>
            </a:lvl1pPr>
          </a:lstStyle>
          <a:p>
            <a:r>
              <a:rPr lang="da-DK" noProof="0" smtClean="0"/>
              <a:t>Klik på ikonet for at tilføje et billede</a:t>
            </a:r>
            <a:endParaRPr lang="da-DK" noProof="0" dirty="0"/>
          </a:p>
        </p:txBody>
      </p:sp>
      <p:sp>
        <p:nvSpPr>
          <p:cNvPr id="14" name="Picture Placeholder 7"/>
          <p:cNvSpPr>
            <a:spLocks noGrp="1"/>
          </p:cNvSpPr>
          <p:nvPr>
            <p:ph type="pic" sz="quarter" idx="19"/>
          </p:nvPr>
        </p:nvSpPr>
        <p:spPr>
          <a:xfrm>
            <a:off x="5247756" y="4105400"/>
            <a:ext cx="900000" cy="900000"/>
          </a:xfrm>
        </p:spPr>
        <p:txBody>
          <a:bodyPr tIns="504000" anchor="ctr" anchorCtr="0"/>
          <a:lstStyle>
            <a:lvl1pPr marL="0" indent="0" algn="ctr">
              <a:buFontTx/>
              <a:buNone/>
              <a:defRPr sz="1200"/>
            </a:lvl1pPr>
          </a:lstStyle>
          <a:p>
            <a:r>
              <a:rPr lang="da-DK" noProof="0" smtClean="0"/>
              <a:t>Klik på ikonet for at tilføje et billede</a:t>
            </a:r>
            <a:endParaRPr lang="da-DK" noProof="0"/>
          </a:p>
        </p:txBody>
      </p:sp>
      <p:sp>
        <p:nvSpPr>
          <p:cNvPr id="16" name="Text Placeholder 15"/>
          <p:cNvSpPr>
            <a:spLocks noGrp="1"/>
          </p:cNvSpPr>
          <p:nvPr>
            <p:ph type="body" sz="quarter" idx="20"/>
          </p:nvPr>
        </p:nvSpPr>
        <p:spPr>
          <a:xfrm>
            <a:off x="1432312" y="2394726"/>
            <a:ext cx="1573106" cy="494366"/>
          </a:xfrm>
        </p:spPr>
        <p:txBody>
          <a:bodyPr/>
          <a:lstStyle>
            <a:lvl1pPr marL="0" indent="0">
              <a:buFontTx/>
              <a:buNone/>
              <a:defRPr sz="1400"/>
            </a:lvl1pPr>
          </a:lstStyle>
          <a:p>
            <a:pPr lvl="0"/>
            <a:r>
              <a:rPr lang="da-DK" noProof="0" smtClean="0"/>
              <a:t>Klik for at redigere i master</a:t>
            </a:r>
          </a:p>
        </p:txBody>
      </p:sp>
      <p:sp>
        <p:nvSpPr>
          <p:cNvPr id="17" name="Text Placeholder 15"/>
          <p:cNvSpPr>
            <a:spLocks noGrp="1"/>
          </p:cNvSpPr>
          <p:nvPr>
            <p:ph type="body" sz="quarter" idx="21"/>
          </p:nvPr>
        </p:nvSpPr>
        <p:spPr>
          <a:xfrm>
            <a:off x="468312" y="3221080"/>
            <a:ext cx="1864883" cy="494366"/>
          </a:xfrm>
        </p:spPr>
        <p:txBody>
          <a:bodyPr/>
          <a:lstStyle>
            <a:lvl1pPr marL="0" indent="0">
              <a:buFontTx/>
              <a:buNone/>
              <a:defRPr sz="1400"/>
            </a:lvl1pPr>
          </a:lstStyle>
          <a:p>
            <a:pPr lvl="0"/>
            <a:r>
              <a:rPr lang="da-DK" noProof="0" smtClean="0"/>
              <a:t>Klik for at redigere i master</a:t>
            </a:r>
          </a:p>
        </p:txBody>
      </p:sp>
      <p:sp>
        <p:nvSpPr>
          <p:cNvPr id="18" name="Text Placeholder 15"/>
          <p:cNvSpPr>
            <a:spLocks noGrp="1"/>
          </p:cNvSpPr>
          <p:nvPr>
            <p:ph type="body" sz="quarter" idx="22"/>
          </p:nvPr>
        </p:nvSpPr>
        <p:spPr>
          <a:xfrm>
            <a:off x="1115616" y="4357492"/>
            <a:ext cx="1788285" cy="494366"/>
          </a:xfrm>
        </p:spPr>
        <p:txBody>
          <a:bodyPr/>
          <a:lstStyle>
            <a:lvl1pPr marL="0" indent="0">
              <a:buFontTx/>
              <a:buNone/>
              <a:defRPr sz="1400"/>
            </a:lvl1pPr>
          </a:lstStyle>
          <a:p>
            <a:pPr lvl="0"/>
            <a:r>
              <a:rPr lang="da-DK" noProof="0" smtClean="0"/>
              <a:t>Klik for at redigere i master</a:t>
            </a:r>
          </a:p>
        </p:txBody>
      </p:sp>
      <p:sp>
        <p:nvSpPr>
          <p:cNvPr id="19" name="Text Placeholder 15"/>
          <p:cNvSpPr>
            <a:spLocks noGrp="1"/>
          </p:cNvSpPr>
          <p:nvPr>
            <p:ph type="body" sz="quarter" idx="23"/>
          </p:nvPr>
        </p:nvSpPr>
        <p:spPr>
          <a:xfrm>
            <a:off x="6120171" y="2400323"/>
            <a:ext cx="2581521" cy="335881"/>
          </a:xfrm>
        </p:spPr>
        <p:txBody>
          <a:bodyPr/>
          <a:lstStyle>
            <a:lvl1pPr marL="0" indent="0">
              <a:buFontTx/>
              <a:buNone/>
              <a:defRPr sz="1400"/>
            </a:lvl1pPr>
          </a:lstStyle>
          <a:p>
            <a:pPr lvl="0"/>
            <a:r>
              <a:rPr lang="da-DK" noProof="0" smtClean="0"/>
              <a:t>Klik for at redigere i master</a:t>
            </a:r>
          </a:p>
        </p:txBody>
      </p:sp>
      <p:sp>
        <p:nvSpPr>
          <p:cNvPr id="20" name="Text Placeholder 15"/>
          <p:cNvSpPr>
            <a:spLocks noGrp="1"/>
          </p:cNvSpPr>
          <p:nvPr>
            <p:ph type="body" sz="quarter" idx="24"/>
          </p:nvPr>
        </p:nvSpPr>
        <p:spPr>
          <a:xfrm>
            <a:off x="6456364" y="3307798"/>
            <a:ext cx="2255327" cy="494366"/>
          </a:xfrm>
        </p:spPr>
        <p:txBody>
          <a:bodyPr/>
          <a:lstStyle>
            <a:lvl1pPr marL="0" indent="0">
              <a:buFontTx/>
              <a:buNone/>
              <a:defRPr sz="1400"/>
            </a:lvl1pPr>
          </a:lstStyle>
          <a:p>
            <a:pPr lvl="0"/>
            <a:r>
              <a:rPr lang="da-DK" noProof="0" smtClean="0"/>
              <a:t>Klik for at redigere i master</a:t>
            </a:r>
          </a:p>
        </p:txBody>
      </p:sp>
      <p:sp>
        <p:nvSpPr>
          <p:cNvPr id="21" name="Text Placeholder 15"/>
          <p:cNvSpPr>
            <a:spLocks noGrp="1"/>
          </p:cNvSpPr>
          <p:nvPr>
            <p:ph type="body" sz="quarter" idx="25"/>
          </p:nvPr>
        </p:nvSpPr>
        <p:spPr>
          <a:xfrm>
            <a:off x="6255477" y="4308217"/>
            <a:ext cx="2446215" cy="494366"/>
          </a:xfrm>
        </p:spPr>
        <p:txBody>
          <a:bodyPr/>
          <a:lstStyle>
            <a:lvl1pPr marL="0" indent="0">
              <a:buFontTx/>
              <a:buNone/>
              <a:defRPr sz="1400"/>
            </a:lvl1pPr>
          </a:lstStyle>
          <a:p>
            <a:pPr lvl="0"/>
            <a:r>
              <a:rPr lang="da-DK" noProof="0" smtClean="0"/>
              <a:t>Klik for at redigere i master</a:t>
            </a:r>
          </a:p>
        </p:txBody>
      </p:sp>
      <p:sp>
        <p:nvSpPr>
          <p:cNvPr id="22" name="Text Placeholder 15"/>
          <p:cNvSpPr>
            <a:spLocks noGrp="1"/>
          </p:cNvSpPr>
          <p:nvPr>
            <p:ph type="body" sz="quarter" idx="26"/>
          </p:nvPr>
        </p:nvSpPr>
        <p:spPr>
          <a:xfrm>
            <a:off x="4274890" y="5301208"/>
            <a:ext cx="1557013" cy="720180"/>
          </a:xfrm>
        </p:spPr>
        <p:txBody>
          <a:bodyPr/>
          <a:lstStyle>
            <a:lvl1pPr marL="0" indent="0">
              <a:buFontTx/>
              <a:buNone/>
              <a:defRPr sz="1400"/>
            </a:lvl1pPr>
          </a:lstStyle>
          <a:p>
            <a:pPr lvl="0"/>
            <a:r>
              <a:rPr lang="da-DK" noProof="0" smtClean="0"/>
              <a:t>Klik for at redigere i master</a:t>
            </a:r>
          </a:p>
        </p:txBody>
      </p:sp>
    </p:spTree>
    <p:extLst>
      <p:ext uri="{BB962C8B-B14F-4D97-AF65-F5344CB8AC3E}">
        <p14:creationId xmlns:p14="http://schemas.microsoft.com/office/powerpoint/2010/main" val="665962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Breakslide">
    <p:spTree>
      <p:nvGrpSpPr>
        <p:cNvPr id="1" name=""/>
        <p:cNvGrpSpPr/>
        <p:nvPr/>
      </p:nvGrpSpPr>
      <p:grpSpPr>
        <a:xfrm>
          <a:off x="0" y="0"/>
          <a:ext cx="0" cy="0"/>
          <a:chOff x="0" y="0"/>
          <a:chExt cx="0" cy="0"/>
        </a:xfrm>
      </p:grpSpPr>
      <p:sp>
        <p:nvSpPr>
          <p:cNvPr id="7" name="Rectangle 6"/>
          <p:cNvSpPr/>
          <p:nvPr userDrawn="1"/>
        </p:nvSpPr>
        <p:spPr>
          <a:xfrm>
            <a:off x="0" y="577850"/>
            <a:ext cx="8964000" cy="62880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p:cNvSpPr>
            <a:spLocks noGrp="1"/>
          </p:cNvSpPr>
          <p:nvPr>
            <p:ph type="title"/>
          </p:nvPr>
        </p:nvSpPr>
        <p:spPr>
          <a:xfrm>
            <a:off x="468316" y="2133601"/>
            <a:ext cx="4268034" cy="1295401"/>
          </a:xfrm>
        </p:spPr>
        <p:txBody>
          <a:bodyPr anchor="b" anchorCtr="0">
            <a:normAutofit/>
          </a:bodyPr>
          <a:lstStyle>
            <a:lvl1pPr algn="l">
              <a:defRPr sz="2400" b="1" cap="none" baseline="0">
                <a:solidFill>
                  <a:schemeClr val="bg1"/>
                </a:solidFill>
              </a:defRPr>
            </a:lvl1pPr>
          </a:lstStyle>
          <a:p>
            <a:r>
              <a:rPr lang="da-DK" noProof="0" smtClean="0"/>
              <a:t>Klik for at redigere i master</a:t>
            </a:r>
            <a:endParaRPr lang="da-DK" noProof="0" dirty="0"/>
          </a:p>
        </p:txBody>
      </p:sp>
      <p:sp>
        <p:nvSpPr>
          <p:cNvPr id="3" name="Text Placeholder 2"/>
          <p:cNvSpPr>
            <a:spLocks noGrp="1"/>
          </p:cNvSpPr>
          <p:nvPr>
            <p:ph type="body" idx="1"/>
          </p:nvPr>
        </p:nvSpPr>
        <p:spPr>
          <a:xfrm>
            <a:off x="468000" y="3664801"/>
            <a:ext cx="4268351" cy="2356588"/>
          </a:xfrm>
        </p:spPr>
        <p:txBody>
          <a:bodyPr anchor="t" anchorCtr="0">
            <a:normAutofit/>
          </a:bodyPr>
          <a:lstStyle>
            <a:lvl1pPr marL="0" indent="0">
              <a:lnSpc>
                <a:spcPts val="1900"/>
              </a:lnSpc>
              <a:buNone/>
              <a:defRPr sz="16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noProof="0" smtClean="0"/>
              <a:t>Klik for at redigere i master</a:t>
            </a:r>
          </a:p>
        </p:txBody>
      </p:sp>
      <p:pic>
        <p:nvPicPr>
          <p:cNvPr id="4098" name="Picture 2" descr="C:\Documents and Settings\Administrator\Desktop\SKI\work\logo neg30x14.wmf"/>
          <p:cNvPicPr>
            <a:picLocks noChangeArrowheads="1"/>
          </p:cNvPicPr>
          <p:nvPr userDrawn="1"/>
        </p:nvPicPr>
        <p:blipFill rotWithShape="1">
          <a:blip r:embed="rId2"/>
          <a:srcRect l="-1" r="-1"/>
          <a:stretch/>
        </p:blipFill>
        <p:spPr bwMode="auto">
          <a:xfrm>
            <a:off x="468003" y="6062402"/>
            <a:ext cx="1093787" cy="481013"/>
          </a:xfrm>
          <a:prstGeom prst="rect">
            <a:avLst/>
          </a:prstGeom>
          <a:noFill/>
        </p:spPr>
      </p:pic>
      <p:sp>
        <p:nvSpPr>
          <p:cNvPr id="4104" name="Freeform 8"/>
          <p:cNvSpPr>
            <a:spLocks/>
          </p:cNvSpPr>
          <p:nvPr userDrawn="1"/>
        </p:nvSpPr>
        <p:spPr bwMode="auto">
          <a:xfrm>
            <a:off x="5472100" y="569777"/>
            <a:ext cx="3700541" cy="6296163"/>
          </a:xfrm>
          <a:custGeom>
            <a:avLst/>
            <a:gdLst/>
            <a:ahLst/>
            <a:cxnLst>
              <a:cxn ang="0">
                <a:pos x="10166" y="2"/>
              </a:cxn>
              <a:cxn ang="0">
                <a:pos x="10163" y="2289"/>
              </a:cxn>
              <a:cxn ang="0">
                <a:pos x="9899" y="2089"/>
              </a:cxn>
              <a:cxn ang="0">
                <a:pos x="9374" y="1735"/>
              </a:cxn>
              <a:cxn ang="0">
                <a:pos x="8852" y="1443"/>
              </a:cxn>
              <a:cxn ang="0">
                <a:pos x="8336" y="1215"/>
              </a:cxn>
              <a:cxn ang="0">
                <a:pos x="7826" y="1052"/>
              </a:cxn>
              <a:cxn ang="0">
                <a:pos x="7323" y="958"/>
              </a:cxn>
              <a:cxn ang="0">
                <a:pos x="6829" y="932"/>
              </a:cxn>
              <a:cxn ang="0">
                <a:pos x="6345" y="978"/>
              </a:cxn>
              <a:cxn ang="0">
                <a:pos x="5678" y="1166"/>
              </a:cxn>
              <a:cxn ang="0">
                <a:pos x="4885" y="1621"/>
              </a:cxn>
              <a:cxn ang="0">
                <a:pos x="4176" y="2298"/>
              </a:cxn>
              <a:cxn ang="0">
                <a:pos x="3555" y="3184"/>
              </a:cxn>
              <a:cxn ang="0">
                <a:pos x="3021" y="4267"/>
              </a:cxn>
              <a:cxn ang="0">
                <a:pos x="2579" y="5531"/>
              </a:cxn>
              <a:cxn ang="0">
                <a:pos x="2228" y="6964"/>
              </a:cxn>
              <a:cxn ang="0">
                <a:pos x="1970" y="8553"/>
              </a:cxn>
              <a:cxn ang="0">
                <a:pos x="1865" y="9541"/>
              </a:cxn>
              <a:cxn ang="0">
                <a:pos x="1842" y="9820"/>
              </a:cxn>
              <a:cxn ang="0">
                <a:pos x="1821" y="10102"/>
              </a:cxn>
              <a:cxn ang="0">
                <a:pos x="1802" y="10389"/>
              </a:cxn>
              <a:cxn ang="0">
                <a:pos x="1773" y="10935"/>
              </a:cxn>
              <a:cxn ang="0">
                <a:pos x="1744" y="11745"/>
              </a:cxn>
              <a:cxn ang="0">
                <a:pos x="1728" y="12564"/>
              </a:cxn>
              <a:cxn ang="0">
                <a:pos x="1730" y="13392"/>
              </a:cxn>
              <a:cxn ang="0">
                <a:pos x="1748" y="14232"/>
              </a:cxn>
              <a:cxn ang="0">
                <a:pos x="1783" y="15085"/>
              </a:cxn>
              <a:cxn ang="0">
                <a:pos x="1837" y="15950"/>
              </a:cxn>
              <a:cxn ang="0">
                <a:pos x="1910" y="16830"/>
              </a:cxn>
              <a:cxn ang="0">
                <a:pos x="1953" y="17276"/>
              </a:cxn>
              <a:cxn ang="0">
                <a:pos x="473" y="17289"/>
              </a:cxn>
              <a:cxn ang="0">
                <a:pos x="471" y="17275"/>
              </a:cxn>
              <a:cxn ang="0">
                <a:pos x="387" y="16571"/>
              </a:cxn>
              <a:cxn ang="0">
                <a:pos x="288" y="15641"/>
              </a:cxn>
              <a:cxn ang="0">
                <a:pos x="202" y="14727"/>
              </a:cxn>
              <a:cxn ang="0">
                <a:pos x="132" y="13829"/>
              </a:cxn>
              <a:cxn ang="0">
                <a:pos x="76" y="12948"/>
              </a:cxn>
              <a:cxn ang="0">
                <a:pos x="35" y="12085"/>
              </a:cxn>
              <a:cxn ang="0">
                <a:pos x="10" y="11242"/>
              </a:cxn>
              <a:cxn ang="0">
                <a:pos x="0" y="10422"/>
              </a:cxn>
              <a:cxn ang="0">
                <a:pos x="1" y="9983"/>
              </a:cxn>
              <a:cxn ang="0">
                <a:pos x="3" y="9670"/>
              </a:cxn>
              <a:cxn ang="0">
                <a:pos x="10" y="9361"/>
              </a:cxn>
              <a:cxn ang="0">
                <a:pos x="18" y="9053"/>
              </a:cxn>
              <a:cxn ang="0">
                <a:pos x="64" y="7939"/>
              </a:cxn>
              <a:cxn ang="0">
                <a:pos x="160" y="6609"/>
              </a:cxn>
              <a:cxn ang="0">
                <a:pos x="300" y="5347"/>
              </a:cxn>
              <a:cxn ang="0">
                <a:pos x="484" y="4157"/>
              </a:cxn>
              <a:cxn ang="0">
                <a:pos x="710" y="3045"/>
              </a:cxn>
              <a:cxn ang="0">
                <a:pos x="980" y="2011"/>
              </a:cxn>
              <a:cxn ang="0">
                <a:pos x="1292" y="1062"/>
              </a:cxn>
              <a:cxn ang="0">
                <a:pos x="1645" y="201"/>
              </a:cxn>
            </a:cxnLst>
            <a:rect l="0" t="0" r="r" b="b"/>
            <a:pathLst>
              <a:path w="10168" h="17301">
                <a:moveTo>
                  <a:pt x="10163" y="0"/>
                </a:moveTo>
                <a:lnTo>
                  <a:pt x="10163" y="0"/>
                </a:lnTo>
                <a:lnTo>
                  <a:pt x="10163" y="0"/>
                </a:lnTo>
                <a:lnTo>
                  <a:pt x="10166" y="2"/>
                </a:lnTo>
                <a:lnTo>
                  <a:pt x="10167" y="3"/>
                </a:lnTo>
                <a:lnTo>
                  <a:pt x="10168" y="2293"/>
                </a:lnTo>
                <a:lnTo>
                  <a:pt x="10167" y="2291"/>
                </a:lnTo>
                <a:lnTo>
                  <a:pt x="10163" y="2289"/>
                </a:lnTo>
                <a:lnTo>
                  <a:pt x="10163" y="2289"/>
                </a:lnTo>
                <a:lnTo>
                  <a:pt x="10163" y="2289"/>
                </a:lnTo>
                <a:lnTo>
                  <a:pt x="10031" y="2187"/>
                </a:lnTo>
                <a:lnTo>
                  <a:pt x="9899" y="2089"/>
                </a:lnTo>
                <a:lnTo>
                  <a:pt x="9767" y="1995"/>
                </a:lnTo>
                <a:lnTo>
                  <a:pt x="9637" y="1905"/>
                </a:lnTo>
                <a:lnTo>
                  <a:pt x="9505" y="1818"/>
                </a:lnTo>
                <a:lnTo>
                  <a:pt x="9374" y="1735"/>
                </a:lnTo>
                <a:lnTo>
                  <a:pt x="9243" y="1656"/>
                </a:lnTo>
                <a:lnTo>
                  <a:pt x="9112" y="1581"/>
                </a:lnTo>
                <a:lnTo>
                  <a:pt x="8983" y="1510"/>
                </a:lnTo>
                <a:lnTo>
                  <a:pt x="8852" y="1443"/>
                </a:lnTo>
                <a:lnTo>
                  <a:pt x="8722" y="1380"/>
                </a:lnTo>
                <a:lnTo>
                  <a:pt x="8593" y="1321"/>
                </a:lnTo>
                <a:lnTo>
                  <a:pt x="8465" y="1266"/>
                </a:lnTo>
                <a:lnTo>
                  <a:pt x="8336" y="1215"/>
                </a:lnTo>
                <a:lnTo>
                  <a:pt x="8208" y="1169"/>
                </a:lnTo>
                <a:lnTo>
                  <a:pt x="8080" y="1126"/>
                </a:lnTo>
                <a:lnTo>
                  <a:pt x="7953" y="1087"/>
                </a:lnTo>
                <a:lnTo>
                  <a:pt x="7826" y="1052"/>
                </a:lnTo>
                <a:lnTo>
                  <a:pt x="7700" y="1023"/>
                </a:lnTo>
                <a:lnTo>
                  <a:pt x="7573" y="996"/>
                </a:lnTo>
                <a:lnTo>
                  <a:pt x="7448" y="975"/>
                </a:lnTo>
                <a:lnTo>
                  <a:pt x="7323" y="958"/>
                </a:lnTo>
                <a:lnTo>
                  <a:pt x="7199" y="945"/>
                </a:lnTo>
                <a:lnTo>
                  <a:pt x="7075" y="936"/>
                </a:lnTo>
                <a:lnTo>
                  <a:pt x="6952" y="932"/>
                </a:lnTo>
                <a:lnTo>
                  <a:pt x="6829" y="932"/>
                </a:lnTo>
                <a:lnTo>
                  <a:pt x="6708" y="937"/>
                </a:lnTo>
                <a:lnTo>
                  <a:pt x="6586" y="946"/>
                </a:lnTo>
                <a:lnTo>
                  <a:pt x="6465" y="959"/>
                </a:lnTo>
                <a:lnTo>
                  <a:pt x="6345" y="978"/>
                </a:lnTo>
                <a:lnTo>
                  <a:pt x="6226" y="1000"/>
                </a:lnTo>
                <a:lnTo>
                  <a:pt x="6107" y="1027"/>
                </a:lnTo>
                <a:lnTo>
                  <a:pt x="5890" y="1090"/>
                </a:lnTo>
                <a:lnTo>
                  <a:pt x="5678" y="1166"/>
                </a:lnTo>
                <a:lnTo>
                  <a:pt x="5472" y="1259"/>
                </a:lnTo>
                <a:lnTo>
                  <a:pt x="5271" y="1365"/>
                </a:lnTo>
                <a:lnTo>
                  <a:pt x="5076" y="1486"/>
                </a:lnTo>
                <a:lnTo>
                  <a:pt x="4885" y="1621"/>
                </a:lnTo>
                <a:lnTo>
                  <a:pt x="4699" y="1770"/>
                </a:lnTo>
                <a:lnTo>
                  <a:pt x="4519" y="1932"/>
                </a:lnTo>
                <a:lnTo>
                  <a:pt x="4345" y="2109"/>
                </a:lnTo>
                <a:lnTo>
                  <a:pt x="4176" y="2298"/>
                </a:lnTo>
                <a:lnTo>
                  <a:pt x="4012" y="2501"/>
                </a:lnTo>
                <a:lnTo>
                  <a:pt x="3854" y="2716"/>
                </a:lnTo>
                <a:lnTo>
                  <a:pt x="3702" y="2944"/>
                </a:lnTo>
                <a:lnTo>
                  <a:pt x="3555" y="3184"/>
                </a:lnTo>
                <a:lnTo>
                  <a:pt x="3413" y="3438"/>
                </a:lnTo>
                <a:lnTo>
                  <a:pt x="3277" y="3702"/>
                </a:lnTo>
                <a:lnTo>
                  <a:pt x="3146" y="3979"/>
                </a:lnTo>
                <a:lnTo>
                  <a:pt x="3021" y="4267"/>
                </a:lnTo>
                <a:lnTo>
                  <a:pt x="2903" y="4567"/>
                </a:lnTo>
                <a:lnTo>
                  <a:pt x="2789" y="4877"/>
                </a:lnTo>
                <a:lnTo>
                  <a:pt x="2681" y="5199"/>
                </a:lnTo>
                <a:lnTo>
                  <a:pt x="2579" y="5531"/>
                </a:lnTo>
                <a:lnTo>
                  <a:pt x="2482" y="5875"/>
                </a:lnTo>
                <a:lnTo>
                  <a:pt x="2392" y="6228"/>
                </a:lnTo>
                <a:lnTo>
                  <a:pt x="2307" y="6591"/>
                </a:lnTo>
                <a:lnTo>
                  <a:pt x="2228" y="6964"/>
                </a:lnTo>
                <a:lnTo>
                  <a:pt x="2154" y="7348"/>
                </a:lnTo>
                <a:lnTo>
                  <a:pt x="2087" y="7740"/>
                </a:lnTo>
                <a:lnTo>
                  <a:pt x="2026" y="8143"/>
                </a:lnTo>
                <a:lnTo>
                  <a:pt x="1970" y="8553"/>
                </a:lnTo>
                <a:lnTo>
                  <a:pt x="1921" y="8973"/>
                </a:lnTo>
                <a:lnTo>
                  <a:pt x="1877" y="9401"/>
                </a:lnTo>
                <a:lnTo>
                  <a:pt x="1871" y="9470"/>
                </a:lnTo>
                <a:lnTo>
                  <a:pt x="1865" y="9541"/>
                </a:lnTo>
                <a:lnTo>
                  <a:pt x="1859" y="9610"/>
                </a:lnTo>
                <a:lnTo>
                  <a:pt x="1852" y="9680"/>
                </a:lnTo>
                <a:lnTo>
                  <a:pt x="1847" y="9750"/>
                </a:lnTo>
                <a:lnTo>
                  <a:pt x="1842" y="9820"/>
                </a:lnTo>
                <a:lnTo>
                  <a:pt x="1836" y="9891"/>
                </a:lnTo>
                <a:lnTo>
                  <a:pt x="1831" y="9961"/>
                </a:lnTo>
                <a:lnTo>
                  <a:pt x="1825" y="10032"/>
                </a:lnTo>
                <a:lnTo>
                  <a:pt x="1821" y="10102"/>
                </a:lnTo>
                <a:lnTo>
                  <a:pt x="1815" y="10174"/>
                </a:lnTo>
                <a:lnTo>
                  <a:pt x="1811" y="10245"/>
                </a:lnTo>
                <a:lnTo>
                  <a:pt x="1806" y="10317"/>
                </a:lnTo>
                <a:lnTo>
                  <a:pt x="1802" y="10389"/>
                </a:lnTo>
                <a:lnTo>
                  <a:pt x="1798" y="10461"/>
                </a:lnTo>
                <a:lnTo>
                  <a:pt x="1794" y="10534"/>
                </a:lnTo>
                <a:lnTo>
                  <a:pt x="1783" y="10733"/>
                </a:lnTo>
                <a:lnTo>
                  <a:pt x="1773" y="10935"/>
                </a:lnTo>
                <a:lnTo>
                  <a:pt x="1765" y="11137"/>
                </a:lnTo>
                <a:lnTo>
                  <a:pt x="1757" y="11339"/>
                </a:lnTo>
                <a:lnTo>
                  <a:pt x="1749" y="11542"/>
                </a:lnTo>
                <a:lnTo>
                  <a:pt x="1744" y="11745"/>
                </a:lnTo>
                <a:lnTo>
                  <a:pt x="1738" y="11949"/>
                </a:lnTo>
                <a:lnTo>
                  <a:pt x="1734" y="12153"/>
                </a:lnTo>
                <a:lnTo>
                  <a:pt x="1731" y="12358"/>
                </a:lnTo>
                <a:lnTo>
                  <a:pt x="1728" y="12564"/>
                </a:lnTo>
                <a:lnTo>
                  <a:pt x="1727" y="12770"/>
                </a:lnTo>
                <a:lnTo>
                  <a:pt x="1727" y="12977"/>
                </a:lnTo>
                <a:lnTo>
                  <a:pt x="1728" y="13185"/>
                </a:lnTo>
                <a:lnTo>
                  <a:pt x="1730" y="13392"/>
                </a:lnTo>
                <a:lnTo>
                  <a:pt x="1733" y="13602"/>
                </a:lnTo>
                <a:lnTo>
                  <a:pt x="1736" y="13811"/>
                </a:lnTo>
                <a:lnTo>
                  <a:pt x="1742" y="14022"/>
                </a:lnTo>
                <a:lnTo>
                  <a:pt x="1748" y="14232"/>
                </a:lnTo>
                <a:lnTo>
                  <a:pt x="1755" y="14444"/>
                </a:lnTo>
                <a:lnTo>
                  <a:pt x="1764" y="14657"/>
                </a:lnTo>
                <a:lnTo>
                  <a:pt x="1772" y="14870"/>
                </a:lnTo>
                <a:lnTo>
                  <a:pt x="1783" y="15085"/>
                </a:lnTo>
                <a:lnTo>
                  <a:pt x="1795" y="15300"/>
                </a:lnTo>
                <a:lnTo>
                  <a:pt x="1807" y="15515"/>
                </a:lnTo>
                <a:lnTo>
                  <a:pt x="1822" y="15732"/>
                </a:lnTo>
                <a:lnTo>
                  <a:pt x="1837" y="15950"/>
                </a:lnTo>
                <a:lnTo>
                  <a:pt x="1854" y="16169"/>
                </a:lnTo>
                <a:lnTo>
                  <a:pt x="1871" y="16389"/>
                </a:lnTo>
                <a:lnTo>
                  <a:pt x="1890" y="16609"/>
                </a:lnTo>
                <a:lnTo>
                  <a:pt x="1910" y="16830"/>
                </a:lnTo>
                <a:lnTo>
                  <a:pt x="1931" y="17052"/>
                </a:lnTo>
                <a:lnTo>
                  <a:pt x="1953" y="17276"/>
                </a:lnTo>
                <a:lnTo>
                  <a:pt x="1953" y="17276"/>
                </a:lnTo>
                <a:lnTo>
                  <a:pt x="1953" y="17276"/>
                </a:lnTo>
                <a:lnTo>
                  <a:pt x="1955" y="17292"/>
                </a:lnTo>
                <a:lnTo>
                  <a:pt x="1956" y="17301"/>
                </a:lnTo>
                <a:lnTo>
                  <a:pt x="473" y="17297"/>
                </a:lnTo>
                <a:lnTo>
                  <a:pt x="473" y="17289"/>
                </a:lnTo>
                <a:lnTo>
                  <a:pt x="471" y="17276"/>
                </a:lnTo>
                <a:lnTo>
                  <a:pt x="471" y="17276"/>
                </a:lnTo>
                <a:lnTo>
                  <a:pt x="471" y="17276"/>
                </a:lnTo>
                <a:lnTo>
                  <a:pt x="471" y="17275"/>
                </a:lnTo>
                <a:lnTo>
                  <a:pt x="471" y="17275"/>
                </a:lnTo>
                <a:lnTo>
                  <a:pt x="442" y="17039"/>
                </a:lnTo>
                <a:lnTo>
                  <a:pt x="414" y="16804"/>
                </a:lnTo>
                <a:lnTo>
                  <a:pt x="387" y="16571"/>
                </a:lnTo>
                <a:lnTo>
                  <a:pt x="361" y="16337"/>
                </a:lnTo>
                <a:lnTo>
                  <a:pt x="336" y="16104"/>
                </a:lnTo>
                <a:lnTo>
                  <a:pt x="311" y="15873"/>
                </a:lnTo>
                <a:lnTo>
                  <a:pt x="288" y="15641"/>
                </a:lnTo>
                <a:lnTo>
                  <a:pt x="264" y="15412"/>
                </a:lnTo>
                <a:lnTo>
                  <a:pt x="243" y="15183"/>
                </a:lnTo>
                <a:lnTo>
                  <a:pt x="223" y="14954"/>
                </a:lnTo>
                <a:lnTo>
                  <a:pt x="202" y="14727"/>
                </a:lnTo>
                <a:lnTo>
                  <a:pt x="183" y="14501"/>
                </a:lnTo>
                <a:lnTo>
                  <a:pt x="166" y="14276"/>
                </a:lnTo>
                <a:lnTo>
                  <a:pt x="148" y="14052"/>
                </a:lnTo>
                <a:lnTo>
                  <a:pt x="132" y="13829"/>
                </a:lnTo>
                <a:lnTo>
                  <a:pt x="116" y="13607"/>
                </a:lnTo>
                <a:lnTo>
                  <a:pt x="102" y="13386"/>
                </a:lnTo>
                <a:lnTo>
                  <a:pt x="89" y="13166"/>
                </a:lnTo>
                <a:lnTo>
                  <a:pt x="76" y="12948"/>
                </a:lnTo>
                <a:lnTo>
                  <a:pt x="65" y="12730"/>
                </a:lnTo>
                <a:lnTo>
                  <a:pt x="54" y="12514"/>
                </a:lnTo>
                <a:lnTo>
                  <a:pt x="44" y="12299"/>
                </a:lnTo>
                <a:lnTo>
                  <a:pt x="35" y="12085"/>
                </a:lnTo>
                <a:lnTo>
                  <a:pt x="27" y="11872"/>
                </a:lnTo>
                <a:lnTo>
                  <a:pt x="21" y="11662"/>
                </a:lnTo>
                <a:lnTo>
                  <a:pt x="15" y="11451"/>
                </a:lnTo>
                <a:lnTo>
                  <a:pt x="10" y="11242"/>
                </a:lnTo>
                <a:lnTo>
                  <a:pt x="7" y="11035"/>
                </a:lnTo>
                <a:lnTo>
                  <a:pt x="3" y="10829"/>
                </a:lnTo>
                <a:lnTo>
                  <a:pt x="1" y="10625"/>
                </a:lnTo>
                <a:lnTo>
                  <a:pt x="0" y="10422"/>
                </a:lnTo>
                <a:lnTo>
                  <a:pt x="0" y="10220"/>
                </a:lnTo>
                <a:lnTo>
                  <a:pt x="0" y="10141"/>
                </a:lnTo>
                <a:lnTo>
                  <a:pt x="0" y="10062"/>
                </a:lnTo>
                <a:lnTo>
                  <a:pt x="1" y="9983"/>
                </a:lnTo>
                <a:lnTo>
                  <a:pt x="1" y="9904"/>
                </a:lnTo>
                <a:lnTo>
                  <a:pt x="2" y="9826"/>
                </a:lnTo>
                <a:lnTo>
                  <a:pt x="3" y="9748"/>
                </a:lnTo>
                <a:lnTo>
                  <a:pt x="3" y="9670"/>
                </a:lnTo>
                <a:lnTo>
                  <a:pt x="5" y="9592"/>
                </a:lnTo>
                <a:lnTo>
                  <a:pt x="7" y="9515"/>
                </a:lnTo>
                <a:lnTo>
                  <a:pt x="8" y="9437"/>
                </a:lnTo>
                <a:lnTo>
                  <a:pt x="10" y="9361"/>
                </a:lnTo>
                <a:lnTo>
                  <a:pt x="11" y="9284"/>
                </a:lnTo>
                <a:lnTo>
                  <a:pt x="13" y="9207"/>
                </a:lnTo>
                <a:lnTo>
                  <a:pt x="15" y="9130"/>
                </a:lnTo>
                <a:lnTo>
                  <a:pt x="18" y="9053"/>
                </a:lnTo>
                <a:lnTo>
                  <a:pt x="20" y="8978"/>
                </a:lnTo>
                <a:lnTo>
                  <a:pt x="32" y="8627"/>
                </a:lnTo>
                <a:lnTo>
                  <a:pt x="46" y="8281"/>
                </a:lnTo>
                <a:lnTo>
                  <a:pt x="64" y="7939"/>
                </a:lnTo>
                <a:lnTo>
                  <a:pt x="83" y="7600"/>
                </a:lnTo>
                <a:lnTo>
                  <a:pt x="106" y="7265"/>
                </a:lnTo>
                <a:lnTo>
                  <a:pt x="132" y="6935"/>
                </a:lnTo>
                <a:lnTo>
                  <a:pt x="160" y="6609"/>
                </a:lnTo>
                <a:lnTo>
                  <a:pt x="191" y="6287"/>
                </a:lnTo>
                <a:lnTo>
                  <a:pt x="224" y="5969"/>
                </a:lnTo>
                <a:lnTo>
                  <a:pt x="261" y="5656"/>
                </a:lnTo>
                <a:lnTo>
                  <a:pt x="300" y="5347"/>
                </a:lnTo>
                <a:lnTo>
                  <a:pt x="341" y="5043"/>
                </a:lnTo>
                <a:lnTo>
                  <a:pt x="386" y="4743"/>
                </a:lnTo>
                <a:lnTo>
                  <a:pt x="433" y="4448"/>
                </a:lnTo>
                <a:lnTo>
                  <a:pt x="484" y="4157"/>
                </a:lnTo>
                <a:lnTo>
                  <a:pt x="537" y="3872"/>
                </a:lnTo>
                <a:lnTo>
                  <a:pt x="592" y="3591"/>
                </a:lnTo>
                <a:lnTo>
                  <a:pt x="650" y="3316"/>
                </a:lnTo>
                <a:lnTo>
                  <a:pt x="710" y="3045"/>
                </a:lnTo>
                <a:lnTo>
                  <a:pt x="774" y="2778"/>
                </a:lnTo>
                <a:lnTo>
                  <a:pt x="840" y="2518"/>
                </a:lnTo>
                <a:lnTo>
                  <a:pt x="909" y="2263"/>
                </a:lnTo>
                <a:lnTo>
                  <a:pt x="980" y="2011"/>
                </a:lnTo>
                <a:lnTo>
                  <a:pt x="1054" y="1767"/>
                </a:lnTo>
                <a:lnTo>
                  <a:pt x="1130" y="1526"/>
                </a:lnTo>
                <a:lnTo>
                  <a:pt x="1209" y="1291"/>
                </a:lnTo>
                <a:lnTo>
                  <a:pt x="1292" y="1062"/>
                </a:lnTo>
                <a:lnTo>
                  <a:pt x="1376" y="838"/>
                </a:lnTo>
                <a:lnTo>
                  <a:pt x="1463" y="620"/>
                </a:lnTo>
                <a:lnTo>
                  <a:pt x="1553" y="408"/>
                </a:lnTo>
                <a:lnTo>
                  <a:pt x="1645" y="201"/>
                </a:lnTo>
                <a:lnTo>
                  <a:pt x="1741" y="0"/>
                </a:lnTo>
                <a:lnTo>
                  <a:pt x="10163" y="0"/>
                </a:lnTo>
                <a:close/>
              </a:path>
            </a:pathLst>
          </a:custGeom>
          <a:solidFill>
            <a:srgbClr val="FFFFFF">
              <a:alpha val="10196"/>
            </a:srgbClr>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4" name="Rectangle 13"/>
          <p:cNvSpPr/>
          <p:nvPr userDrawn="1"/>
        </p:nvSpPr>
        <p:spPr>
          <a:xfrm>
            <a:off x="8964000" y="577850"/>
            <a:ext cx="180000" cy="6283750"/>
          </a:xfrm>
          <a:prstGeom prst="rect">
            <a:avLst/>
          </a:prstGeom>
          <a:solidFill>
            <a:srgbClr val="E78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4" name="Date Placeholder 3"/>
          <p:cNvSpPr>
            <a:spLocks noGrp="1"/>
          </p:cNvSpPr>
          <p:nvPr>
            <p:ph type="dt" sz="half" idx="10"/>
          </p:nvPr>
        </p:nvSpPr>
        <p:spPr/>
        <p:txBody>
          <a:bodyPr/>
          <a:lstStyle/>
          <a:p>
            <a:fld id="{A01EF93A-B541-4DC2-83A9-B600AB73FC0F}" type="datetime2">
              <a:rPr lang="da-DK" smtClean="0"/>
              <a:t>8. september 2015</a:t>
            </a:fld>
            <a:endParaRPr lang="da-DK" dirty="0"/>
          </a:p>
        </p:txBody>
      </p:sp>
      <p:sp>
        <p:nvSpPr>
          <p:cNvPr id="5" name="Footer Placeholder 4"/>
          <p:cNvSpPr>
            <a:spLocks noGrp="1"/>
          </p:cNvSpPr>
          <p:nvPr>
            <p:ph type="ftr" sz="quarter" idx="11"/>
          </p:nvPr>
        </p:nvSpPr>
        <p:spPr/>
        <p:txBody>
          <a:bodyPr/>
          <a:lstStyle/>
          <a:p>
            <a:r>
              <a:rPr lang="da-DK" smtClean="0"/>
              <a:t>Indsæt præsentationens titel via: 'Indsæt' / Sidehoved og sidefod</a:t>
            </a:r>
            <a:endParaRPr lang="da-DK" dirty="0"/>
          </a:p>
        </p:txBody>
      </p:sp>
      <p:sp>
        <p:nvSpPr>
          <p:cNvPr id="6" name="Slide Number Placeholder 5"/>
          <p:cNvSpPr>
            <a:spLocks noGrp="1"/>
          </p:cNvSpPr>
          <p:nvPr>
            <p:ph type="sldNum" sz="quarter" idx="12"/>
          </p:nvPr>
        </p:nvSpPr>
        <p:spPr/>
        <p:txBody>
          <a:bodyPr/>
          <a:lstStyle/>
          <a:p>
            <a:fld id="{0DE32011-E550-412B-A3B1-87CF6F33343A}" type="slidenum">
              <a:rPr lang="da-DK" smtClean="0"/>
              <a:pPr/>
              <a:t>‹nr.›</a:t>
            </a:fld>
            <a:endParaRPr lang="da-DK"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Oversk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smtClean="0"/>
              <a:t>Klik for at redigere i master</a:t>
            </a:r>
            <a:endParaRPr lang="da-DK" noProof="0"/>
          </a:p>
        </p:txBody>
      </p:sp>
      <p:sp>
        <p:nvSpPr>
          <p:cNvPr id="3" name="Date Placeholder 2"/>
          <p:cNvSpPr>
            <a:spLocks noGrp="1"/>
          </p:cNvSpPr>
          <p:nvPr>
            <p:ph type="dt" sz="half" idx="10"/>
          </p:nvPr>
        </p:nvSpPr>
        <p:spPr/>
        <p:txBody>
          <a:bodyPr/>
          <a:lstStyle/>
          <a:p>
            <a:fld id="{3AA251C0-AFDB-466F-8063-17745E7A78B4}" type="datetime2">
              <a:rPr lang="da-DK" noProof="0" smtClean="0"/>
              <a:t>8. september 2015</a:t>
            </a:fld>
            <a:endParaRPr lang="da-DK" noProof="0"/>
          </a:p>
        </p:txBody>
      </p:sp>
      <p:sp>
        <p:nvSpPr>
          <p:cNvPr id="4" name="Footer Placeholder 3"/>
          <p:cNvSpPr>
            <a:spLocks noGrp="1"/>
          </p:cNvSpPr>
          <p:nvPr>
            <p:ph type="ftr" sz="quarter" idx="11"/>
          </p:nvPr>
        </p:nvSpPr>
        <p:spPr/>
        <p:txBody>
          <a:bodyPr/>
          <a:lstStyle/>
          <a:p>
            <a:r>
              <a:rPr lang="da-DK" noProof="0" smtClean="0"/>
              <a:t>Indsæt præsentationens titel via: 'Indsæt' / Sidehoved og sidefod</a:t>
            </a:r>
            <a:endParaRPr lang="da-DK" noProof="0"/>
          </a:p>
        </p:txBody>
      </p:sp>
      <p:sp>
        <p:nvSpPr>
          <p:cNvPr id="5" name="Slide Number Placeholder 4"/>
          <p:cNvSpPr>
            <a:spLocks noGrp="1"/>
          </p:cNvSpPr>
          <p:nvPr>
            <p:ph type="sldNum" sz="quarter" idx="12"/>
          </p:nvPr>
        </p:nvSpPr>
        <p:spPr/>
        <p:txBody>
          <a:bodyPr/>
          <a:lstStyle/>
          <a:p>
            <a:fld id="{0DE32011-E550-412B-A3B1-87CF6F33343A}" type="slidenum">
              <a:rPr lang="da-DK" noProof="0" smtClean="0"/>
              <a:pPr/>
              <a:t>‹nr.›</a:t>
            </a:fld>
            <a:endParaRPr lang="da-DK" noProof="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04D80A-C617-48CD-AB0F-4D9AF71EFF25}" type="datetime2">
              <a:rPr lang="da-DK" noProof="0" smtClean="0"/>
              <a:t>8. september 2015</a:t>
            </a:fld>
            <a:endParaRPr lang="da-DK" noProof="0"/>
          </a:p>
        </p:txBody>
      </p:sp>
      <p:sp>
        <p:nvSpPr>
          <p:cNvPr id="3" name="Footer Placeholder 2"/>
          <p:cNvSpPr>
            <a:spLocks noGrp="1"/>
          </p:cNvSpPr>
          <p:nvPr>
            <p:ph type="ftr" sz="quarter" idx="11"/>
          </p:nvPr>
        </p:nvSpPr>
        <p:spPr/>
        <p:txBody>
          <a:bodyPr/>
          <a:lstStyle/>
          <a:p>
            <a:r>
              <a:rPr lang="da-DK" noProof="0" smtClean="0"/>
              <a:t>Indsæt præsentationens titel via: 'Indsæt' / Sidehoved og sidefod</a:t>
            </a:r>
            <a:endParaRPr lang="da-DK" noProof="0"/>
          </a:p>
        </p:txBody>
      </p:sp>
      <p:sp>
        <p:nvSpPr>
          <p:cNvPr id="4" name="Slide Number Placeholder 3"/>
          <p:cNvSpPr>
            <a:spLocks noGrp="1"/>
          </p:cNvSpPr>
          <p:nvPr>
            <p:ph type="sldNum" sz="quarter" idx="12"/>
          </p:nvPr>
        </p:nvSpPr>
        <p:spPr/>
        <p:txBody>
          <a:bodyPr/>
          <a:lstStyle/>
          <a:p>
            <a:fld id="{0DE32011-E550-412B-A3B1-87CF6F33343A}" type="slidenum">
              <a:rPr lang="da-DK" noProof="0" smtClean="0"/>
              <a:pPr/>
              <a:t>‹nr.›</a:t>
            </a:fld>
            <a:endParaRPr lang="da-DK" noProof="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grpSp>
        <p:nvGrpSpPr>
          <p:cNvPr id="14" name="Group 4"/>
          <p:cNvGrpSpPr>
            <a:grpSpLocks noChangeAspect="1"/>
          </p:cNvGrpSpPr>
          <p:nvPr userDrawn="1"/>
        </p:nvGrpSpPr>
        <p:grpSpPr bwMode="auto">
          <a:xfrm>
            <a:off x="-7938" y="295275"/>
            <a:ext cx="9226551" cy="6953250"/>
            <a:chOff x="-5" y="6"/>
            <a:chExt cx="5812" cy="4380"/>
          </a:xfrm>
        </p:grpSpPr>
        <p:sp>
          <p:nvSpPr>
            <p:cNvPr id="18" name="AutoShape 3"/>
            <p:cNvSpPr>
              <a:spLocks noChangeAspect="1" noChangeArrowheads="1" noTextEdit="1"/>
            </p:cNvSpPr>
            <p:nvPr userDrawn="1"/>
          </p:nvSpPr>
          <p:spPr bwMode="auto">
            <a:xfrm>
              <a:off x="-5" y="6"/>
              <a:ext cx="5812" cy="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nvGrpSpPr>
            <p:cNvPr id="4628" name="Group 205"/>
            <p:cNvGrpSpPr>
              <a:grpSpLocks/>
            </p:cNvGrpSpPr>
            <p:nvPr userDrawn="1"/>
          </p:nvGrpSpPr>
          <p:grpSpPr bwMode="auto">
            <a:xfrm>
              <a:off x="-5" y="184"/>
              <a:ext cx="5765" cy="3986"/>
              <a:chOff x="-5" y="184"/>
              <a:chExt cx="5765" cy="3986"/>
            </a:xfrm>
          </p:grpSpPr>
          <p:sp>
            <p:nvSpPr>
              <p:cNvPr id="5374" name="Rectangle 5"/>
              <p:cNvSpPr>
                <a:spLocks noChangeArrowheads="1"/>
              </p:cNvSpPr>
              <p:nvPr userDrawn="1"/>
            </p:nvSpPr>
            <p:spPr bwMode="auto">
              <a:xfrm>
                <a:off x="-5" y="184"/>
                <a:ext cx="5765" cy="3986"/>
              </a:xfrm>
              <a:prstGeom prst="rect">
                <a:avLst/>
              </a:prstGeom>
              <a:solidFill>
                <a:srgbClr val="4555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76" name="Freeform 7"/>
              <p:cNvSpPr>
                <a:spLocks/>
              </p:cNvSpPr>
              <p:nvPr userDrawn="1"/>
            </p:nvSpPr>
            <p:spPr bwMode="auto">
              <a:xfrm>
                <a:off x="3796" y="395"/>
                <a:ext cx="34" cy="8"/>
              </a:xfrm>
              <a:custGeom>
                <a:avLst/>
                <a:gdLst>
                  <a:gd name="T0" fmla="*/ 103 w 103"/>
                  <a:gd name="T1" fmla="*/ 24 h 24"/>
                  <a:gd name="T2" fmla="*/ 0 w 103"/>
                  <a:gd name="T3" fmla="*/ 24 h 24"/>
                  <a:gd name="T4" fmla="*/ 0 w 103"/>
                  <a:gd name="T5" fmla="*/ 22 h 24"/>
                  <a:gd name="T6" fmla="*/ 25 w 103"/>
                  <a:gd name="T7" fmla="*/ 15 h 24"/>
                  <a:gd name="T8" fmla="*/ 51 w 103"/>
                  <a:gd name="T9" fmla="*/ 10 h 24"/>
                  <a:gd name="T10" fmla="*/ 76 w 103"/>
                  <a:gd name="T11" fmla="*/ 6 h 24"/>
                  <a:gd name="T12" fmla="*/ 103 w 103"/>
                  <a:gd name="T13" fmla="*/ 0 h 24"/>
                  <a:gd name="T14" fmla="*/ 103 w 103"/>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24">
                    <a:moveTo>
                      <a:pt x="103" y="24"/>
                    </a:moveTo>
                    <a:lnTo>
                      <a:pt x="0" y="24"/>
                    </a:lnTo>
                    <a:lnTo>
                      <a:pt x="0" y="22"/>
                    </a:lnTo>
                    <a:lnTo>
                      <a:pt x="25" y="15"/>
                    </a:lnTo>
                    <a:lnTo>
                      <a:pt x="51" y="10"/>
                    </a:lnTo>
                    <a:lnTo>
                      <a:pt x="76" y="6"/>
                    </a:lnTo>
                    <a:lnTo>
                      <a:pt x="103" y="0"/>
                    </a:lnTo>
                    <a:lnTo>
                      <a:pt x="103" y="24"/>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77" name="Freeform 8"/>
              <p:cNvSpPr>
                <a:spLocks/>
              </p:cNvSpPr>
              <p:nvPr userDrawn="1"/>
            </p:nvSpPr>
            <p:spPr bwMode="auto">
              <a:xfrm>
                <a:off x="3864" y="383"/>
                <a:ext cx="34" cy="20"/>
              </a:xfrm>
              <a:custGeom>
                <a:avLst/>
                <a:gdLst>
                  <a:gd name="T0" fmla="*/ 102 w 102"/>
                  <a:gd name="T1" fmla="*/ 59 h 59"/>
                  <a:gd name="T2" fmla="*/ 0 w 102"/>
                  <a:gd name="T3" fmla="*/ 59 h 59"/>
                  <a:gd name="T4" fmla="*/ 0 w 102"/>
                  <a:gd name="T5" fmla="*/ 15 h 59"/>
                  <a:gd name="T6" fmla="*/ 25 w 102"/>
                  <a:gd name="T7" fmla="*/ 11 h 59"/>
                  <a:gd name="T8" fmla="*/ 51 w 102"/>
                  <a:gd name="T9" fmla="*/ 8 h 59"/>
                  <a:gd name="T10" fmla="*/ 76 w 102"/>
                  <a:gd name="T11" fmla="*/ 4 h 59"/>
                  <a:gd name="T12" fmla="*/ 102 w 102"/>
                  <a:gd name="T13" fmla="*/ 0 h 59"/>
                  <a:gd name="T14" fmla="*/ 102 w 102"/>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59">
                    <a:moveTo>
                      <a:pt x="102" y="59"/>
                    </a:moveTo>
                    <a:lnTo>
                      <a:pt x="0" y="59"/>
                    </a:lnTo>
                    <a:lnTo>
                      <a:pt x="0" y="15"/>
                    </a:lnTo>
                    <a:lnTo>
                      <a:pt x="25" y="11"/>
                    </a:lnTo>
                    <a:lnTo>
                      <a:pt x="51" y="8"/>
                    </a:lnTo>
                    <a:lnTo>
                      <a:pt x="76" y="4"/>
                    </a:lnTo>
                    <a:lnTo>
                      <a:pt x="102" y="0"/>
                    </a:lnTo>
                    <a:lnTo>
                      <a:pt x="102" y="59"/>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78" name="Freeform 9"/>
              <p:cNvSpPr>
                <a:spLocks/>
              </p:cNvSpPr>
              <p:nvPr userDrawn="1"/>
            </p:nvSpPr>
            <p:spPr bwMode="auto">
              <a:xfrm>
                <a:off x="3933" y="375"/>
                <a:ext cx="33" cy="28"/>
              </a:xfrm>
              <a:custGeom>
                <a:avLst/>
                <a:gdLst>
                  <a:gd name="T0" fmla="*/ 101 w 101"/>
                  <a:gd name="T1" fmla="*/ 84 h 84"/>
                  <a:gd name="T2" fmla="*/ 0 w 101"/>
                  <a:gd name="T3" fmla="*/ 84 h 84"/>
                  <a:gd name="T4" fmla="*/ 0 w 101"/>
                  <a:gd name="T5" fmla="*/ 11 h 84"/>
                  <a:gd name="T6" fmla="*/ 25 w 101"/>
                  <a:gd name="T7" fmla="*/ 8 h 84"/>
                  <a:gd name="T8" fmla="*/ 51 w 101"/>
                  <a:gd name="T9" fmla="*/ 6 h 84"/>
                  <a:gd name="T10" fmla="*/ 76 w 101"/>
                  <a:gd name="T11" fmla="*/ 2 h 84"/>
                  <a:gd name="T12" fmla="*/ 101 w 101"/>
                  <a:gd name="T13" fmla="*/ 0 h 84"/>
                  <a:gd name="T14" fmla="*/ 101 w 101"/>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84">
                    <a:moveTo>
                      <a:pt x="101" y="84"/>
                    </a:moveTo>
                    <a:lnTo>
                      <a:pt x="0" y="84"/>
                    </a:lnTo>
                    <a:lnTo>
                      <a:pt x="0" y="11"/>
                    </a:lnTo>
                    <a:lnTo>
                      <a:pt x="25" y="8"/>
                    </a:lnTo>
                    <a:lnTo>
                      <a:pt x="51" y="6"/>
                    </a:lnTo>
                    <a:lnTo>
                      <a:pt x="76" y="2"/>
                    </a:lnTo>
                    <a:lnTo>
                      <a:pt x="101" y="0"/>
                    </a:lnTo>
                    <a:lnTo>
                      <a:pt x="101" y="84"/>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79" name="Freeform 10"/>
              <p:cNvSpPr>
                <a:spLocks/>
              </p:cNvSpPr>
              <p:nvPr userDrawn="1"/>
            </p:nvSpPr>
            <p:spPr bwMode="auto">
              <a:xfrm>
                <a:off x="4001" y="370"/>
                <a:ext cx="34" cy="33"/>
              </a:xfrm>
              <a:custGeom>
                <a:avLst/>
                <a:gdLst>
                  <a:gd name="T0" fmla="*/ 101 w 101"/>
                  <a:gd name="T1" fmla="*/ 98 h 98"/>
                  <a:gd name="T2" fmla="*/ 0 w 101"/>
                  <a:gd name="T3" fmla="*/ 98 h 98"/>
                  <a:gd name="T4" fmla="*/ 0 w 101"/>
                  <a:gd name="T5" fmla="*/ 5 h 98"/>
                  <a:gd name="T6" fmla="*/ 25 w 101"/>
                  <a:gd name="T7" fmla="*/ 4 h 98"/>
                  <a:gd name="T8" fmla="*/ 50 w 101"/>
                  <a:gd name="T9" fmla="*/ 3 h 98"/>
                  <a:gd name="T10" fmla="*/ 76 w 101"/>
                  <a:gd name="T11" fmla="*/ 1 h 98"/>
                  <a:gd name="T12" fmla="*/ 101 w 101"/>
                  <a:gd name="T13" fmla="*/ 0 h 98"/>
                  <a:gd name="T14" fmla="*/ 101 w 101"/>
                  <a:gd name="T15" fmla="*/ 98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98">
                    <a:moveTo>
                      <a:pt x="101" y="98"/>
                    </a:moveTo>
                    <a:lnTo>
                      <a:pt x="0" y="98"/>
                    </a:lnTo>
                    <a:lnTo>
                      <a:pt x="0" y="5"/>
                    </a:lnTo>
                    <a:lnTo>
                      <a:pt x="25" y="4"/>
                    </a:lnTo>
                    <a:lnTo>
                      <a:pt x="50" y="3"/>
                    </a:lnTo>
                    <a:lnTo>
                      <a:pt x="76" y="1"/>
                    </a:lnTo>
                    <a:lnTo>
                      <a:pt x="101" y="0"/>
                    </a:lnTo>
                    <a:lnTo>
                      <a:pt x="101" y="98"/>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80" name="Freeform 11"/>
              <p:cNvSpPr>
                <a:spLocks/>
              </p:cNvSpPr>
              <p:nvPr userDrawn="1"/>
            </p:nvSpPr>
            <p:spPr bwMode="auto">
              <a:xfrm>
                <a:off x="4069" y="369"/>
                <a:ext cx="34" cy="34"/>
              </a:xfrm>
              <a:custGeom>
                <a:avLst/>
                <a:gdLst>
                  <a:gd name="T0" fmla="*/ 101 w 101"/>
                  <a:gd name="T1" fmla="*/ 102 h 102"/>
                  <a:gd name="T2" fmla="*/ 0 w 101"/>
                  <a:gd name="T3" fmla="*/ 102 h 102"/>
                  <a:gd name="T4" fmla="*/ 0 w 101"/>
                  <a:gd name="T5" fmla="*/ 1 h 102"/>
                  <a:gd name="T6" fmla="*/ 23 w 101"/>
                  <a:gd name="T7" fmla="*/ 0 h 102"/>
                  <a:gd name="T8" fmla="*/ 45 w 101"/>
                  <a:gd name="T9" fmla="*/ 0 h 102"/>
                  <a:gd name="T10" fmla="*/ 69 w 101"/>
                  <a:gd name="T11" fmla="*/ 0 h 102"/>
                  <a:gd name="T12" fmla="*/ 92 w 101"/>
                  <a:gd name="T13" fmla="*/ 0 h 102"/>
                  <a:gd name="T14" fmla="*/ 97 w 101"/>
                  <a:gd name="T15" fmla="*/ 0 h 102"/>
                  <a:gd name="T16" fmla="*/ 101 w 101"/>
                  <a:gd name="T17" fmla="*/ 0 h 102"/>
                  <a:gd name="T18" fmla="*/ 101 w 101"/>
                  <a:gd name="T1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2">
                    <a:moveTo>
                      <a:pt x="101" y="102"/>
                    </a:moveTo>
                    <a:lnTo>
                      <a:pt x="0" y="102"/>
                    </a:lnTo>
                    <a:lnTo>
                      <a:pt x="0" y="1"/>
                    </a:lnTo>
                    <a:lnTo>
                      <a:pt x="23" y="0"/>
                    </a:lnTo>
                    <a:lnTo>
                      <a:pt x="45" y="0"/>
                    </a:lnTo>
                    <a:lnTo>
                      <a:pt x="69" y="0"/>
                    </a:lnTo>
                    <a:lnTo>
                      <a:pt x="92" y="0"/>
                    </a:lnTo>
                    <a:lnTo>
                      <a:pt x="97" y="0"/>
                    </a:lnTo>
                    <a:lnTo>
                      <a:pt x="101" y="0"/>
                    </a:lnTo>
                    <a:lnTo>
                      <a:pt x="101" y="102"/>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81" name="Freeform 12"/>
              <p:cNvSpPr>
                <a:spLocks/>
              </p:cNvSpPr>
              <p:nvPr userDrawn="1"/>
            </p:nvSpPr>
            <p:spPr bwMode="auto">
              <a:xfrm>
                <a:off x="4137" y="369"/>
                <a:ext cx="34" cy="34"/>
              </a:xfrm>
              <a:custGeom>
                <a:avLst/>
                <a:gdLst>
                  <a:gd name="T0" fmla="*/ 103 w 103"/>
                  <a:gd name="T1" fmla="*/ 101 h 101"/>
                  <a:gd name="T2" fmla="*/ 0 w 103"/>
                  <a:gd name="T3" fmla="*/ 101 h 101"/>
                  <a:gd name="T4" fmla="*/ 0 w 103"/>
                  <a:gd name="T5" fmla="*/ 0 h 101"/>
                  <a:gd name="T6" fmla="*/ 27 w 103"/>
                  <a:gd name="T7" fmla="*/ 1 h 101"/>
                  <a:gd name="T8" fmla="*/ 52 w 103"/>
                  <a:gd name="T9" fmla="*/ 2 h 101"/>
                  <a:gd name="T10" fmla="*/ 78 w 103"/>
                  <a:gd name="T11" fmla="*/ 3 h 101"/>
                  <a:gd name="T12" fmla="*/ 103 w 103"/>
                  <a:gd name="T13" fmla="*/ 4 h 101"/>
                  <a:gd name="T14" fmla="*/ 103 w 103"/>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1">
                    <a:moveTo>
                      <a:pt x="103" y="101"/>
                    </a:moveTo>
                    <a:lnTo>
                      <a:pt x="0" y="101"/>
                    </a:lnTo>
                    <a:lnTo>
                      <a:pt x="0" y="0"/>
                    </a:lnTo>
                    <a:lnTo>
                      <a:pt x="27" y="1"/>
                    </a:lnTo>
                    <a:lnTo>
                      <a:pt x="52" y="2"/>
                    </a:lnTo>
                    <a:lnTo>
                      <a:pt x="78" y="3"/>
                    </a:lnTo>
                    <a:lnTo>
                      <a:pt x="103" y="4"/>
                    </a:lnTo>
                    <a:lnTo>
                      <a:pt x="103" y="101"/>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82" name="Freeform 13"/>
              <p:cNvSpPr>
                <a:spLocks/>
              </p:cNvSpPr>
              <p:nvPr userDrawn="1"/>
            </p:nvSpPr>
            <p:spPr bwMode="auto">
              <a:xfrm>
                <a:off x="4205" y="373"/>
                <a:ext cx="35" cy="30"/>
              </a:xfrm>
              <a:custGeom>
                <a:avLst/>
                <a:gdLst>
                  <a:gd name="T0" fmla="*/ 103 w 103"/>
                  <a:gd name="T1" fmla="*/ 91 h 91"/>
                  <a:gd name="T2" fmla="*/ 0 w 103"/>
                  <a:gd name="T3" fmla="*/ 91 h 91"/>
                  <a:gd name="T4" fmla="*/ 0 w 103"/>
                  <a:gd name="T5" fmla="*/ 0 h 91"/>
                  <a:gd name="T6" fmla="*/ 26 w 103"/>
                  <a:gd name="T7" fmla="*/ 2 h 91"/>
                  <a:gd name="T8" fmla="*/ 52 w 103"/>
                  <a:gd name="T9" fmla="*/ 4 h 91"/>
                  <a:gd name="T10" fmla="*/ 78 w 103"/>
                  <a:gd name="T11" fmla="*/ 6 h 91"/>
                  <a:gd name="T12" fmla="*/ 103 w 103"/>
                  <a:gd name="T13" fmla="*/ 8 h 91"/>
                  <a:gd name="T14" fmla="*/ 103 w 103"/>
                  <a:gd name="T15" fmla="*/ 91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1">
                    <a:moveTo>
                      <a:pt x="103" y="91"/>
                    </a:moveTo>
                    <a:lnTo>
                      <a:pt x="0" y="91"/>
                    </a:lnTo>
                    <a:lnTo>
                      <a:pt x="0" y="0"/>
                    </a:lnTo>
                    <a:lnTo>
                      <a:pt x="26" y="2"/>
                    </a:lnTo>
                    <a:lnTo>
                      <a:pt x="52" y="4"/>
                    </a:lnTo>
                    <a:lnTo>
                      <a:pt x="78" y="6"/>
                    </a:lnTo>
                    <a:lnTo>
                      <a:pt x="103" y="8"/>
                    </a:lnTo>
                    <a:lnTo>
                      <a:pt x="103" y="91"/>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83" name="Freeform 14"/>
              <p:cNvSpPr>
                <a:spLocks/>
              </p:cNvSpPr>
              <p:nvPr userDrawn="1"/>
            </p:nvSpPr>
            <p:spPr bwMode="auto">
              <a:xfrm>
                <a:off x="4274" y="379"/>
                <a:ext cx="34" cy="24"/>
              </a:xfrm>
              <a:custGeom>
                <a:avLst/>
                <a:gdLst>
                  <a:gd name="T0" fmla="*/ 103 w 103"/>
                  <a:gd name="T1" fmla="*/ 71 h 71"/>
                  <a:gd name="T2" fmla="*/ 0 w 103"/>
                  <a:gd name="T3" fmla="*/ 71 h 71"/>
                  <a:gd name="T4" fmla="*/ 0 w 103"/>
                  <a:gd name="T5" fmla="*/ 0 h 71"/>
                  <a:gd name="T6" fmla="*/ 26 w 103"/>
                  <a:gd name="T7" fmla="*/ 4 h 71"/>
                  <a:gd name="T8" fmla="*/ 51 w 103"/>
                  <a:gd name="T9" fmla="*/ 7 h 71"/>
                  <a:gd name="T10" fmla="*/ 78 w 103"/>
                  <a:gd name="T11" fmla="*/ 10 h 71"/>
                  <a:gd name="T12" fmla="*/ 103 w 103"/>
                  <a:gd name="T13" fmla="*/ 14 h 71"/>
                  <a:gd name="T14" fmla="*/ 103 w 103"/>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71">
                    <a:moveTo>
                      <a:pt x="103" y="71"/>
                    </a:moveTo>
                    <a:lnTo>
                      <a:pt x="0" y="71"/>
                    </a:lnTo>
                    <a:lnTo>
                      <a:pt x="0" y="0"/>
                    </a:lnTo>
                    <a:lnTo>
                      <a:pt x="26" y="4"/>
                    </a:lnTo>
                    <a:lnTo>
                      <a:pt x="51" y="7"/>
                    </a:lnTo>
                    <a:lnTo>
                      <a:pt x="78" y="10"/>
                    </a:lnTo>
                    <a:lnTo>
                      <a:pt x="103" y="14"/>
                    </a:lnTo>
                    <a:lnTo>
                      <a:pt x="103" y="71"/>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84" name="Freeform 15"/>
              <p:cNvSpPr>
                <a:spLocks/>
              </p:cNvSpPr>
              <p:nvPr userDrawn="1"/>
            </p:nvSpPr>
            <p:spPr bwMode="auto">
              <a:xfrm>
                <a:off x="4342" y="390"/>
                <a:ext cx="34" cy="13"/>
              </a:xfrm>
              <a:custGeom>
                <a:avLst/>
                <a:gdLst>
                  <a:gd name="T0" fmla="*/ 102 w 102"/>
                  <a:gd name="T1" fmla="*/ 40 h 40"/>
                  <a:gd name="T2" fmla="*/ 0 w 102"/>
                  <a:gd name="T3" fmla="*/ 40 h 40"/>
                  <a:gd name="T4" fmla="*/ 0 w 102"/>
                  <a:gd name="T5" fmla="*/ 0 h 40"/>
                  <a:gd name="T6" fmla="*/ 26 w 102"/>
                  <a:gd name="T7" fmla="*/ 4 h 40"/>
                  <a:gd name="T8" fmla="*/ 51 w 102"/>
                  <a:gd name="T9" fmla="*/ 8 h 40"/>
                  <a:gd name="T10" fmla="*/ 76 w 102"/>
                  <a:gd name="T11" fmla="*/ 14 h 40"/>
                  <a:gd name="T12" fmla="*/ 102 w 102"/>
                  <a:gd name="T13" fmla="*/ 18 h 40"/>
                  <a:gd name="T14" fmla="*/ 102 w 102"/>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40">
                    <a:moveTo>
                      <a:pt x="102" y="40"/>
                    </a:moveTo>
                    <a:lnTo>
                      <a:pt x="0" y="40"/>
                    </a:lnTo>
                    <a:lnTo>
                      <a:pt x="0" y="0"/>
                    </a:lnTo>
                    <a:lnTo>
                      <a:pt x="26" y="4"/>
                    </a:lnTo>
                    <a:lnTo>
                      <a:pt x="51" y="8"/>
                    </a:lnTo>
                    <a:lnTo>
                      <a:pt x="76" y="14"/>
                    </a:lnTo>
                    <a:lnTo>
                      <a:pt x="102" y="18"/>
                    </a:lnTo>
                    <a:lnTo>
                      <a:pt x="102" y="40"/>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85" name="Freeform 16"/>
              <p:cNvSpPr>
                <a:spLocks/>
              </p:cNvSpPr>
              <p:nvPr userDrawn="1"/>
            </p:nvSpPr>
            <p:spPr bwMode="auto">
              <a:xfrm>
                <a:off x="3591" y="454"/>
                <a:ext cx="34" cy="17"/>
              </a:xfrm>
              <a:custGeom>
                <a:avLst/>
                <a:gdLst>
                  <a:gd name="T0" fmla="*/ 102 w 102"/>
                  <a:gd name="T1" fmla="*/ 50 h 50"/>
                  <a:gd name="T2" fmla="*/ 0 w 102"/>
                  <a:gd name="T3" fmla="*/ 50 h 50"/>
                  <a:gd name="T4" fmla="*/ 0 w 102"/>
                  <a:gd name="T5" fmla="*/ 41 h 50"/>
                  <a:gd name="T6" fmla="*/ 26 w 102"/>
                  <a:gd name="T7" fmla="*/ 30 h 50"/>
                  <a:gd name="T8" fmla="*/ 51 w 102"/>
                  <a:gd name="T9" fmla="*/ 20 h 50"/>
                  <a:gd name="T10" fmla="*/ 76 w 102"/>
                  <a:gd name="T11" fmla="*/ 10 h 50"/>
                  <a:gd name="T12" fmla="*/ 102 w 102"/>
                  <a:gd name="T13" fmla="*/ 0 h 50"/>
                  <a:gd name="T14" fmla="*/ 102 w 102"/>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50">
                    <a:moveTo>
                      <a:pt x="102" y="50"/>
                    </a:moveTo>
                    <a:lnTo>
                      <a:pt x="0" y="50"/>
                    </a:lnTo>
                    <a:lnTo>
                      <a:pt x="0" y="41"/>
                    </a:lnTo>
                    <a:lnTo>
                      <a:pt x="26" y="30"/>
                    </a:lnTo>
                    <a:lnTo>
                      <a:pt x="51" y="20"/>
                    </a:lnTo>
                    <a:lnTo>
                      <a:pt x="76" y="10"/>
                    </a:lnTo>
                    <a:lnTo>
                      <a:pt x="102" y="0"/>
                    </a:lnTo>
                    <a:lnTo>
                      <a:pt x="102" y="50"/>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86" name="Freeform 17"/>
              <p:cNvSpPr>
                <a:spLocks/>
              </p:cNvSpPr>
              <p:nvPr userDrawn="1"/>
            </p:nvSpPr>
            <p:spPr bwMode="auto">
              <a:xfrm>
                <a:off x="3659" y="437"/>
                <a:ext cx="35" cy="34"/>
              </a:xfrm>
              <a:custGeom>
                <a:avLst/>
                <a:gdLst>
                  <a:gd name="T0" fmla="*/ 103 w 103"/>
                  <a:gd name="T1" fmla="*/ 103 h 103"/>
                  <a:gd name="T2" fmla="*/ 0 w 103"/>
                  <a:gd name="T3" fmla="*/ 103 h 103"/>
                  <a:gd name="T4" fmla="*/ 0 w 103"/>
                  <a:gd name="T5" fmla="*/ 15 h 103"/>
                  <a:gd name="T6" fmla="*/ 10 w 103"/>
                  <a:gd name="T7" fmla="*/ 11 h 103"/>
                  <a:gd name="T8" fmla="*/ 21 w 103"/>
                  <a:gd name="T9" fmla="*/ 8 h 103"/>
                  <a:gd name="T10" fmla="*/ 31 w 103"/>
                  <a:gd name="T11" fmla="*/ 4 h 103"/>
                  <a:gd name="T12" fmla="*/ 41 w 103"/>
                  <a:gd name="T13" fmla="*/ 0 h 103"/>
                  <a:gd name="T14" fmla="*/ 103 w 103"/>
                  <a:gd name="T15" fmla="*/ 0 h 103"/>
                  <a:gd name="T16" fmla="*/ 103 w 103"/>
                  <a:gd name="T1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03">
                    <a:moveTo>
                      <a:pt x="103" y="103"/>
                    </a:moveTo>
                    <a:lnTo>
                      <a:pt x="0" y="103"/>
                    </a:lnTo>
                    <a:lnTo>
                      <a:pt x="0" y="15"/>
                    </a:lnTo>
                    <a:lnTo>
                      <a:pt x="10" y="11"/>
                    </a:lnTo>
                    <a:lnTo>
                      <a:pt x="21" y="8"/>
                    </a:lnTo>
                    <a:lnTo>
                      <a:pt x="31" y="4"/>
                    </a:lnTo>
                    <a:lnTo>
                      <a:pt x="41" y="0"/>
                    </a:lnTo>
                    <a:lnTo>
                      <a:pt x="103" y="0"/>
                    </a:lnTo>
                    <a:lnTo>
                      <a:pt x="103" y="103"/>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87" name="Rectangle 18"/>
              <p:cNvSpPr>
                <a:spLocks noChangeArrowheads="1"/>
              </p:cNvSpPr>
              <p:nvPr userDrawn="1"/>
            </p:nvSpPr>
            <p:spPr bwMode="auto">
              <a:xfrm>
                <a:off x="3728" y="43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88" name="Rectangle 19"/>
              <p:cNvSpPr>
                <a:spLocks noChangeArrowheads="1"/>
              </p:cNvSpPr>
              <p:nvPr userDrawn="1"/>
            </p:nvSpPr>
            <p:spPr bwMode="auto">
              <a:xfrm>
                <a:off x="3796" y="43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89" name="Rectangle 20"/>
              <p:cNvSpPr>
                <a:spLocks noChangeArrowheads="1"/>
              </p:cNvSpPr>
              <p:nvPr userDrawn="1"/>
            </p:nvSpPr>
            <p:spPr bwMode="auto">
              <a:xfrm>
                <a:off x="3864" y="43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90" name="Rectangle 21"/>
              <p:cNvSpPr>
                <a:spLocks noChangeArrowheads="1"/>
              </p:cNvSpPr>
              <p:nvPr userDrawn="1"/>
            </p:nvSpPr>
            <p:spPr bwMode="auto">
              <a:xfrm>
                <a:off x="3933" y="437"/>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91" name="Rectangle 22"/>
              <p:cNvSpPr>
                <a:spLocks noChangeArrowheads="1"/>
              </p:cNvSpPr>
              <p:nvPr userDrawn="1"/>
            </p:nvSpPr>
            <p:spPr bwMode="auto">
              <a:xfrm>
                <a:off x="4001" y="43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92" name="Rectangle 23"/>
              <p:cNvSpPr>
                <a:spLocks noChangeArrowheads="1"/>
              </p:cNvSpPr>
              <p:nvPr userDrawn="1"/>
            </p:nvSpPr>
            <p:spPr bwMode="auto">
              <a:xfrm>
                <a:off x="4069" y="43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93" name="Rectangle 24"/>
              <p:cNvSpPr>
                <a:spLocks noChangeArrowheads="1"/>
              </p:cNvSpPr>
              <p:nvPr userDrawn="1"/>
            </p:nvSpPr>
            <p:spPr bwMode="auto">
              <a:xfrm>
                <a:off x="4137" y="43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94" name="Rectangle 25"/>
              <p:cNvSpPr>
                <a:spLocks noChangeArrowheads="1"/>
              </p:cNvSpPr>
              <p:nvPr userDrawn="1"/>
            </p:nvSpPr>
            <p:spPr bwMode="auto">
              <a:xfrm>
                <a:off x="4205" y="437"/>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95" name="Rectangle 26"/>
              <p:cNvSpPr>
                <a:spLocks noChangeArrowheads="1"/>
              </p:cNvSpPr>
              <p:nvPr userDrawn="1"/>
            </p:nvSpPr>
            <p:spPr bwMode="auto">
              <a:xfrm>
                <a:off x="4274" y="43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96" name="Rectangle 27"/>
              <p:cNvSpPr>
                <a:spLocks noChangeArrowheads="1"/>
              </p:cNvSpPr>
              <p:nvPr userDrawn="1"/>
            </p:nvSpPr>
            <p:spPr bwMode="auto">
              <a:xfrm>
                <a:off x="4342" y="43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97" name="Rectangle 28"/>
              <p:cNvSpPr>
                <a:spLocks noChangeArrowheads="1"/>
              </p:cNvSpPr>
              <p:nvPr userDrawn="1"/>
            </p:nvSpPr>
            <p:spPr bwMode="auto">
              <a:xfrm>
                <a:off x="4410" y="43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98" name="Rectangle 29"/>
              <p:cNvSpPr>
                <a:spLocks noChangeArrowheads="1"/>
              </p:cNvSpPr>
              <p:nvPr userDrawn="1"/>
            </p:nvSpPr>
            <p:spPr bwMode="auto">
              <a:xfrm>
                <a:off x="4479" y="43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99" name="Freeform 30"/>
              <p:cNvSpPr>
                <a:spLocks/>
              </p:cNvSpPr>
              <p:nvPr userDrawn="1"/>
            </p:nvSpPr>
            <p:spPr bwMode="auto">
              <a:xfrm>
                <a:off x="4547" y="443"/>
                <a:ext cx="34" cy="28"/>
              </a:xfrm>
              <a:custGeom>
                <a:avLst/>
                <a:gdLst>
                  <a:gd name="T0" fmla="*/ 101 w 101"/>
                  <a:gd name="T1" fmla="*/ 85 h 85"/>
                  <a:gd name="T2" fmla="*/ 0 w 101"/>
                  <a:gd name="T3" fmla="*/ 85 h 85"/>
                  <a:gd name="T4" fmla="*/ 0 w 101"/>
                  <a:gd name="T5" fmla="*/ 0 h 85"/>
                  <a:gd name="T6" fmla="*/ 25 w 101"/>
                  <a:gd name="T7" fmla="*/ 10 h 85"/>
                  <a:gd name="T8" fmla="*/ 51 w 101"/>
                  <a:gd name="T9" fmla="*/ 18 h 85"/>
                  <a:gd name="T10" fmla="*/ 76 w 101"/>
                  <a:gd name="T11" fmla="*/ 28 h 85"/>
                  <a:gd name="T12" fmla="*/ 101 w 101"/>
                  <a:gd name="T13" fmla="*/ 38 h 85"/>
                  <a:gd name="T14" fmla="*/ 101 w 101"/>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85">
                    <a:moveTo>
                      <a:pt x="101" y="85"/>
                    </a:moveTo>
                    <a:lnTo>
                      <a:pt x="0" y="85"/>
                    </a:lnTo>
                    <a:lnTo>
                      <a:pt x="0" y="0"/>
                    </a:lnTo>
                    <a:lnTo>
                      <a:pt x="25" y="10"/>
                    </a:lnTo>
                    <a:lnTo>
                      <a:pt x="51" y="18"/>
                    </a:lnTo>
                    <a:lnTo>
                      <a:pt x="76" y="28"/>
                    </a:lnTo>
                    <a:lnTo>
                      <a:pt x="101" y="38"/>
                    </a:lnTo>
                    <a:lnTo>
                      <a:pt x="101" y="85"/>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00" name="Freeform 31"/>
              <p:cNvSpPr>
                <a:spLocks/>
              </p:cNvSpPr>
              <p:nvPr userDrawn="1"/>
            </p:nvSpPr>
            <p:spPr bwMode="auto">
              <a:xfrm>
                <a:off x="4615" y="469"/>
                <a:ext cx="4" cy="2"/>
              </a:xfrm>
              <a:custGeom>
                <a:avLst/>
                <a:gdLst>
                  <a:gd name="T0" fmla="*/ 10 w 10"/>
                  <a:gd name="T1" fmla="*/ 5 h 5"/>
                  <a:gd name="T2" fmla="*/ 0 w 10"/>
                  <a:gd name="T3" fmla="*/ 5 h 5"/>
                  <a:gd name="T4" fmla="*/ 0 w 10"/>
                  <a:gd name="T5" fmla="*/ 0 h 5"/>
                  <a:gd name="T6" fmla="*/ 5 w 10"/>
                  <a:gd name="T7" fmla="*/ 3 h 5"/>
                  <a:gd name="T8" fmla="*/ 10 w 10"/>
                  <a:gd name="T9" fmla="*/ 5 h 5"/>
                </a:gdLst>
                <a:ahLst/>
                <a:cxnLst>
                  <a:cxn ang="0">
                    <a:pos x="T0" y="T1"/>
                  </a:cxn>
                  <a:cxn ang="0">
                    <a:pos x="T2" y="T3"/>
                  </a:cxn>
                  <a:cxn ang="0">
                    <a:pos x="T4" y="T5"/>
                  </a:cxn>
                  <a:cxn ang="0">
                    <a:pos x="T6" y="T7"/>
                  </a:cxn>
                  <a:cxn ang="0">
                    <a:pos x="T8" y="T9"/>
                  </a:cxn>
                </a:cxnLst>
                <a:rect l="0" t="0" r="r" b="b"/>
                <a:pathLst>
                  <a:path w="10" h="5">
                    <a:moveTo>
                      <a:pt x="10" y="5"/>
                    </a:moveTo>
                    <a:lnTo>
                      <a:pt x="0" y="5"/>
                    </a:lnTo>
                    <a:lnTo>
                      <a:pt x="0" y="0"/>
                    </a:lnTo>
                    <a:lnTo>
                      <a:pt x="5" y="3"/>
                    </a:lnTo>
                    <a:lnTo>
                      <a:pt x="10" y="5"/>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01" name="Freeform 32"/>
              <p:cNvSpPr>
                <a:spLocks/>
              </p:cNvSpPr>
              <p:nvPr userDrawn="1"/>
            </p:nvSpPr>
            <p:spPr bwMode="auto">
              <a:xfrm>
                <a:off x="3455" y="518"/>
                <a:ext cx="34" cy="21"/>
              </a:xfrm>
              <a:custGeom>
                <a:avLst/>
                <a:gdLst>
                  <a:gd name="T0" fmla="*/ 101 w 101"/>
                  <a:gd name="T1" fmla="*/ 64 h 64"/>
                  <a:gd name="T2" fmla="*/ 0 w 101"/>
                  <a:gd name="T3" fmla="*/ 64 h 64"/>
                  <a:gd name="T4" fmla="*/ 0 w 101"/>
                  <a:gd name="T5" fmla="*/ 59 h 64"/>
                  <a:gd name="T6" fmla="*/ 25 w 101"/>
                  <a:gd name="T7" fmla="*/ 45 h 64"/>
                  <a:gd name="T8" fmla="*/ 50 w 101"/>
                  <a:gd name="T9" fmla="*/ 30 h 64"/>
                  <a:gd name="T10" fmla="*/ 76 w 101"/>
                  <a:gd name="T11" fmla="*/ 16 h 64"/>
                  <a:gd name="T12" fmla="*/ 101 w 101"/>
                  <a:gd name="T13" fmla="*/ 0 h 64"/>
                  <a:gd name="T14" fmla="*/ 101 w 101"/>
                  <a:gd name="T15" fmla="*/ 64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64">
                    <a:moveTo>
                      <a:pt x="101" y="64"/>
                    </a:moveTo>
                    <a:lnTo>
                      <a:pt x="0" y="64"/>
                    </a:lnTo>
                    <a:lnTo>
                      <a:pt x="0" y="59"/>
                    </a:lnTo>
                    <a:lnTo>
                      <a:pt x="25" y="45"/>
                    </a:lnTo>
                    <a:lnTo>
                      <a:pt x="50" y="30"/>
                    </a:lnTo>
                    <a:lnTo>
                      <a:pt x="76" y="16"/>
                    </a:lnTo>
                    <a:lnTo>
                      <a:pt x="101" y="0"/>
                    </a:lnTo>
                    <a:lnTo>
                      <a:pt x="101" y="64"/>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02" name="Rectangle 33"/>
              <p:cNvSpPr>
                <a:spLocks noChangeArrowheads="1"/>
              </p:cNvSpPr>
              <p:nvPr userDrawn="1"/>
            </p:nvSpPr>
            <p:spPr bwMode="auto">
              <a:xfrm>
                <a:off x="3523" y="50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03" name="Rectangle 34"/>
              <p:cNvSpPr>
                <a:spLocks noChangeArrowheads="1"/>
              </p:cNvSpPr>
              <p:nvPr userDrawn="1"/>
            </p:nvSpPr>
            <p:spPr bwMode="auto">
              <a:xfrm>
                <a:off x="3591" y="50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04" name="Rectangle 35"/>
              <p:cNvSpPr>
                <a:spLocks noChangeArrowheads="1"/>
              </p:cNvSpPr>
              <p:nvPr userDrawn="1"/>
            </p:nvSpPr>
            <p:spPr bwMode="auto">
              <a:xfrm>
                <a:off x="3659" y="505"/>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05" name="Rectangle 36"/>
              <p:cNvSpPr>
                <a:spLocks noChangeArrowheads="1"/>
              </p:cNvSpPr>
              <p:nvPr userDrawn="1"/>
            </p:nvSpPr>
            <p:spPr bwMode="auto">
              <a:xfrm>
                <a:off x="3728" y="50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06" name="Rectangle 37"/>
              <p:cNvSpPr>
                <a:spLocks noChangeArrowheads="1"/>
              </p:cNvSpPr>
              <p:nvPr userDrawn="1"/>
            </p:nvSpPr>
            <p:spPr bwMode="auto">
              <a:xfrm>
                <a:off x="3796" y="50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07" name="Rectangle 38"/>
              <p:cNvSpPr>
                <a:spLocks noChangeArrowheads="1"/>
              </p:cNvSpPr>
              <p:nvPr userDrawn="1"/>
            </p:nvSpPr>
            <p:spPr bwMode="auto">
              <a:xfrm>
                <a:off x="3864" y="50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08" name="Rectangle 39"/>
              <p:cNvSpPr>
                <a:spLocks noChangeArrowheads="1"/>
              </p:cNvSpPr>
              <p:nvPr userDrawn="1"/>
            </p:nvSpPr>
            <p:spPr bwMode="auto">
              <a:xfrm>
                <a:off x="3933" y="505"/>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09" name="Rectangle 40"/>
              <p:cNvSpPr>
                <a:spLocks noChangeArrowheads="1"/>
              </p:cNvSpPr>
              <p:nvPr userDrawn="1"/>
            </p:nvSpPr>
            <p:spPr bwMode="auto">
              <a:xfrm>
                <a:off x="4001" y="50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10" name="Rectangle 41"/>
              <p:cNvSpPr>
                <a:spLocks noChangeArrowheads="1"/>
              </p:cNvSpPr>
              <p:nvPr userDrawn="1"/>
            </p:nvSpPr>
            <p:spPr bwMode="auto">
              <a:xfrm>
                <a:off x="4069" y="50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11" name="Rectangle 42"/>
              <p:cNvSpPr>
                <a:spLocks noChangeArrowheads="1"/>
              </p:cNvSpPr>
              <p:nvPr userDrawn="1"/>
            </p:nvSpPr>
            <p:spPr bwMode="auto">
              <a:xfrm>
                <a:off x="4137" y="50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12" name="Rectangle 43"/>
              <p:cNvSpPr>
                <a:spLocks noChangeArrowheads="1"/>
              </p:cNvSpPr>
              <p:nvPr userDrawn="1"/>
            </p:nvSpPr>
            <p:spPr bwMode="auto">
              <a:xfrm>
                <a:off x="4205" y="505"/>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13" name="Rectangle 44"/>
              <p:cNvSpPr>
                <a:spLocks noChangeArrowheads="1"/>
              </p:cNvSpPr>
              <p:nvPr userDrawn="1"/>
            </p:nvSpPr>
            <p:spPr bwMode="auto">
              <a:xfrm>
                <a:off x="4274" y="50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14" name="Rectangle 45"/>
              <p:cNvSpPr>
                <a:spLocks noChangeArrowheads="1"/>
              </p:cNvSpPr>
              <p:nvPr userDrawn="1"/>
            </p:nvSpPr>
            <p:spPr bwMode="auto">
              <a:xfrm>
                <a:off x="4342" y="50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15" name="Rectangle 46"/>
              <p:cNvSpPr>
                <a:spLocks noChangeArrowheads="1"/>
              </p:cNvSpPr>
              <p:nvPr userDrawn="1"/>
            </p:nvSpPr>
            <p:spPr bwMode="auto">
              <a:xfrm>
                <a:off x="4410" y="50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16" name="Rectangle 47"/>
              <p:cNvSpPr>
                <a:spLocks noChangeArrowheads="1"/>
              </p:cNvSpPr>
              <p:nvPr userDrawn="1"/>
            </p:nvSpPr>
            <p:spPr bwMode="auto">
              <a:xfrm>
                <a:off x="4479" y="50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17" name="Rectangle 48"/>
              <p:cNvSpPr>
                <a:spLocks noChangeArrowheads="1"/>
              </p:cNvSpPr>
              <p:nvPr userDrawn="1"/>
            </p:nvSpPr>
            <p:spPr bwMode="auto">
              <a:xfrm>
                <a:off x="4547" y="50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18" name="Rectangle 49"/>
              <p:cNvSpPr>
                <a:spLocks noChangeArrowheads="1"/>
              </p:cNvSpPr>
              <p:nvPr userDrawn="1"/>
            </p:nvSpPr>
            <p:spPr bwMode="auto">
              <a:xfrm>
                <a:off x="4615" y="50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19" name="Freeform 50"/>
              <p:cNvSpPr>
                <a:spLocks/>
              </p:cNvSpPr>
              <p:nvPr userDrawn="1"/>
            </p:nvSpPr>
            <p:spPr bwMode="auto">
              <a:xfrm>
                <a:off x="4683" y="505"/>
                <a:ext cx="34" cy="34"/>
              </a:xfrm>
              <a:custGeom>
                <a:avLst/>
                <a:gdLst>
                  <a:gd name="T0" fmla="*/ 102 w 102"/>
                  <a:gd name="T1" fmla="*/ 103 h 103"/>
                  <a:gd name="T2" fmla="*/ 0 w 102"/>
                  <a:gd name="T3" fmla="*/ 103 h 103"/>
                  <a:gd name="T4" fmla="*/ 0 w 102"/>
                  <a:gd name="T5" fmla="*/ 0 h 103"/>
                  <a:gd name="T6" fmla="*/ 22 w 102"/>
                  <a:gd name="T7" fmla="*/ 0 h 103"/>
                  <a:gd name="T8" fmla="*/ 42 w 102"/>
                  <a:gd name="T9" fmla="*/ 11 h 103"/>
                  <a:gd name="T10" fmla="*/ 63 w 102"/>
                  <a:gd name="T11" fmla="*/ 22 h 103"/>
                  <a:gd name="T12" fmla="*/ 82 w 102"/>
                  <a:gd name="T13" fmla="*/ 33 h 103"/>
                  <a:gd name="T14" fmla="*/ 102 w 102"/>
                  <a:gd name="T15" fmla="*/ 44 h 103"/>
                  <a:gd name="T16" fmla="*/ 102 w 102"/>
                  <a:gd name="T1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03">
                    <a:moveTo>
                      <a:pt x="102" y="103"/>
                    </a:moveTo>
                    <a:lnTo>
                      <a:pt x="0" y="103"/>
                    </a:lnTo>
                    <a:lnTo>
                      <a:pt x="0" y="0"/>
                    </a:lnTo>
                    <a:lnTo>
                      <a:pt x="22" y="0"/>
                    </a:lnTo>
                    <a:lnTo>
                      <a:pt x="42" y="11"/>
                    </a:lnTo>
                    <a:lnTo>
                      <a:pt x="63" y="22"/>
                    </a:lnTo>
                    <a:lnTo>
                      <a:pt x="82" y="33"/>
                    </a:lnTo>
                    <a:lnTo>
                      <a:pt x="102" y="44"/>
                    </a:lnTo>
                    <a:lnTo>
                      <a:pt x="102" y="103"/>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20" name="Freeform 51"/>
              <p:cNvSpPr>
                <a:spLocks/>
              </p:cNvSpPr>
              <p:nvPr userDrawn="1"/>
            </p:nvSpPr>
            <p:spPr bwMode="auto">
              <a:xfrm>
                <a:off x="3387" y="573"/>
                <a:ext cx="33" cy="34"/>
              </a:xfrm>
              <a:custGeom>
                <a:avLst/>
                <a:gdLst>
                  <a:gd name="T0" fmla="*/ 101 w 101"/>
                  <a:gd name="T1" fmla="*/ 101 h 101"/>
                  <a:gd name="T2" fmla="*/ 0 w 101"/>
                  <a:gd name="T3" fmla="*/ 101 h 101"/>
                  <a:gd name="T4" fmla="*/ 0 w 101"/>
                  <a:gd name="T5" fmla="*/ 28 h 101"/>
                  <a:gd name="T6" fmla="*/ 10 w 101"/>
                  <a:gd name="T7" fmla="*/ 21 h 101"/>
                  <a:gd name="T8" fmla="*/ 20 w 101"/>
                  <a:gd name="T9" fmla="*/ 14 h 101"/>
                  <a:gd name="T10" fmla="*/ 31 w 101"/>
                  <a:gd name="T11" fmla="*/ 7 h 101"/>
                  <a:gd name="T12" fmla="*/ 40 w 101"/>
                  <a:gd name="T13" fmla="*/ 0 h 101"/>
                  <a:gd name="T14" fmla="*/ 101 w 101"/>
                  <a:gd name="T15" fmla="*/ 0 h 101"/>
                  <a:gd name="T16" fmla="*/ 101 w 101"/>
                  <a:gd name="T1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01">
                    <a:moveTo>
                      <a:pt x="101" y="101"/>
                    </a:moveTo>
                    <a:lnTo>
                      <a:pt x="0" y="101"/>
                    </a:lnTo>
                    <a:lnTo>
                      <a:pt x="0" y="28"/>
                    </a:lnTo>
                    <a:lnTo>
                      <a:pt x="10" y="21"/>
                    </a:lnTo>
                    <a:lnTo>
                      <a:pt x="20" y="14"/>
                    </a:lnTo>
                    <a:lnTo>
                      <a:pt x="31" y="7"/>
                    </a:lnTo>
                    <a:lnTo>
                      <a:pt x="40" y="0"/>
                    </a:lnTo>
                    <a:lnTo>
                      <a:pt x="101" y="0"/>
                    </a:lnTo>
                    <a:lnTo>
                      <a:pt x="101" y="101"/>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21" name="Rectangle 52"/>
              <p:cNvSpPr>
                <a:spLocks noChangeArrowheads="1"/>
              </p:cNvSpPr>
              <p:nvPr userDrawn="1"/>
            </p:nvSpPr>
            <p:spPr bwMode="auto">
              <a:xfrm>
                <a:off x="3455" y="57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22" name="Rectangle 53"/>
              <p:cNvSpPr>
                <a:spLocks noChangeArrowheads="1"/>
              </p:cNvSpPr>
              <p:nvPr userDrawn="1"/>
            </p:nvSpPr>
            <p:spPr bwMode="auto">
              <a:xfrm>
                <a:off x="3523" y="57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23" name="Rectangle 54"/>
              <p:cNvSpPr>
                <a:spLocks noChangeArrowheads="1"/>
              </p:cNvSpPr>
              <p:nvPr userDrawn="1"/>
            </p:nvSpPr>
            <p:spPr bwMode="auto">
              <a:xfrm>
                <a:off x="3591" y="57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24" name="Rectangle 55"/>
              <p:cNvSpPr>
                <a:spLocks noChangeArrowheads="1"/>
              </p:cNvSpPr>
              <p:nvPr userDrawn="1"/>
            </p:nvSpPr>
            <p:spPr bwMode="auto">
              <a:xfrm>
                <a:off x="3659" y="573"/>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25" name="Rectangle 56"/>
              <p:cNvSpPr>
                <a:spLocks noChangeArrowheads="1"/>
              </p:cNvSpPr>
              <p:nvPr userDrawn="1"/>
            </p:nvSpPr>
            <p:spPr bwMode="auto">
              <a:xfrm>
                <a:off x="3728" y="57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26" name="Rectangle 57"/>
              <p:cNvSpPr>
                <a:spLocks noChangeArrowheads="1"/>
              </p:cNvSpPr>
              <p:nvPr userDrawn="1"/>
            </p:nvSpPr>
            <p:spPr bwMode="auto">
              <a:xfrm>
                <a:off x="3796" y="57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27" name="Rectangle 58"/>
              <p:cNvSpPr>
                <a:spLocks noChangeArrowheads="1"/>
              </p:cNvSpPr>
              <p:nvPr userDrawn="1"/>
            </p:nvSpPr>
            <p:spPr bwMode="auto">
              <a:xfrm>
                <a:off x="3864" y="57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28" name="Rectangle 59"/>
              <p:cNvSpPr>
                <a:spLocks noChangeArrowheads="1"/>
              </p:cNvSpPr>
              <p:nvPr userDrawn="1"/>
            </p:nvSpPr>
            <p:spPr bwMode="auto">
              <a:xfrm>
                <a:off x="3933" y="573"/>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29" name="Rectangle 60"/>
              <p:cNvSpPr>
                <a:spLocks noChangeArrowheads="1"/>
              </p:cNvSpPr>
              <p:nvPr userDrawn="1"/>
            </p:nvSpPr>
            <p:spPr bwMode="auto">
              <a:xfrm>
                <a:off x="4001" y="57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30" name="Rectangle 61"/>
              <p:cNvSpPr>
                <a:spLocks noChangeArrowheads="1"/>
              </p:cNvSpPr>
              <p:nvPr userDrawn="1"/>
            </p:nvSpPr>
            <p:spPr bwMode="auto">
              <a:xfrm>
                <a:off x="4069" y="57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31" name="Rectangle 62"/>
              <p:cNvSpPr>
                <a:spLocks noChangeArrowheads="1"/>
              </p:cNvSpPr>
              <p:nvPr userDrawn="1"/>
            </p:nvSpPr>
            <p:spPr bwMode="auto">
              <a:xfrm>
                <a:off x="4137" y="57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32" name="Rectangle 63"/>
              <p:cNvSpPr>
                <a:spLocks noChangeArrowheads="1"/>
              </p:cNvSpPr>
              <p:nvPr userDrawn="1"/>
            </p:nvSpPr>
            <p:spPr bwMode="auto">
              <a:xfrm>
                <a:off x="4205" y="573"/>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33" name="Rectangle 64"/>
              <p:cNvSpPr>
                <a:spLocks noChangeArrowheads="1"/>
              </p:cNvSpPr>
              <p:nvPr userDrawn="1"/>
            </p:nvSpPr>
            <p:spPr bwMode="auto">
              <a:xfrm>
                <a:off x="4274" y="57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34" name="Rectangle 65"/>
              <p:cNvSpPr>
                <a:spLocks noChangeArrowheads="1"/>
              </p:cNvSpPr>
              <p:nvPr userDrawn="1"/>
            </p:nvSpPr>
            <p:spPr bwMode="auto">
              <a:xfrm>
                <a:off x="4342" y="57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35" name="Rectangle 66"/>
              <p:cNvSpPr>
                <a:spLocks noChangeArrowheads="1"/>
              </p:cNvSpPr>
              <p:nvPr userDrawn="1"/>
            </p:nvSpPr>
            <p:spPr bwMode="auto">
              <a:xfrm>
                <a:off x="4410" y="57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36" name="Rectangle 67"/>
              <p:cNvSpPr>
                <a:spLocks noChangeArrowheads="1"/>
              </p:cNvSpPr>
              <p:nvPr userDrawn="1"/>
            </p:nvSpPr>
            <p:spPr bwMode="auto">
              <a:xfrm>
                <a:off x="4479" y="57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37" name="Rectangle 68"/>
              <p:cNvSpPr>
                <a:spLocks noChangeArrowheads="1"/>
              </p:cNvSpPr>
              <p:nvPr userDrawn="1"/>
            </p:nvSpPr>
            <p:spPr bwMode="auto">
              <a:xfrm>
                <a:off x="4547" y="57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38" name="Rectangle 69"/>
              <p:cNvSpPr>
                <a:spLocks noChangeArrowheads="1"/>
              </p:cNvSpPr>
              <p:nvPr userDrawn="1"/>
            </p:nvSpPr>
            <p:spPr bwMode="auto">
              <a:xfrm>
                <a:off x="4615" y="57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39" name="Rectangle 70"/>
              <p:cNvSpPr>
                <a:spLocks noChangeArrowheads="1"/>
              </p:cNvSpPr>
              <p:nvPr userDrawn="1"/>
            </p:nvSpPr>
            <p:spPr bwMode="auto">
              <a:xfrm>
                <a:off x="4683" y="57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40" name="Rectangle 71"/>
              <p:cNvSpPr>
                <a:spLocks noChangeArrowheads="1"/>
              </p:cNvSpPr>
              <p:nvPr userDrawn="1"/>
            </p:nvSpPr>
            <p:spPr bwMode="auto">
              <a:xfrm>
                <a:off x="4751" y="573"/>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41" name="Freeform 72"/>
              <p:cNvSpPr>
                <a:spLocks/>
              </p:cNvSpPr>
              <p:nvPr userDrawn="1"/>
            </p:nvSpPr>
            <p:spPr bwMode="auto">
              <a:xfrm>
                <a:off x="4820" y="584"/>
                <a:ext cx="31" cy="23"/>
              </a:xfrm>
              <a:custGeom>
                <a:avLst/>
                <a:gdLst>
                  <a:gd name="T0" fmla="*/ 93 w 93"/>
                  <a:gd name="T1" fmla="*/ 68 h 68"/>
                  <a:gd name="T2" fmla="*/ 0 w 93"/>
                  <a:gd name="T3" fmla="*/ 68 h 68"/>
                  <a:gd name="T4" fmla="*/ 0 w 93"/>
                  <a:gd name="T5" fmla="*/ 0 h 68"/>
                  <a:gd name="T6" fmla="*/ 24 w 93"/>
                  <a:gd name="T7" fmla="*/ 17 h 68"/>
                  <a:gd name="T8" fmla="*/ 47 w 93"/>
                  <a:gd name="T9" fmla="*/ 34 h 68"/>
                  <a:gd name="T10" fmla="*/ 70 w 93"/>
                  <a:gd name="T11" fmla="*/ 51 h 68"/>
                  <a:gd name="T12" fmla="*/ 93 w 93"/>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93" h="68">
                    <a:moveTo>
                      <a:pt x="93" y="68"/>
                    </a:moveTo>
                    <a:lnTo>
                      <a:pt x="0" y="68"/>
                    </a:lnTo>
                    <a:lnTo>
                      <a:pt x="0" y="0"/>
                    </a:lnTo>
                    <a:lnTo>
                      <a:pt x="24" y="17"/>
                    </a:lnTo>
                    <a:lnTo>
                      <a:pt x="47" y="34"/>
                    </a:lnTo>
                    <a:lnTo>
                      <a:pt x="70" y="51"/>
                    </a:lnTo>
                    <a:lnTo>
                      <a:pt x="93" y="68"/>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42" name="Freeform 73"/>
              <p:cNvSpPr>
                <a:spLocks/>
              </p:cNvSpPr>
              <p:nvPr userDrawn="1"/>
            </p:nvSpPr>
            <p:spPr bwMode="auto">
              <a:xfrm>
                <a:off x="3276" y="667"/>
                <a:ext cx="8" cy="8"/>
              </a:xfrm>
              <a:custGeom>
                <a:avLst/>
                <a:gdLst>
                  <a:gd name="T0" fmla="*/ 26 w 26"/>
                  <a:gd name="T1" fmla="*/ 25 h 25"/>
                  <a:gd name="T2" fmla="*/ 0 w 26"/>
                  <a:gd name="T3" fmla="*/ 25 h 25"/>
                  <a:gd name="T4" fmla="*/ 13 w 26"/>
                  <a:gd name="T5" fmla="*/ 12 h 25"/>
                  <a:gd name="T6" fmla="*/ 26 w 26"/>
                  <a:gd name="T7" fmla="*/ 0 h 25"/>
                  <a:gd name="T8" fmla="*/ 26 w 26"/>
                  <a:gd name="T9" fmla="*/ 25 h 25"/>
                </a:gdLst>
                <a:ahLst/>
                <a:cxnLst>
                  <a:cxn ang="0">
                    <a:pos x="T0" y="T1"/>
                  </a:cxn>
                  <a:cxn ang="0">
                    <a:pos x="T2" y="T3"/>
                  </a:cxn>
                  <a:cxn ang="0">
                    <a:pos x="T4" y="T5"/>
                  </a:cxn>
                  <a:cxn ang="0">
                    <a:pos x="T6" y="T7"/>
                  </a:cxn>
                  <a:cxn ang="0">
                    <a:pos x="T8" y="T9"/>
                  </a:cxn>
                </a:cxnLst>
                <a:rect l="0" t="0" r="r" b="b"/>
                <a:pathLst>
                  <a:path w="26" h="25">
                    <a:moveTo>
                      <a:pt x="26" y="25"/>
                    </a:moveTo>
                    <a:lnTo>
                      <a:pt x="0" y="25"/>
                    </a:lnTo>
                    <a:lnTo>
                      <a:pt x="13" y="12"/>
                    </a:lnTo>
                    <a:lnTo>
                      <a:pt x="26" y="0"/>
                    </a:lnTo>
                    <a:lnTo>
                      <a:pt x="26" y="25"/>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43" name="Rectangle 74"/>
              <p:cNvSpPr>
                <a:spLocks noChangeArrowheads="1"/>
              </p:cNvSpPr>
              <p:nvPr userDrawn="1"/>
            </p:nvSpPr>
            <p:spPr bwMode="auto">
              <a:xfrm>
                <a:off x="3318" y="64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44" name="Rectangle 75"/>
              <p:cNvSpPr>
                <a:spLocks noChangeArrowheads="1"/>
              </p:cNvSpPr>
              <p:nvPr userDrawn="1"/>
            </p:nvSpPr>
            <p:spPr bwMode="auto">
              <a:xfrm>
                <a:off x="3387" y="641"/>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45" name="Rectangle 76"/>
              <p:cNvSpPr>
                <a:spLocks noChangeArrowheads="1"/>
              </p:cNvSpPr>
              <p:nvPr userDrawn="1"/>
            </p:nvSpPr>
            <p:spPr bwMode="auto">
              <a:xfrm>
                <a:off x="3455" y="64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46" name="Rectangle 77"/>
              <p:cNvSpPr>
                <a:spLocks noChangeArrowheads="1"/>
              </p:cNvSpPr>
              <p:nvPr userDrawn="1"/>
            </p:nvSpPr>
            <p:spPr bwMode="auto">
              <a:xfrm>
                <a:off x="3523" y="64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47" name="Rectangle 78"/>
              <p:cNvSpPr>
                <a:spLocks noChangeArrowheads="1"/>
              </p:cNvSpPr>
              <p:nvPr userDrawn="1"/>
            </p:nvSpPr>
            <p:spPr bwMode="auto">
              <a:xfrm>
                <a:off x="3591" y="64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48" name="Rectangle 79"/>
              <p:cNvSpPr>
                <a:spLocks noChangeArrowheads="1"/>
              </p:cNvSpPr>
              <p:nvPr userDrawn="1"/>
            </p:nvSpPr>
            <p:spPr bwMode="auto">
              <a:xfrm>
                <a:off x="3659" y="641"/>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49" name="Rectangle 80"/>
              <p:cNvSpPr>
                <a:spLocks noChangeArrowheads="1"/>
              </p:cNvSpPr>
              <p:nvPr userDrawn="1"/>
            </p:nvSpPr>
            <p:spPr bwMode="auto">
              <a:xfrm>
                <a:off x="3728" y="64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50" name="Rectangle 81"/>
              <p:cNvSpPr>
                <a:spLocks noChangeArrowheads="1"/>
              </p:cNvSpPr>
              <p:nvPr userDrawn="1"/>
            </p:nvSpPr>
            <p:spPr bwMode="auto">
              <a:xfrm>
                <a:off x="3796" y="64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51" name="Rectangle 82"/>
              <p:cNvSpPr>
                <a:spLocks noChangeArrowheads="1"/>
              </p:cNvSpPr>
              <p:nvPr userDrawn="1"/>
            </p:nvSpPr>
            <p:spPr bwMode="auto">
              <a:xfrm>
                <a:off x="3864" y="64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52" name="Rectangle 83"/>
              <p:cNvSpPr>
                <a:spLocks noChangeArrowheads="1"/>
              </p:cNvSpPr>
              <p:nvPr userDrawn="1"/>
            </p:nvSpPr>
            <p:spPr bwMode="auto">
              <a:xfrm>
                <a:off x="3933" y="641"/>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53" name="Rectangle 84"/>
              <p:cNvSpPr>
                <a:spLocks noChangeArrowheads="1"/>
              </p:cNvSpPr>
              <p:nvPr userDrawn="1"/>
            </p:nvSpPr>
            <p:spPr bwMode="auto">
              <a:xfrm>
                <a:off x="4001" y="64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54" name="Rectangle 85"/>
              <p:cNvSpPr>
                <a:spLocks noChangeArrowheads="1"/>
              </p:cNvSpPr>
              <p:nvPr userDrawn="1"/>
            </p:nvSpPr>
            <p:spPr bwMode="auto">
              <a:xfrm>
                <a:off x="4069" y="64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55" name="Rectangle 86"/>
              <p:cNvSpPr>
                <a:spLocks noChangeArrowheads="1"/>
              </p:cNvSpPr>
              <p:nvPr userDrawn="1"/>
            </p:nvSpPr>
            <p:spPr bwMode="auto">
              <a:xfrm>
                <a:off x="4137" y="64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56" name="Rectangle 87"/>
              <p:cNvSpPr>
                <a:spLocks noChangeArrowheads="1"/>
              </p:cNvSpPr>
              <p:nvPr userDrawn="1"/>
            </p:nvSpPr>
            <p:spPr bwMode="auto">
              <a:xfrm>
                <a:off x="4205" y="641"/>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57" name="Rectangle 88"/>
              <p:cNvSpPr>
                <a:spLocks noChangeArrowheads="1"/>
              </p:cNvSpPr>
              <p:nvPr userDrawn="1"/>
            </p:nvSpPr>
            <p:spPr bwMode="auto">
              <a:xfrm>
                <a:off x="4274" y="64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58" name="Rectangle 89"/>
              <p:cNvSpPr>
                <a:spLocks noChangeArrowheads="1"/>
              </p:cNvSpPr>
              <p:nvPr userDrawn="1"/>
            </p:nvSpPr>
            <p:spPr bwMode="auto">
              <a:xfrm>
                <a:off x="4342" y="64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59" name="Rectangle 90"/>
              <p:cNvSpPr>
                <a:spLocks noChangeArrowheads="1"/>
              </p:cNvSpPr>
              <p:nvPr userDrawn="1"/>
            </p:nvSpPr>
            <p:spPr bwMode="auto">
              <a:xfrm>
                <a:off x="4410" y="64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60" name="Rectangle 91"/>
              <p:cNvSpPr>
                <a:spLocks noChangeArrowheads="1"/>
              </p:cNvSpPr>
              <p:nvPr userDrawn="1"/>
            </p:nvSpPr>
            <p:spPr bwMode="auto">
              <a:xfrm>
                <a:off x="4479" y="64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61" name="Rectangle 92"/>
              <p:cNvSpPr>
                <a:spLocks noChangeArrowheads="1"/>
              </p:cNvSpPr>
              <p:nvPr userDrawn="1"/>
            </p:nvSpPr>
            <p:spPr bwMode="auto">
              <a:xfrm>
                <a:off x="4547" y="64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62" name="Rectangle 93"/>
              <p:cNvSpPr>
                <a:spLocks noChangeArrowheads="1"/>
              </p:cNvSpPr>
              <p:nvPr userDrawn="1"/>
            </p:nvSpPr>
            <p:spPr bwMode="auto">
              <a:xfrm>
                <a:off x="4615" y="64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63" name="Rectangle 94"/>
              <p:cNvSpPr>
                <a:spLocks noChangeArrowheads="1"/>
              </p:cNvSpPr>
              <p:nvPr userDrawn="1"/>
            </p:nvSpPr>
            <p:spPr bwMode="auto">
              <a:xfrm>
                <a:off x="4683" y="64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64" name="Rectangle 95"/>
              <p:cNvSpPr>
                <a:spLocks noChangeArrowheads="1"/>
              </p:cNvSpPr>
              <p:nvPr userDrawn="1"/>
            </p:nvSpPr>
            <p:spPr bwMode="auto">
              <a:xfrm>
                <a:off x="4751" y="641"/>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65" name="Rectangle 96"/>
              <p:cNvSpPr>
                <a:spLocks noChangeArrowheads="1"/>
              </p:cNvSpPr>
              <p:nvPr userDrawn="1"/>
            </p:nvSpPr>
            <p:spPr bwMode="auto">
              <a:xfrm>
                <a:off x="4820" y="64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66" name="Freeform 97"/>
              <p:cNvSpPr>
                <a:spLocks/>
              </p:cNvSpPr>
              <p:nvPr userDrawn="1"/>
            </p:nvSpPr>
            <p:spPr bwMode="auto">
              <a:xfrm>
                <a:off x="4888" y="641"/>
                <a:ext cx="34" cy="34"/>
              </a:xfrm>
              <a:custGeom>
                <a:avLst/>
                <a:gdLst>
                  <a:gd name="T0" fmla="*/ 102 w 102"/>
                  <a:gd name="T1" fmla="*/ 102 h 102"/>
                  <a:gd name="T2" fmla="*/ 0 w 102"/>
                  <a:gd name="T3" fmla="*/ 102 h 102"/>
                  <a:gd name="T4" fmla="*/ 0 w 102"/>
                  <a:gd name="T5" fmla="*/ 0 h 102"/>
                  <a:gd name="T6" fmla="*/ 11 w 102"/>
                  <a:gd name="T7" fmla="*/ 0 h 102"/>
                  <a:gd name="T8" fmla="*/ 34 w 102"/>
                  <a:gd name="T9" fmla="*/ 21 h 102"/>
                  <a:gd name="T10" fmla="*/ 57 w 102"/>
                  <a:gd name="T11" fmla="*/ 40 h 102"/>
                  <a:gd name="T12" fmla="*/ 79 w 102"/>
                  <a:gd name="T13" fmla="*/ 61 h 102"/>
                  <a:gd name="T14" fmla="*/ 102 w 102"/>
                  <a:gd name="T15" fmla="*/ 83 h 102"/>
                  <a:gd name="T16" fmla="*/ 102 w 102"/>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02">
                    <a:moveTo>
                      <a:pt x="102" y="102"/>
                    </a:moveTo>
                    <a:lnTo>
                      <a:pt x="0" y="102"/>
                    </a:lnTo>
                    <a:lnTo>
                      <a:pt x="0" y="0"/>
                    </a:lnTo>
                    <a:lnTo>
                      <a:pt x="11" y="0"/>
                    </a:lnTo>
                    <a:lnTo>
                      <a:pt x="34" y="21"/>
                    </a:lnTo>
                    <a:lnTo>
                      <a:pt x="57" y="40"/>
                    </a:lnTo>
                    <a:lnTo>
                      <a:pt x="79" y="61"/>
                    </a:lnTo>
                    <a:lnTo>
                      <a:pt x="102" y="83"/>
                    </a:lnTo>
                    <a:lnTo>
                      <a:pt x="102" y="102"/>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67" name="Freeform 98"/>
              <p:cNvSpPr>
                <a:spLocks/>
              </p:cNvSpPr>
              <p:nvPr userDrawn="1"/>
            </p:nvSpPr>
            <p:spPr bwMode="auto">
              <a:xfrm>
                <a:off x="3212" y="738"/>
                <a:ext cx="4" cy="5"/>
              </a:xfrm>
              <a:custGeom>
                <a:avLst/>
                <a:gdLst>
                  <a:gd name="T0" fmla="*/ 12 w 12"/>
                  <a:gd name="T1" fmla="*/ 14 h 14"/>
                  <a:gd name="T2" fmla="*/ 0 w 12"/>
                  <a:gd name="T3" fmla="*/ 14 h 14"/>
                  <a:gd name="T4" fmla="*/ 5 w 12"/>
                  <a:gd name="T5" fmla="*/ 6 h 14"/>
                  <a:gd name="T6" fmla="*/ 12 w 12"/>
                  <a:gd name="T7" fmla="*/ 0 h 14"/>
                  <a:gd name="T8" fmla="*/ 12 w 12"/>
                  <a:gd name="T9" fmla="*/ 14 h 14"/>
                </a:gdLst>
                <a:ahLst/>
                <a:cxnLst>
                  <a:cxn ang="0">
                    <a:pos x="T0" y="T1"/>
                  </a:cxn>
                  <a:cxn ang="0">
                    <a:pos x="T2" y="T3"/>
                  </a:cxn>
                  <a:cxn ang="0">
                    <a:pos x="T4" y="T5"/>
                  </a:cxn>
                  <a:cxn ang="0">
                    <a:pos x="T6" y="T7"/>
                  </a:cxn>
                  <a:cxn ang="0">
                    <a:pos x="T8" y="T9"/>
                  </a:cxn>
                </a:cxnLst>
                <a:rect l="0" t="0" r="r" b="b"/>
                <a:pathLst>
                  <a:path w="12" h="14">
                    <a:moveTo>
                      <a:pt x="12" y="14"/>
                    </a:moveTo>
                    <a:lnTo>
                      <a:pt x="0" y="14"/>
                    </a:lnTo>
                    <a:lnTo>
                      <a:pt x="5" y="6"/>
                    </a:lnTo>
                    <a:lnTo>
                      <a:pt x="12" y="0"/>
                    </a:lnTo>
                    <a:lnTo>
                      <a:pt x="12" y="14"/>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68" name="Rectangle 99"/>
              <p:cNvSpPr>
                <a:spLocks noChangeArrowheads="1"/>
              </p:cNvSpPr>
              <p:nvPr userDrawn="1"/>
            </p:nvSpPr>
            <p:spPr bwMode="auto">
              <a:xfrm>
                <a:off x="3250" y="70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69" name="Rectangle 100"/>
              <p:cNvSpPr>
                <a:spLocks noChangeArrowheads="1"/>
              </p:cNvSpPr>
              <p:nvPr userDrawn="1"/>
            </p:nvSpPr>
            <p:spPr bwMode="auto">
              <a:xfrm>
                <a:off x="3318" y="70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70" name="Rectangle 101"/>
              <p:cNvSpPr>
                <a:spLocks noChangeArrowheads="1"/>
              </p:cNvSpPr>
              <p:nvPr userDrawn="1"/>
            </p:nvSpPr>
            <p:spPr bwMode="auto">
              <a:xfrm>
                <a:off x="3387" y="709"/>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71" name="Rectangle 102"/>
              <p:cNvSpPr>
                <a:spLocks noChangeArrowheads="1"/>
              </p:cNvSpPr>
              <p:nvPr userDrawn="1"/>
            </p:nvSpPr>
            <p:spPr bwMode="auto">
              <a:xfrm>
                <a:off x="3455" y="70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72" name="Rectangle 103"/>
              <p:cNvSpPr>
                <a:spLocks noChangeArrowheads="1"/>
              </p:cNvSpPr>
              <p:nvPr userDrawn="1"/>
            </p:nvSpPr>
            <p:spPr bwMode="auto">
              <a:xfrm>
                <a:off x="3523" y="70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73" name="Rectangle 104"/>
              <p:cNvSpPr>
                <a:spLocks noChangeArrowheads="1"/>
              </p:cNvSpPr>
              <p:nvPr userDrawn="1"/>
            </p:nvSpPr>
            <p:spPr bwMode="auto">
              <a:xfrm>
                <a:off x="3591" y="70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74" name="Rectangle 105"/>
              <p:cNvSpPr>
                <a:spLocks noChangeArrowheads="1"/>
              </p:cNvSpPr>
              <p:nvPr userDrawn="1"/>
            </p:nvSpPr>
            <p:spPr bwMode="auto">
              <a:xfrm>
                <a:off x="3659" y="709"/>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75" name="Rectangle 106"/>
              <p:cNvSpPr>
                <a:spLocks noChangeArrowheads="1"/>
              </p:cNvSpPr>
              <p:nvPr userDrawn="1"/>
            </p:nvSpPr>
            <p:spPr bwMode="auto">
              <a:xfrm>
                <a:off x="3728" y="70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76" name="Rectangle 107"/>
              <p:cNvSpPr>
                <a:spLocks noChangeArrowheads="1"/>
              </p:cNvSpPr>
              <p:nvPr userDrawn="1"/>
            </p:nvSpPr>
            <p:spPr bwMode="auto">
              <a:xfrm>
                <a:off x="3796" y="70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77" name="Rectangle 108"/>
              <p:cNvSpPr>
                <a:spLocks noChangeArrowheads="1"/>
              </p:cNvSpPr>
              <p:nvPr userDrawn="1"/>
            </p:nvSpPr>
            <p:spPr bwMode="auto">
              <a:xfrm>
                <a:off x="3864" y="70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78" name="Rectangle 109"/>
              <p:cNvSpPr>
                <a:spLocks noChangeArrowheads="1"/>
              </p:cNvSpPr>
              <p:nvPr userDrawn="1"/>
            </p:nvSpPr>
            <p:spPr bwMode="auto">
              <a:xfrm>
                <a:off x="3933" y="709"/>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79" name="Rectangle 110"/>
              <p:cNvSpPr>
                <a:spLocks noChangeArrowheads="1"/>
              </p:cNvSpPr>
              <p:nvPr userDrawn="1"/>
            </p:nvSpPr>
            <p:spPr bwMode="auto">
              <a:xfrm>
                <a:off x="4001" y="70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80" name="Rectangle 111"/>
              <p:cNvSpPr>
                <a:spLocks noChangeArrowheads="1"/>
              </p:cNvSpPr>
              <p:nvPr userDrawn="1"/>
            </p:nvSpPr>
            <p:spPr bwMode="auto">
              <a:xfrm>
                <a:off x="4069" y="70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81" name="Rectangle 112"/>
              <p:cNvSpPr>
                <a:spLocks noChangeArrowheads="1"/>
              </p:cNvSpPr>
              <p:nvPr userDrawn="1"/>
            </p:nvSpPr>
            <p:spPr bwMode="auto">
              <a:xfrm>
                <a:off x="4137" y="70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82" name="Rectangle 113"/>
              <p:cNvSpPr>
                <a:spLocks noChangeArrowheads="1"/>
              </p:cNvSpPr>
              <p:nvPr userDrawn="1"/>
            </p:nvSpPr>
            <p:spPr bwMode="auto">
              <a:xfrm>
                <a:off x="4205" y="709"/>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83" name="Rectangle 114"/>
              <p:cNvSpPr>
                <a:spLocks noChangeArrowheads="1"/>
              </p:cNvSpPr>
              <p:nvPr userDrawn="1"/>
            </p:nvSpPr>
            <p:spPr bwMode="auto">
              <a:xfrm>
                <a:off x="4274" y="70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84" name="Rectangle 115"/>
              <p:cNvSpPr>
                <a:spLocks noChangeArrowheads="1"/>
              </p:cNvSpPr>
              <p:nvPr userDrawn="1"/>
            </p:nvSpPr>
            <p:spPr bwMode="auto">
              <a:xfrm>
                <a:off x="4342" y="70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85" name="Rectangle 116"/>
              <p:cNvSpPr>
                <a:spLocks noChangeArrowheads="1"/>
              </p:cNvSpPr>
              <p:nvPr userDrawn="1"/>
            </p:nvSpPr>
            <p:spPr bwMode="auto">
              <a:xfrm>
                <a:off x="4410" y="70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86" name="Rectangle 117"/>
              <p:cNvSpPr>
                <a:spLocks noChangeArrowheads="1"/>
              </p:cNvSpPr>
              <p:nvPr userDrawn="1"/>
            </p:nvSpPr>
            <p:spPr bwMode="auto">
              <a:xfrm>
                <a:off x="4479" y="70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87" name="Rectangle 118"/>
              <p:cNvSpPr>
                <a:spLocks noChangeArrowheads="1"/>
              </p:cNvSpPr>
              <p:nvPr userDrawn="1"/>
            </p:nvSpPr>
            <p:spPr bwMode="auto">
              <a:xfrm>
                <a:off x="4547" y="70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88" name="Rectangle 119"/>
              <p:cNvSpPr>
                <a:spLocks noChangeArrowheads="1"/>
              </p:cNvSpPr>
              <p:nvPr userDrawn="1"/>
            </p:nvSpPr>
            <p:spPr bwMode="auto">
              <a:xfrm>
                <a:off x="4615" y="70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89" name="Rectangle 120"/>
              <p:cNvSpPr>
                <a:spLocks noChangeArrowheads="1"/>
              </p:cNvSpPr>
              <p:nvPr userDrawn="1"/>
            </p:nvSpPr>
            <p:spPr bwMode="auto">
              <a:xfrm>
                <a:off x="4683" y="70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90" name="Rectangle 121"/>
              <p:cNvSpPr>
                <a:spLocks noChangeArrowheads="1"/>
              </p:cNvSpPr>
              <p:nvPr userDrawn="1"/>
            </p:nvSpPr>
            <p:spPr bwMode="auto">
              <a:xfrm>
                <a:off x="4751" y="709"/>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91" name="Rectangle 122"/>
              <p:cNvSpPr>
                <a:spLocks noChangeArrowheads="1"/>
              </p:cNvSpPr>
              <p:nvPr userDrawn="1"/>
            </p:nvSpPr>
            <p:spPr bwMode="auto">
              <a:xfrm>
                <a:off x="4820" y="70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92" name="Rectangle 123"/>
              <p:cNvSpPr>
                <a:spLocks noChangeArrowheads="1"/>
              </p:cNvSpPr>
              <p:nvPr userDrawn="1"/>
            </p:nvSpPr>
            <p:spPr bwMode="auto">
              <a:xfrm>
                <a:off x="4888" y="70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93" name="Freeform 124"/>
              <p:cNvSpPr>
                <a:spLocks/>
              </p:cNvSpPr>
              <p:nvPr userDrawn="1"/>
            </p:nvSpPr>
            <p:spPr bwMode="auto">
              <a:xfrm>
                <a:off x="4956" y="709"/>
                <a:ext cx="34" cy="34"/>
              </a:xfrm>
              <a:custGeom>
                <a:avLst/>
                <a:gdLst>
                  <a:gd name="T0" fmla="*/ 102 w 102"/>
                  <a:gd name="T1" fmla="*/ 102 h 102"/>
                  <a:gd name="T2" fmla="*/ 0 w 102"/>
                  <a:gd name="T3" fmla="*/ 102 h 102"/>
                  <a:gd name="T4" fmla="*/ 0 w 102"/>
                  <a:gd name="T5" fmla="*/ 0 h 102"/>
                  <a:gd name="T6" fmla="*/ 17 w 102"/>
                  <a:gd name="T7" fmla="*/ 0 h 102"/>
                  <a:gd name="T8" fmla="*/ 39 w 102"/>
                  <a:gd name="T9" fmla="*/ 24 h 102"/>
                  <a:gd name="T10" fmla="*/ 61 w 102"/>
                  <a:gd name="T11" fmla="*/ 46 h 102"/>
                  <a:gd name="T12" fmla="*/ 82 w 102"/>
                  <a:gd name="T13" fmla="*/ 70 h 102"/>
                  <a:gd name="T14" fmla="*/ 102 w 102"/>
                  <a:gd name="T15" fmla="*/ 94 h 102"/>
                  <a:gd name="T16" fmla="*/ 102 w 102"/>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02">
                    <a:moveTo>
                      <a:pt x="102" y="102"/>
                    </a:moveTo>
                    <a:lnTo>
                      <a:pt x="0" y="102"/>
                    </a:lnTo>
                    <a:lnTo>
                      <a:pt x="0" y="0"/>
                    </a:lnTo>
                    <a:lnTo>
                      <a:pt x="17" y="0"/>
                    </a:lnTo>
                    <a:lnTo>
                      <a:pt x="39" y="24"/>
                    </a:lnTo>
                    <a:lnTo>
                      <a:pt x="61" y="46"/>
                    </a:lnTo>
                    <a:lnTo>
                      <a:pt x="82" y="70"/>
                    </a:lnTo>
                    <a:lnTo>
                      <a:pt x="102" y="94"/>
                    </a:lnTo>
                    <a:lnTo>
                      <a:pt x="102" y="102"/>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94" name="Freeform 125"/>
              <p:cNvSpPr>
                <a:spLocks/>
              </p:cNvSpPr>
              <p:nvPr userDrawn="1"/>
            </p:nvSpPr>
            <p:spPr bwMode="auto">
              <a:xfrm>
                <a:off x="3182" y="777"/>
                <a:ext cx="34" cy="34"/>
              </a:xfrm>
              <a:custGeom>
                <a:avLst/>
                <a:gdLst>
                  <a:gd name="T0" fmla="*/ 103 w 103"/>
                  <a:gd name="T1" fmla="*/ 101 h 101"/>
                  <a:gd name="T2" fmla="*/ 0 w 103"/>
                  <a:gd name="T3" fmla="*/ 101 h 101"/>
                  <a:gd name="T4" fmla="*/ 0 w 103"/>
                  <a:gd name="T5" fmla="*/ 8 h 101"/>
                  <a:gd name="T6" fmla="*/ 4 w 103"/>
                  <a:gd name="T7" fmla="*/ 4 h 101"/>
                  <a:gd name="T8" fmla="*/ 8 w 103"/>
                  <a:gd name="T9" fmla="*/ 0 h 101"/>
                  <a:gd name="T10" fmla="*/ 103 w 103"/>
                  <a:gd name="T11" fmla="*/ 0 h 101"/>
                  <a:gd name="T12" fmla="*/ 103 w 103"/>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103" h="101">
                    <a:moveTo>
                      <a:pt x="103" y="101"/>
                    </a:moveTo>
                    <a:lnTo>
                      <a:pt x="0" y="101"/>
                    </a:lnTo>
                    <a:lnTo>
                      <a:pt x="0" y="8"/>
                    </a:lnTo>
                    <a:lnTo>
                      <a:pt x="4" y="4"/>
                    </a:lnTo>
                    <a:lnTo>
                      <a:pt x="8" y="0"/>
                    </a:lnTo>
                    <a:lnTo>
                      <a:pt x="103" y="0"/>
                    </a:lnTo>
                    <a:lnTo>
                      <a:pt x="103" y="101"/>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95" name="Rectangle 126"/>
              <p:cNvSpPr>
                <a:spLocks noChangeArrowheads="1"/>
              </p:cNvSpPr>
              <p:nvPr userDrawn="1"/>
            </p:nvSpPr>
            <p:spPr bwMode="auto">
              <a:xfrm>
                <a:off x="3250" y="77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96" name="Rectangle 127"/>
              <p:cNvSpPr>
                <a:spLocks noChangeArrowheads="1"/>
              </p:cNvSpPr>
              <p:nvPr userDrawn="1"/>
            </p:nvSpPr>
            <p:spPr bwMode="auto">
              <a:xfrm>
                <a:off x="3318" y="77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97" name="Rectangle 128"/>
              <p:cNvSpPr>
                <a:spLocks noChangeArrowheads="1"/>
              </p:cNvSpPr>
              <p:nvPr userDrawn="1"/>
            </p:nvSpPr>
            <p:spPr bwMode="auto">
              <a:xfrm>
                <a:off x="3387" y="777"/>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98" name="Rectangle 129"/>
              <p:cNvSpPr>
                <a:spLocks noChangeArrowheads="1"/>
              </p:cNvSpPr>
              <p:nvPr userDrawn="1"/>
            </p:nvSpPr>
            <p:spPr bwMode="auto">
              <a:xfrm>
                <a:off x="3455" y="77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99" name="Rectangle 130"/>
              <p:cNvSpPr>
                <a:spLocks noChangeArrowheads="1"/>
              </p:cNvSpPr>
              <p:nvPr userDrawn="1"/>
            </p:nvSpPr>
            <p:spPr bwMode="auto">
              <a:xfrm>
                <a:off x="3523" y="77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00" name="Rectangle 131"/>
              <p:cNvSpPr>
                <a:spLocks noChangeArrowheads="1"/>
              </p:cNvSpPr>
              <p:nvPr userDrawn="1"/>
            </p:nvSpPr>
            <p:spPr bwMode="auto">
              <a:xfrm>
                <a:off x="3591" y="77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01" name="Rectangle 132"/>
              <p:cNvSpPr>
                <a:spLocks noChangeArrowheads="1"/>
              </p:cNvSpPr>
              <p:nvPr userDrawn="1"/>
            </p:nvSpPr>
            <p:spPr bwMode="auto">
              <a:xfrm>
                <a:off x="3659" y="777"/>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02" name="Rectangle 133"/>
              <p:cNvSpPr>
                <a:spLocks noChangeArrowheads="1"/>
              </p:cNvSpPr>
              <p:nvPr userDrawn="1"/>
            </p:nvSpPr>
            <p:spPr bwMode="auto">
              <a:xfrm>
                <a:off x="3728" y="77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03" name="Rectangle 134"/>
              <p:cNvSpPr>
                <a:spLocks noChangeArrowheads="1"/>
              </p:cNvSpPr>
              <p:nvPr userDrawn="1"/>
            </p:nvSpPr>
            <p:spPr bwMode="auto">
              <a:xfrm>
                <a:off x="3796" y="77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04" name="Rectangle 135"/>
              <p:cNvSpPr>
                <a:spLocks noChangeArrowheads="1"/>
              </p:cNvSpPr>
              <p:nvPr userDrawn="1"/>
            </p:nvSpPr>
            <p:spPr bwMode="auto">
              <a:xfrm>
                <a:off x="3864" y="77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05" name="Rectangle 136"/>
              <p:cNvSpPr>
                <a:spLocks noChangeArrowheads="1"/>
              </p:cNvSpPr>
              <p:nvPr userDrawn="1"/>
            </p:nvSpPr>
            <p:spPr bwMode="auto">
              <a:xfrm>
                <a:off x="3933" y="777"/>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06" name="Rectangle 137"/>
              <p:cNvSpPr>
                <a:spLocks noChangeArrowheads="1"/>
              </p:cNvSpPr>
              <p:nvPr userDrawn="1"/>
            </p:nvSpPr>
            <p:spPr bwMode="auto">
              <a:xfrm>
                <a:off x="4001" y="77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07" name="Rectangle 138"/>
              <p:cNvSpPr>
                <a:spLocks noChangeArrowheads="1"/>
              </p:cNvSpPr>
              <p:nvPr userDrawn="1"/>
            </p:nvSpPr>
            <p:spPr bwMode="auto">
              <a:xfrm>
                <a:off x="4069" y="77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08" name="Rectangle 139"/>
              <p:cNvSpPr>
                <a:spLocks noChangeArrowheads="1"/>
              </p:cNvSpPr>
              <p:nvPr userDrawn="1"/>
            </p:nvSpPr>
            <p:spPr bwMode="auto">
              <a:xfrm>
                <a:off x="4137" y="77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09" name="Rectangle 140"/>
              <p:cNvSpPr>
                <a:spLocks noChangeArrowheads="1"/>
              </p:cNvSpPr>
              <p:nvPr userDrawn="1"/>
            </p:nvSpPr>
            <p:spPr bwMode="auto">
              <a:xfrm>
                <a:off x="4205" y="777"/>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10" name="Rectangle 141"/>
              <p:cNvSpPr>
                <a:spLocks noChangeArrowheads="1"/>
              </p:cNvSpPr>
              <p:nvPr userDrawn="1"/>
            </p:nvSpPr>
            <p:spPr bwMode="auto">
              <a:xfrm>
                <a:off x="4274" y="77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11" name="Rectangle 142"/>
              <p:cNvSpPr>
                <a:spLocks noChangeArrowheads="1"/>
              </p:cNvSpPr>
              <p:nvPr userDrawn="1"/>
            </p:nvSpPr>
            <p:spPr bwMode="auto">
              <a:xfrm>
                <a:off x="4342" y="77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12" name="Rectangle 143"/>
              <p:cNvSpPr>
                <a:spLocks noChangeArrowheads="1"/>
              </p:cNvSpPr>
              <p:nvPr userDrawn="1"/>
            </p:nvSpPr>
            <p:spPr bwMode="auto">
              <a:xfrm>
                <a:off x="4410" y="77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13" name="Rectangle 144"/>
              <p:cNvSpPr>
                <a:spLocks noChangeArrowheads="1"/>
              </p:cNvSpPr>
              <p:nvPr userDrawn="1"/>
            </p:nvSpPr>
            <p:spPr bwMode="auto">
              <a:xfrm>
                <a:off x="4479" y="77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14" name="Rectangle 145"/>
              <p:cNvSpPr>
                <a:spLocks noChangeArrowheads="1"/>
              </p:cNvSpPr>
              <p:nvPr userDrawn="1"/>
            </p:nvSpPr>
            <p:spPr bwMode="auto">
              <a:xfrm>
                <a:off x="4547" y="77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15" name="Rectangle 146"/>
              <p:cNvSpPr>
                <a:spLocks noChangeArrowheads="1"/>
              </p:cNvSpPr>
              <p:nvPr userDrawn="1"/>
            </p:nvSpPr>
            <p:spPr bwMode="auto">
              <a:xfrm>
                <a:off x="4615" y="77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16" name="Rectangle 147"/>
              <p:cNvSpPr>
                <a:spLocks noChangeArrowheads="1"/>
              </p:cNvSpPr>
              <p:nvPr userDrawn="1"/>
            </p:nvSpPr>
            <p:spPr bwMode="auto">
              <a:xfrm>
                <a:off x="4683" y="77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17" name="Rectangle 148"/>
              <p:cNvSpPr>
                <a:spLocks noChangeArrowheads="1"/>
              </p:cNvSpPr>
              <p:nvPr userDrawn="1"/>
            </p:nvSpPr>
            <p:spPr bwMode="auto">
              <a:xfrm>
                <a:off x="4751" y="777"/>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18" name="Rectangle 149"/>
              <p:cNvSpPr>
                <a:spLocks noChangeArrowheads="1"/>
              </p:cNvSpPr>
              <p:nvPr userDrawn="1"/>
            </p:nvSpPr>
            <p:spPr bwMode="auto">
              <a:xfrm>
                <a:off x="4820" y="77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19" name="Rectangle 150"/>
              <p:cNvSpPr>
                <a:spLocks noChangeArrowheads="1"/>
              </p:cNvSpPr>
              <p:nvPr userDrawn="1"/>
            </p:nvSpPr>
            <p:spPr bwMode="auto">
              <a:xfrm>
                <a:off x="4888" y="77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20" name="Rectangle 151"/>
              <p:cNvSpPr>
                <a:spLocks noChangeArrowheads="1"/>
              </p:cNvSpPr>
              <p:nvPr userDrawn="1"/>
            </p:nvSpPr>
            <p:spPr bwMode="auto">
              <a:xfrm>
                <a:off x="4956" y="77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21" name="Freeform 152"/>
              <p:cNvSpPr>
                <a:spLocks/>
              </p:cNvSpPr>
              <p:nvPr userDrawn="1"/>
            </p:nvSpPr>
            <p:spPr bwMode="auto">
              <a:xfrm>
                <a:off x="5025" y="783"/>
                <a:ext cx="20" cy="28"/>
              </a:xfrm>
              <a:custGeom>
                <a:avLst/>
                <a:gdLst>
                  <a:gd name="T0" fmla="*/ 61 w 61"/>
                  <a:gd name="T1" fmla="*/ 84 h 84"/>
                  <a:gd name="T2" fmla="*/ 0 w 61"/>
                  <a:gd name="T3" fmla="*/ 84 h 84"/>
                  <a:gd name="T4" fmla="*/ 0 w 61"/>
                  <a:gd name="T5" fmla="*/ 0 h 84"/>
                  <a:gd name="T6" fmla="*/ 15 w 61"/>
                  <a:gd name="T7" fmla="*/ 21 h 84"/>
                  <a:gd name="T8" fmla="*/ 30 w 61"/>
                  <a:gd name="T9" fmla="*/ 41 h 84"/>
                  <a:gd name="T10" fmla="*/ 45 w 61"/>
                  <a:gd name="T11" fmla="*/ 63 h 84"/>
                  <a:gd name="T12" fmla="*/ 61 w 61"/>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61" h="84">
                    <a:moveTo>
                      <a:pt x="61" y="84"/>
                    </a:moveTo>
                    <a:lnTo>
                      <a:pt x="0" y="84"/>
                    </a:lnTo>
                    <a:lnTo>
                      <a:pt x="0" y="0"/>
                    </a:lnTo>
                    <a:lnTo>
                      <a:pt x="15" y="21"/>
                    </a:lnTo>
                    <a:lnTo>
                      <a:pt x="30" y="41"/>
                    </a:lnTo>
                    <a:lnTo>
                      <a:pt x="45" y="63"/>
                    </a:lnTo>
                    <a:lnTo>
                      <a:pt x="61" y="84"/>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22" name="Freeform 153"/>
              <p:cNvSpPr>
                <a:spLocks/>
              </p:cNvSpPr>
              <p:nvPr userDrawn="1"/>
            </p:nvSpPr>
            <p:spPr bwMode="auto">
              <a:xfrm>
                <a:off x="3116" y="845"/>
                <a:ext cx="32" cy="34"/>
              </a:xfrm>
              <a:custGeom>
                <a:avLst/>
                <a:gdLst>
                  <a:gd name="T0" fmla="*/ 96 w 96"/>
                  <a:gd name="T1" fmla="*/ 102 h 102"/>
                  <a:gd name="T2" fmla="*/ 0 w 96"/>
                  <a:gd name="T3" fmla="*/ 102 h 102"/>
                  <a:gd name="T4" fmla="*/ 15 w 96"/>
                  <a:gd name="T5" fmla="*/ 77 h 102"/>
                  <a:gd name="T6" fmla="*/ 31 w 96"/>
                  <a:gd name="T7" fmla="*/ 50 h 102"/>
                  <a:gd name="T8" fmla="*/ 46 w 96"/>
                  <a:gd name="T9" fmla="*/ 25 h 102"/>
                  <a:gd name="T10" fmla="*/ 62 w 96"/>
                  <a:gd name="T11" fmla="*/ 0 h 102"/>
                  <a:gd name="T12" fmla="*/ 96 w 96"/>
                  <a:gd name="T13" fmla="*/ 0 h 102"/>
                  <a:gd name="T14" fmla="*/ 96 w 96"/>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02">
                    <a:moveTo>
                      <a:pt x="96" y="102"/>
                    </a:moveTo>
                    <a:lnTo>
                      <a:pt x="0" y="102"/>
                    </a:lnTo>
                    <a:lnTo>
                      <a:pt x="15" y="77"/>
                    </a:lnTo>
                    <a:lnTo>
                      <a:pt x="31" y="50"/>
                    </a:lnTo>
                    <a:lnTo>
                      <a:pt x="46" y="25"/>
                    </a:lnTo>
                    <a:lnTo>
                      <a:pt x="62" y="0"/>
                    </a:lnTo>
                    <a:lnTo>
                      <a:pt x="96" y="0"/>
                    </a:lnTo>
                    <a:lnTo>
                      <a:pt x="96" y="102"/>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23" name="Rectangle 154"/>
              <p:cNvSpPr>
                <a:spLocks noChangeArrowheads="1"/>
              </p:cNvSpPr>
              <p:nvPr userDrawn="1"/>
            </p:nvSpPr>
            <p:spPr bwMode="auto">
              <a:xfrm>
                <a:off x="3182" y="84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24" name="Rectangle 155"/>
              <p:cNvSpPr>
                <a:spLocks noChangeArrowheads="1"/>
              </p:cNvSpPr>
              <p:nvPr userDrawn="1"/>
            </p:nvSpPr>
            <p:spPr bwMode="auto">
              <a:xfrm>
                <a:off x="3250" y="84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25" name="Rectangle 156"/>
              <p:cNvSpPr>
                <a:spLocks noChangeArrowheads="1"/>
              </p:cNvSpPr>
              <p:nvPr userDrawn="1"/>
            </p:nvSpPr>
            <p:spPr bwMode="auto">
              <a:xfrm>
                <a:off x="3318" y="84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26" name="Rectangle 157"/>
              <p:cNvSpPr>
                <a:spLocks noChangeArrowheads="1"/>
              </p:cNvSpPr>
              <p:nvPr userDrawn="1"/>
            </p:nvSpPr>
            <p:spPr bwMode="auto">
              <a:xfrm>
                <a:off x="3387" y="845"/>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27" name="Rectangle 158"/>
              <p:cNvSpPr>
                <a:spLocks noChangeArrowheads="1"/>
              </p:cNvSpPr>
              <p:nvPr userDrawn="1"/>
            </p:nvSpPr>
            <p:spPr bwMode="auto">
              <a:xfrm>
                <a:off x="3455" y="84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28" name="Rectangle 159"/>
              <p:cNvSpPr>
                <a:spLocks noChangeArrowheads="1"/>
              </p:cNvSpPr>
              <p:nvPr userDrawn="1"/>
            </p:nvSpPr>
            <p:spPr bwMode="auto">
              <a:xfrm>
                <a:off x="3523" y="84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29" name="Rectangle 160"/>
              <p:cNvSpPr>
                <a:spLocks noChangeArrowheads="1"/>
              </p:cNvSpPr>
              <p:nvPr userDrawn="1"/>
            </p:nvSpPr>
            <p:spPr bwMode="auto">
              <a:xfrm>
                <a:off x="3591" y="84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30" name="Rectangle 161"/>
              <p:cNvSpPr>
                <a:spLocks noChangeArrowheads="1"/>
              </p:cNvSpPr>
              <p:nvPr userDrawn="1"/>
            </p:nvSpPr>
            <p:spPr bwMode="auto">
              <a:xfrm>
                <a:off x="3659" y="845"/>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31" name="Rectangle 162"/>
              <p:cNvSpPr>
                <a:spLocks noChangeArrowheads="1"/>
              </p:cNvSpPr>
              <p:nvPr userDrawn="1"/>
            </p:nvSpPr>
            <p:spPr bwMode="auto">
              <a:xfrm>
                <a:off x="3728" y="84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32" name="Rectangle 163"/>
              <p:cNvSpPr>
                <a:spLocks noChangeArrowheads="1"/>
              </p:cNvSpPr>
              <p:nvPr userDrawn="1"/>
            </p:nvSpPr>
            <p:spPr bwMode="auto">
              <a:xfrm>
                <a:off x="3796" y="84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33" name="Rectangle 164"/>
              <p:cNvSpPr>
                <a:spLocks noChangeArrowheads="1"/>
              </p:cNvSpPr>
              <p:nvPr userDrawn="1"/>
            </p:nvSpPr>
            <p:spPr bwMode="auto">
              <a:xfrm>
                <a:off x="3864" y="84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34" name="Rectangle 165"/>
              <p:cNvSpPr>
                <a:spLocks noChangeArrowheads="1"/>
              </p:cNvSpPr>
              <p:nvPr userDrawn="1"/>
            </p:nvSpPr>
            <p:spPr bwMode="auto">
              <a:xfrm>
                <a:off x="3933" y="845"/>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35" name="Rectangle 166"/>
              <p:cNvSpPr>
                <a:spLocks noChangeArrowheads="1"/>
              </p:cNvSpPr>
              <p:nvPr userDrawn="1"/>
            </p:nvSpPr>
            <p:spPr bwMode="auto">
              <a:xfrm>
                <a:off x="4001" y="84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36" name="Rectangle 167"/>
              <p:cNvSpPr>
                <a:spLocks noChangeArrowheads="1"/>
              </p:cNvSpPr>
              <p:nvPr userDrawn="1"/>
            </p:nvSpPr>
            <p:spPr bwMode="auto">
              <a:xfrm>
                <a:off x="4069" y="84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37" name="Rectangle 168"/>
              <p:cNvSpPr>
                <a:spLocks noChangeArrowheads="1"/>
              </p:cNvSpPr>
              <p:nvPr userDrawn="1"/>
            </p:nvSpPr>
            <p:spPr bwMode="auto">
              <a:xfrm>
                <a:off x="4137" y="84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38" name="Rectangle 169"/>
              <p:cNvSpPr>
                <a:spLocks noChangeArrowheads="1"/>
              </p:cNvSpPr>
              <p:nvPr userDrawn="1"/>
            </p:nvSpPr>
            <p:spPr bwMode="auto">
              <a:xfrm>
                <a:off x="4205" y="845"/>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39" name="Rectangle 170"/>
              <p:cNvSpPr>
                <a:spLocks noChangeArrowheads="1"/>
              </p:cNvSpPr>
              <p:nvPr userDrawn="1"/>
            </p:nvSpPr>
            <p:spPr bwMode="auto">
              <a:xfrm>
                <a:off x="4274" y="84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40" name="Rectangle 171"/>
              <p:cNvSpPr>
                <a:spLocks noChangeArrowheads="1"/>
              </p:cNvSpPr>
              <p:nvPr userDrawn="1"/>
            </p:nvSpPr>
            <p:spPr bwMode="auto">
              <a:xfrm>
                <a:off x="4342" y="84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41" name="Rectangle 172"/>
              <p:cNvSpPr>
                <a:spLocks noChangeArrowheads="1"/>
              </p:cNvSpPr>
              <p:nvPr userDrawn="1"/>
            </p:nvSpPr>
            <p:spPr bwMode="auto">
              <a:xfrm>
                <a:off x="4410" y="84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42" name="Rectangle 173"/>
              <p:cNvSpPr>
                <a:spLocks noChangeArrowheads="1"/>
              </p:cNvSpPr>
              <p:nvPr userDrawn="1"/>
            </p:nvSpPr>
            <p:spPr bwMode="auto">
              <a:xfrm>
                <a:off x="4479" y="84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43" name="Rectangle 174"/>
              <p:cNvSpPr>
                <a:spLocks noChangeArrowheads="1"/>
              </p:cNvSpPr>
              <p:nvPr userDrawn="1"/>
            </p:nvSpPr>
            <p:spPr bwMode="auto">
              <a:xfrm>
                <a:off x="4547" y="84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44" name="Rectangle 175"/>
              <p:cNvSpPr>
                <a:spLocks noChangeArrowheads="1"/>
              </p:cNvSpPr>
              <p:nvPr userDrawn="1"/>
            </p:nvSpPr>
            <p:spPr bwMode="auto">
              <a:xfrm>
                <a:off x="4615" y="84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45" name="Rectangle 176"/>
              <p:cNvSpPr>
                <a:spLocks noChangeArrowheads="1"/>
              </p:cNvSpPr>
              <p:nvPr userDrawn="1"/>
            </p:nvSpPr>
            <p:spPr bwMode="auto">
              <a:xfrm>
                <a:off x="4683" y="84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46" name="Rectangle 177"/>
              <p:cNvSpPr>
                <a:spLocks noChangeArrowheads="1"/>
              </p:cNvSpPr>
              <p:nvPr userDrawn="1"/>
            </p:nvSpPr>
            <p:spPr bwMode="auto">
              <a:xfrm>
                <a:off x="4751" y="845"/>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47" name="Rectangle 178"/>
              <p:cNvSpPr>
                <a:spLocks noChangeArrowheads="1"/>
              </p:cNvSpPr>
              <p:nvPr userDrawn="1"/>
            </p:nvSpPr>
            <p:spPr bwMode="auto">
              <a:xfrm>
                <a:off x="4820" y="84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48" name="Rectangle 179"/>
              <p:cNvSpPr>
                <a:spLocks noChangeArrowheads="1"/>
              </p:cNvSpPr>
              <p:nvPr userDrawn="1"/>
            </p:nvSpPr>
            <p:spPr bwMode="auto">
              <a:xfrm>
                <a:off x="4888" y="84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49" name="Rectangle 180"/>
              <p:cNvSpPr>
                <a:spLocks noChangeArrowheads="1"/>
              </p:cNvSpPr>
              <p:nvPr userDrawn="1"/>
            </p:nvSpPr>
            <p:spPr bwMode="auto">
              <a:xfrm>
                <a:off x="4956" y="84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50" name="Rectangle 181"/>
              <p:cNvSpPr>
                <a:spLocks noChangeArrowheads="1"/>
              </p:cNvSpPr>
              <p:nvPr userDrawn="1"/>
            </p:nvSpPr>
            <p:spPr bwMode="auto">
              <a:xfrm>
                <a:off x="5025" y="84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51" name="Rectangle 182"/>
              <p:cNvSpPr>
                <a:spLocks noChangeArrowheads="1"/>
              </p:cNvSpPr>
              <p:nvPr userDrawn="1"/>
            </p:nvSpPr>
            <p:spPr bwMode="auto">
              <a:xfrm>
                <a:off x="3114" y="91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52" name="Rectangle 183"/>
              <p:cNvSpPr>
                <a:spLocks noChangeArrowheads="1"/>
              </p:cNvSpPr>
              <p:nvPr userDrawn="1"/>
            </p:nvSpPr>
            <p:spPr bwMode="auto">
              <a:xfrm>
                <a:off x="3182" y="91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53" name="Rectangle 184"/>
              <p:cNvSpPr>
                <a:spLocks noChangeArrowheads="1"/>
              </p:cNvSpPr>
              <p:nvPr userDrawn="1"/>
            </p:nvSpPr>
            <p:spPr bwMode="auto">
              <a:xfrm>
                <a:off x="3250" y="91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54" name="Rectangle 185"/>
              <p:cNvSpPr>
                <a:spLocks noChangeArrowheads="1"/>
              </p:cNvSpPr>
              <p:nvPr userDrawn="1"/>
            </p:nvSpPr>
            <p:spPr bwMode="auto">
              <a:xfrm>
                <a:off x="3318" y="91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55" name="Rectangle 186"/>
              <p:cNvSpPr>
                <a:spLocks noChangeArrowheads="1"/>
              </p:cNvSpPr>
              <p:nvPr userDrawn="1"/>
            </p:nvSpPr>
            <p:spPr bwMode="auto">
              <a:xfrm>
                <a:off x="3387" y="913"/>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56" name="Rectangle 187"/>
              <p:cNvSpPr>
                <a:spLocks noChangeArrowheads="1"/>
              </p:cNvSpPr>
              <p:nvPr userDrawn="1"/>
            </p:nvSpPr>
            <p:spPr bwMode="auto">
              <a:xfrm>
                <a:off x="3455" y="91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57" name="Rectangle 188"/>
              <p:cNvSpPr>
                <a:spLocks noChangeArrowheads="1"/>
              </p:cNvSpPr>
              <p:nvPr userDrawn="1"/>
            </p:nvSpPr>
            <p:spPr bwMode="auto">
              <a:xfrm>
                <a:off x="3523" y="91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58" name="Rectangle 189"/>
              <p:cNvSpPr>
                <a:spLocks noChangeArrowheads="1"/>
              </p:cNvSpPr>
              <p:nvPr userDrawn="1"/>
            </p:nvSpPr>
            <p:spPr bwMode="auto">
              <a:xfrm>
                <a:off x="3591" y="91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59" name="Rectangle 190"/>
              <p:cNvSpPr>
                <a:spLocks noChangeArrowheads="1"/>
              </p:cNvSpPr>
              <p:nvPr userDrawn="1"/>
            </p:nvSpPr>
            <p:spPr bwMode="auto">
              <a:xfrm>
                <a:off x="3659" y="913"/>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60" name="Rectangle 191"/>
              <p:cNvSpPr>
                <a:spLocks noChangeArrowheads="1"/>
              </p:cNvSpPr>
              <p:nvPr userDrawn="1"/>
            </p:nvSpPr>
            <p:spPr bwMode="auto">
              <a:xfrm>
                <a:off x="3728" y="91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61" name="Rectangle 192"/>
              <p:cNvSpPr>
                <a:spLocks noChangeArrowheads="1"/>
              </p:cNvSpPr>
              <p:nvPr userDrawn="1"/>
            </p:nvSpPr>
            <p:spPr bwMode="auto">
              <a:xfrm>
                <a:off x="3796" y="91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62" name="Rectangle 193"/>
              <p:cNvSpPr>
                <a:spLocks noChangeArrowheads="1"/>
              </p:cNvSpPr>
              <p:nvPr userDrawn="1"/>
            </p:nvSpPr>
            <p:spPr bwMode="auto">
              <a:xfrm>
                <a:off x="3864" y="91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63" name="Rectangle 194"/>
              <p:cNvSpPr>
                <a:spLocks noChangeArrowheads="1"/>
              </p:cNvSpPr>
              <p:nvPr userDrawn="1"/>
            </p:nvSpPr>
            <p:spPr bwMode="auto">
              <a:xfrm>
                <a:off x="3933" y="913"/>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64" name="Rectangle 195"/>
              <p:cNvSpPr>
                <a:spLocks noChangeArrowheads="1"/>
              </p:cNvSpPr>
              <p:nvPr userDrawn="1"/>
            </p:nvSpPr>
            <p:spPr bwMode="auto">
              <a:xfrm>
                <a:off x="4001" y="91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65" name="Rectangle 196"/>
              <p:cNvSpPr>
                <a:spLocks noChangeArrowheads="1"/>
              </p:cNvSpPr>
              <p:nvPr userDrawn="1"/>
            </p:nvSpPr>
            <p:spPr bwMode="auto">
              <a:xfrm>
                <a:off x="4069" y="91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66" name="Rectangle 197"/>
              <p:cNvSpPr>
                <a:spLocks noChangeArrowheads="1"/>
              </p:cNvSpPr>
              <p:nvPr userDrawn="1"/>
            </p:nvSpPr>
            <p:spPr bwMode="auto">
              <a:xfrm>
                <a:off x="4137" y="91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67" name="Rectangle 198"/>
              <p:cNvSpPr>
                <a:spLocks noChangeArrowheads="1"/>
              </p:cNvSpPr>
              <p:nvPr userDrawn="1"/>
            </p:nvSpPr>
            <p:spPr bwMode="auto">
              <a:xfrm>
                <a:off x="4205" y="913"/>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68" name="Rectangle 199"/>
              <p:cNvSpPr>
                <a:spLocks noChangeArrowheads="1"/>
              </p:cNvSpPr>
              <p:nvPr userDrawn="1"/>
            </p:nvSpPr>
            <p:spPr bwMode="auto">
              <a:xfrm>
                <a:off x="4274" y="91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69" name="Rectangle 200"/>
              <p:cNvSpPr>
                <a:spLocks noChangeArrowheads="1"/>
              </p:cNvSpPr>
              <p:nvPr userDrawn="1"/>
            </p:nvSpPr>
            <p:spPr bwMode="auto">
              <a:xfrm>
                <a:off x="4342" y="91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70" name="Rectangle 201"/>
              <p:cNvSpPr>
                <a:spLocks noChangeArrowheads="1"/>
              </p:cNvSpPr>
              <p:nvPr userDrawn="1"/>
            </p:nvSpPr>
            <p:spPr bwMode="auto">
              <a:xfrm>
                <a:off x="4410" y="91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71" name="Rectangle 202"/>
              <p:cNvSpPr>
                <a:spLocks noChangeArrowheads="1"/>
              </p:cNvSpPr>
              <p:nvPr userDrawn="1"/>
            </p:nvSpPr>
            <p:spPr bwMode="auto">
              <a:xfrm>
                <a:off x="4479" y="91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72" name="Rectangle 203"/>
              <p:cNvSpPr>
                <a:spLocks noChangeArrowheads="1"/>
              </p:cNvSpPr>
              <p:nvPr userDrawn="1"/>
            </p:nvSpPr>
            <p:spPr bwMode="auto">
              <a:xfrm>
                <a:off x="4547" y="91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73" name="Rectangle 204"/>
              <p:cNvSpPr>
                <a:spLocks noChangeArrowheads="1"/>
              </p:cNvSpPr>
              <p:nvPr userDrawn="1"/>
            </p:nvSpPr>
            <p:spPr bwMode="auto">
              <a:xfrm>
                <a:off x="4615" y="91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4629" name="Group 406"/>
            <p:cNvGrpSpPr>
              <a:grpSpLocks/>
            </p:cNvGrpSpPr>
            <p:nvPr userDrawn="1"/>
          </p:nvGrpSpPr>
          <p:grpSpPr bwMode="auto">
            <a:xfrm>
              <a:off x="2977" y="913"/>
              <a:ext cx="2218" cy="510"/>
              <a:chOff x="2977" y="913"/>
              <a:chExt cx="2218" cy="510"/>
            </a:xfrm>
          </p:grpSpPr>
          <p:sp>
            <p:nvSpPr>
              <p:cNvPr id="5174" name="Rectangle 206"/>
              <p:cNvSpPr>
                <a:spLocks noChangeArrowheads="1"/>
              </p:cNvSpPr>
              <p:nvPr userDrawn="1"/>
            </p:nvSpPr>
            <p:spPr bwMode="auto">
              <a:xfrm>
                <a:off x="4683" y="91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75" name="Rectangle 207"/>
              <p:cNvSpPr>
                <a:spLocks noChangeArrowheads="1"/>
              </p:cNvSpPr>
              <p:nvPr userDrawn="1"/>
            </p:nvSpPr>
            <p:spPr bwMode="auto">
              <a:xfrm>
                <a:off x="4751" y="913"/>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76" name="Rectangle 208"/>
              <p:cNvSpPr>
                <a:spLocks noChangeArrowheads="1"/>
              </p:cNvSpPr>
              <p:nvPr userDrawn="1"/>
            </p:nvSpPr>
            <p:spPr bwMode="auto">
              <a:xfrm>
                <a:off x="4820" y="91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77" name="Rectangle 209"/>
              <p:cNvSpPr>
                <a:spLocks noChangeArrowheads="1"/>
              </p:cNvSpPr>
              <p:nvPr userDrawn="1"/>
            </p:nvSpPr>
            <p:spPr bwMode="auto">
              <a:xfrm>
                <a:off x="4888" y="91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78" name="Rectangle 210"/>
              <p:cNvSpPr>
                <a:spLocks noChangeArrowheads="1"/>
              </p:cNvSpPr>
              <p:nvPr userDrawn="1"/>
            </p:nvSpPr>
            <p:spPr bwMode="auto">
              <a:xfrm>
                <a:off x="4956" y="91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79" name="Rectangle 211"/>
              <p:cNvSpPr>
                <a:spLocks noChangeArrowheads="1"/>
              </p:cNvSpPr>
              <p:nvPr userDrawn="1"/>
            </p:nvSpPr>
            <p:spPr bwMode="auto">
              <a:xfrm>
                <a:off x="5025" y="91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80" name="Freeform 212"/>
              <p:cNvSpPr>
                <a:spLocks/>
              </p:cNvSpPr>
              <p:nvPr userDrawn="1"/>
            </p:nvSpPr>
            <p:spPr bwMode="auto">
              <a:xfrm>
                <a:off x="5093" y="913"/>
                <a:ext cx="31" cy="34"/>
              </a:xfrm>
              <a:custGeom>
                <a:avLst/>
                <a:gdLst>
                  <a:gd name="T0" fmla="*/ 92 w 92"/>
                  <a:gd name="T1" fmla="*/ 102 h 102"/>
                  <a:gd name="T2" fmla="*/ 0 w 92"/>
                  <a:gd name="T3" fmla="*/ 102 h 102"/>
                  <a:gd name="T4" fmla="*/ 0 w 92"/>
                  <a:gd name="T5" fmla="*/ 0 h 102"/>
                  <a:gd name="T6" fmla="*/ 41 w 92"/>
                  <a:gd name="T7" fmla="*/ 0 h 102"/>
                  <a:gd name="T8" fmla="*/ 54 w 92"/>
                  <a:gd name="T9" fmla="*/ 25 h 102"/>
                  <a:gd name="T10" fmla="*/ 67 w 92"/>
                  <a:gd name="T11" fmla="*/ 51 h 102"/>
                  <a:gd name="T12" fmla="*/ 79 w 92"/>
                  <a:gd name="T13" fmla="*/ 76 h 102"/>
                  <a:gd name="T14" fmla="*/ 92 w 92"/>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02">
                    <a:moveTo>
                      <a:pt x="92" y="102"/>
                    </a:moveTo>
                    <a:lnTo>
                      <a:pt x="0" y="102"/>
                    </a:lnTo>
                    <a:lnTo>
                      <a:pt x="0" y="0"/>
                    </a:lnTo>
                    <a:lnTo>
                      <a:pt x="41" y="0"/>
                    </a:lnTo>
                    <a:lnTo>
                      <a:pt x="54" y="25"/>
                    </a:lnTo>
                    <a:lnTo>
                      <a:pt x="67" y="51"/>
                    </a:lnTo>
                    <a:lnTo>
                      <a:pt x="79" y="76"/>
                    </a:lnTo>
                    <a:lnTo>
                      <a:pt x="92" y="102"/>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81" name="Freeform 213"/>
              <p:cNvSpPr>
                <a:spLocks/>
              </p:cNvSpPr>
              <p:nvPr userDrawn="1"/>
            </p:nvSpPr>
            <p:spPr bwMode="auto">
              <a:xfrm>
                <a:off x="3050" y="981"/>
                <a:ext cx="29" cy="34"/>
              </a:xfrm>
              <a:custGeom>
                <a:avLst/>
                <a:gdLst>
                  <a:gd name="T0" fmla="*/ 87 w 87"/>
                  <a:gd name="T1" fmla="*/ 102 h 102"/>
                  <a:gd name="T2" fmla="*/ 0 w 87"/>
                  <a:gd name="T3" fmla="*/ 102 h 102"/>
                  <a:gd name="T4" fmla="*/ 10 w 87"/>
                  <a:gd name="T5" fmla="*/ 76 h 102"/>
                  <a:gd name="T6" fmla="*/ 21 w 87"/>
                  <a:gd name="T7" fmla="*/ 51 h 102"/>
                  <a:gd name="T8" fmla="*/ 30 w 87"/>
                  <a:gd name="T9" fmla="*/ 26 h 102"/>
                  <a:gd name="T10" fmla="*/ 41 w 87"/>
                  <a:gd name="T11" fmla="*/ 0 h 102"/>
                  <a:gd name="T12" fmla="*/ 87 w 87"/>
                  <a:gd name="T13" fmla="*/ 0 h 102"/>
                  <a:gd name="T14" fmla="*/ 87 w 87"/>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02">
                    <a:moveTo>
                      <a:pt x="87" y="102"/>
                    </a:moveTo>
                    <a:lnTo>
                      <a:pt x="0" y="102"/>
                    </a:lnTo>
                    <a:lnTo>
                      <a:pt x="10" y="76"/>
                    </a:lnTo>
                    <a:lnTo>
                      <a:pt x="21" y="51"/>
                    </a:lnTo>
                    <a:lnTo>
                      <a:pt x="30" y="26"/>
                    </a:lnTo>
                    <a:lnTo>
                      <a:pt x="41" y="0"/>
                    </a:lnTo>
                    <a:lnTo>
                      <a:pt x="87" y="0"/>
                    </a:lnTo>
                    <a:lnTo>
                      <a:pt x="87" y="102"/>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82" name="Rectangle 214"/>
              <p:cNvSpPr>
                <a:spLocks noChangeArrowheads="1"/>
              </p:cNvSpPr>
              <p:nvPr userDrawn="1"/>
            </p:nvSpPr>
            <p:spPr bwMode="auto">
              <a:xfrm>
                <a:off x="3114" y="98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83" name="Rectangle 215"/>
              <p:cNvSpPr>
                <a:spLocks noChangeArrowheads="1"/>
              </p:cNvSpPr>
              <p:nvPr userDrawn="1"/>
            </p:nvSpPr>
            <p:spPr bwMode="auto">
              <a:xfrm>
                <a:off x="3182" y="98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84" name="Rectangle 216"/>
              <p:cNvSpPr>
                <a:spLocks noChangeArrowheads="1"/>
              </p:cNvSpPr>
              <p:nvPr userDrawn="1"/>
            </p:nvSpPr>
            <p:spPr bwMode="auto">
              <a:xfrm>
                <a:off x="3250" y="98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85" name="Rectangle 217"/>
              <p:cNvSpPr>
                <a:spLocks noChangeArrowheads="1"/>
              </p:cNvSpPr>
              <p:nvPr userDrawn="1"/>
            </p:nvSpPr>
            <p:spPr bwMode="auto">
              <a:xfrm>
                <a:off x="3318" y="98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86" name="Rectangle 218"/>
              <p:cNvSpPr>
                <a:spLocks noChangeArrowheads="1"/>
              </p:cNvSpPr>
              <p:nvPr userDrawn="1"/>
            </p:nvSpPr>
            <p:spPr bwMode="auto">
              <a:xfrm>
                <a:off x="3387" y="981"/>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87" name="Rectangle 219"/>
              <p:cNvSpPr>
                <a:spLocks noChangeArrowheads="1"/>
              </p:cNvSpPr>
              <p:nvPr userDrawn="1"/>
            </p:nvSpPr>
            <p:spPr bwMode="auto">
              <a:xfrm>
                <a:off x="3455" y="98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88" name="Rectangle 220"/>
              <p:cNvSpPr>
                <a:spLocks noChangeArrowheads="1"/>
              </p:cNvSpPr>
              <p:nvPr userDrawn="1"/>
            </p:nvSpPr>
            <p:spPr bwMode="auto">
              <a:xfrm>
                <a:off x="3523" y="98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89" name="Rectangle 221"/>
              <p:cNvSpPr>
                <a:spLocks noChangeArrowheads="1"/>
              </p:cNvSpPr>
              <p:nvPr userDrawn="1"/>
            </p:nvSpPr>
            <p:spPr bwMode="auto">
              <a:xfrm>
                <a:off x="3591" y="98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90" name="Rectangle 222"/>
              <p:cNvSpPr>
                <a:spLocks noChangeArrowheads="1"/>
              </p:cNvSpPr>
              <p:nvPr userDrawn="1"/>
            </p:nvSpPr>
            <p:spPr bwMode="auto">
              <a:xfrm>
                <a:off x="3659" y="981"/>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91" name="Rectangle 223"/>
              <p:cNvSpPr>
                <a:spLocks noChangeArrowheads="1"/>
              </p:cNvSpPr>
              <p:nvPr userDrawn="1"/>
            </p:nvSpPr>
            <p:spPr bwMode="auto">
              <a:xfrm>
                <a:off x="3728" y="98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92" name="Rectangle 224"/>
              <p:cNvSpPr>
                <a:spLocks noChangeArrowheads="1"/>
              </p:cNvSpPr>
              <p:nvPr userDrawn="1"/>
            </p:nvSpPr>
            <p:spPr bwMode="auto">
              <a:xfrm>
                <a:off x="3796" y="98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93" name="Rectangle 225"/>
              <p:cNvSpPr>
                <a:spLocks noChangeArrowheads="1"/>
              </p:cNvSpPr>
              <p:nvPr userDrawn="1"/>
            </p:nvSpPr>
            <p:spPr bwMode="auto">
              <a:xfrm>
                <a:off x="3864" y="98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94" name="Rectangle 226"/>
              <p:cNvSpPr>
                <a:spLocks noChangeArrowheads="1"/>
              </p:cNvSpPr>
              <p:nvPr userDrawn="1"/>
            </p:nvSpPr>
            <p:spPr bwMode="auto">
              <a:xfrm>
                <a:off x="3933" y="981"/>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95" name="Rectangle 227"/>
              <p:cNvSpPr>
                <a:spLocks noChangeArrowheads="1"/>
              </p:cNvSpPr>
              <p:nvPr userDrawn="1"/>
            </p:nvSpPr>
            <p:spPr bwMode="auto">
              <a:xfrm>
                <a:off x="4001" y="98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96" name="Rectangle 228"/>
              <p:cNvSpPr>
                <a:spLocks noChangeArrowheads="1"/>
              </p:cNvSpPr>
              <p:nvPr userDrawn="1"/>
            </p:nvSpPr>
            <p:spPr bwMode="auto">
              <a:xfrm>
                <a:off x="4069" y="98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97" name="Rectangle 229"/>
              <p:cNvSpPr>
                <a:spLocks noChangeArrowheads="1"/>
              </p:cNvSpPr>
              <p:nvPr userDrawn="1"/>
            </p:nvSpPr>
            <p:spPr bwMode="auto">
              <a:xfrm>
                <a:off x="4137" y="98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98" name="Rectangle 230"/>
              <p:cNvSpPr>
                <a:spLocks noChangeArrowheads="1"/>
              </p:cNvSpPr>
              <p:nvPr userDrawn="1"/>
            </p:nvSpPr>
            <p:spPr bwMode="auto">
              <a:xfrm>
                <a:off x="4205" y="981"/>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99" name="Rectangle 231"/>
              <p:cNvSpPr>
                <a:spLocks noChangeArrowheads="1"/>
              </p:cNvSpPr>
              <p:nvPr userDrawn="1"/>
            </p:nvSpPr>
            <p:spPr bwMode="auto">
              <a:xfrm>
                <a:off x="4274" y="98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00" name="Rectangle 232"/>
              <p:cNvSpPr>
                <a:spLocks noChangeArrowheads="1"/>
              </p:cNvSpPr>
              <p:nvPr userDrawn="1"/>
            </p:nvSpPr>
            <p:spPr bwMode="auto">
              <a:xfrm>
                <a:off x="4342" y="98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01" name="Rectangle 233"/>
              <p:cNvSpPr>
                <a:spLocks noChangeArrowheads="1"/>
              </p:cNvSpPr>
              <p:nvPr userDrawn="1"/>
            </p:nvSpPr>
            <p:spPr bwMode="auto">
              <a:xfrm>
                <a:off x="4410" y="98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02" name="Rectangle 234"/>
              <p:cNvSpPr>
                <a:spLocks noChangeArrowheads="1"/>
              </p:cNvSpPr>
              <p:nvPr userDrawn="1"/>
            </p:nvSpPr>
            <p:spPr bwMode="auto">
              <a:xfrm>
                <a:off x="4479" y="98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03" name="Rectangle 235"/>
              <p:cNvSpPr>
                <a:spLocks noChangeArrowheads="1"/>
              </p:cNvSpPr>
              <p:nvPr userDrawn="1"/>
            </p:nvSpPr>
            <p:spPr bwMode="auto">
              <a:xfrm>
                <a:off x="4547" y="98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04" name="Rectangle 236"/>
              <p:cNvSpPr>
                <a:spLocks noChangeArrowheads="1"/>
              </p:cNvSpPr>
              <p:nvPr userDrawn="1"/>
            </p:nvSpPr>
            <p:spPr bwMode="auto">
              <a:xfrm>
                <a:off x="4615" y="98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05" name="Rectangle 237"/>
              <p:cNvSpPr>
                <a:spLocks noChangeArrowheads="1"/>
              </p:cNvSpPr>
              <p:nvPr userDrawn="1"/>
            </p:nvSpPr>
            <p:spPr bwMode="auto">
              <a:xfrm>
                <a:off x="4683" y="98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06" name="Rectangle 238"/>
              <p:cNvSpPr>
                <a:spLocks noChangeArrowheads="1"/>
              </p:cNvSpPr>
              <p:nvPr userDrawn="1"/>
            </p:nvSpPr>
            <p:spPr bwMode="auto">
              <a:xfrm>
                <a:off x="4751" y="981"/>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07" name="Rectangle 239"/>
              <p:cNvSpPr>
                <a:spLocks noChangeArrowheads="1"/>
              </p:cNvSpPr>
              <p:nvPr userDrawn="1"/>
            </p:nvSpPr>
            <p:spPr bwMode="auto">
              <a:xfrm>
                <a:off x="4820" y="98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08" name="Rectangle 240"/>
              <p:cNvSpPr>
                <a:spLocks noChangeArrowheads="1"/>
              </p:cNvSpPr>
              <p:nvPr userDrawn="1"/>
            </p:nvSpPr>
            <p:spPr bwMode="auto">
              <a:xfrm>
                <a:off x="4888" y="98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09" name="Rectangle 241"/>
              <p:cNvSpPr>
                <a:spLocks noChangeArrowheads="1"/>
              </p:cNvSpPr>
              <p:nvPr userDrawn="1"/>
            </p:nvSpPr>
            <p:spPr bwMode="auto">
              <a:xfrm>
                <a:off x="4956" y="98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10" name="Rectangle 242"/>
              <p:cNvSpPr>
                <a:spLocks noChangeArrowheads="1"/>
              </p:cNvSpPr>
              <p:nvPr userDrawn="1"/>
            </p:nvSpPr>
            <p:spPr bwMode="auto">
              <a:xfrm>
                <a:off x="5025" y="98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11" name="Rectangle 243"/>
              <p:cNvSpPr>
                <a:spLocks noChangeArrowheads="1"/>
              </p:cNvSpPr>
              <p:nvPr userDrawn="1"/>
            </p:nvSpPr>
            <p:spPr bwMode="auto">
              <a:xfrm>
                <a:off x="5093" y="98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12" name="Rectangle 244"/>
              <p:cNvSpPr>
                <a:spLocks noChangeArrowheads="1"/>
              </p:cNvSpPr>
              <p:nvPr userDrawn="1"/>
            </p:nvSpPr>
            <p:spPr bwMode="auto">
              <a:xfrm>
                <a:off x="3045" y="104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13" name="Rectangle 245"/>
              <p:cNvSpPr>
                <a:spLocks noChangeArrowheads="1"/>
              </p:cNvSpPr>
              <p:nvPr userDrawn="1"/>
            </p:nvSpPr>
            <p:spPr bwMode="auto">
              <a:xfrm>
                <a:off x="3114" y="104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14" name="Rectangle 246"/>
              <p:cNvSpPr>
                <a:spLocks noChangeArrowheads="1"/>
              </p:cNvSpPr>
              <p:nvPr userDrawn="1"/>
            </p:nvSpPr>
            <p:spPr bwMode="auto">
              <a:xfrm>
                <a:off x="3182" y="104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15" name="Rectangle 247"/>
              <p:cNvSpPr>
                <a:spLocks noChangeArrowheads="1"/>
              </p:cNvSpPr>
              <p:nvPr userDrawn="1"/>
            </p:nvSpPr>
            <p:spPr bwMode="auto">
              <a:xfrm>
                <a:off x="3250" y="104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16" name="Rectangle 248"/>
              <p:cNvSpPr>
                <a:spLocks noChangeArrowheads="1"/>
              </p:cNvSpPr>
              <p:nvPr userDrawn="1"/>
            </p:nvSpPr>
            <p:spPr bwMode="auto">
              <a:xfrm>
                <a:off x="3318" y="104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17" name="Rectangle 249"/>
              <p:cNvSpPr>
                <a:spLocks noChangeArrowheads="1"/>
              </p:cNvSpPr>
              <p:nvPr userDrawn="1"/>
            </p:nvSpPr>
            <p:spPr bwMode="auto">
              <a:xfrm>
                <a:off x="3387" y="1049"/>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18" name="Rectangle 250"/>
              <p:cNvSpPr>
                <a:spLocks noChangeArrowheads="1"/>
              </p:cNvSpPr>
              <p:nvPr userDrawn="1"/>
            </p:nvSpPr>
            <p:spPr bwMode="auto">
              <a:xfrm>
                <a:off x="3455" y="104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19" name="Rectangle 251"/>
              <p:cNvSpPr>
                <a:spLocks noChangeArrowheads="1"/>
              </p:cNvSpPr>
              <p:nvPr userDrawn="1"/>
            </p:nvSpPr>
            <p:spPr bwMode="auto">
              <a:xfrm>
                <a:off x="3523" y="104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20" name="Rectangle 252"/>
              <p:cNvSpPr>
                <a:spLocks noChangeArrowheads="1"/>
              </p:cNvSpPr>
              <p:nvPr userDrawn="1"/>
            </p:nvSpPr>
            <p:spPr bwMode="auto">
              <a:xfrm>
                <a:off x="3591" y="104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21" name="Rectangle 253"/>
              <p:cNvSpPr>
                <a:spLocks noChangeArrowheads="1"/>
              </p:cNvSpPr>
              <p:nvPr userDrawn="1"/>
            </p:nvSpPr>
            <p:spPr bwMode="auto">
              <a:xfrm>
                <a:off x="3659" y="1049"/>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22" name="Rectangle 254"/>
              <p:cNvSpPr>
                <a:spLocks noChangeArrowheads="1"/>
              </p:cNvSpPr>
              <p:nvPr userDrawn="1"/>
            </p:nvSpPr>
            <p:spPr bwMode="auto">
              <a:xfrm>
                <a:off x="3728" y="104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23" name="Rectangle 255"/>
              <p:cNvSpPr>
                <a:spLocks noChangeArrowheads="1"/>
              </p:cNvSpPr>
              <p:nvPr userDrawn="1"/>
            </p:nvSpPr>
            <p:spPr bwMode="auto">
              <a:xfrm>
                <a:off x="3796" y="104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24" name="Rectangle 256"/>
              <p:cNvSpPr>
                <a:spLocks noChangeArrowheads="1"/>
              </p:cNvSpPr>
              <p:nvPr userDrawn="1"/>
            </p:nvSpPr>
            <p:spPr bwMode="auto">
              <a:xfrm>
                <a:off x="3864" y="104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25" name="Rectangle 257"/>
              <p:cNvSpPr>
                <a:spLocks noChangeArrowheads="1"/>
              </p:cNvSpPr>
              <p:nvPr userDrawn="1"/>
            </p:nvSpPr>
            <p:spPr bwMode="auto">
              <a:xfrm>
                <a:off x="3933" y="1049"/>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26" name="Rectangle 258"/>
              <p:cNvSpPr>
                <a:spLocks noChangeArrowheads="1"/>
              </p:cNvSpPr>
              <p:nvPr userDrawn="1"/>
            </p:nvSpPr>
            <p:spPr bwMode="auto">
              <a:xfrm>
                <a:off x="4001" y="104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27" name="Rectangle 259"/>
              <p:cNvSpPr>
                <a:spLocks noChangeArrowheads="1"/>
              </p:cNvSpPr>
              <p:nvPr userDrawn="1"/>
            </p:nvSpPr>
            <p:spPr bwMode="auto">
              <a:xfrm>
                <a:off x="4069" y="104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28" name="Rectangle 260"/>
              <p:cNvSpPr>
                <a:spLocks noChangeArrowheads="1"/>
              </p:cNvSpPr>
              <p:nvPr userDrawn="1"/>
            </p:nvSpPr>
            <p:spPr bwMode="auto">
              <a:xfrm>
                <a:off x="4137" y="104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29" name="Rectangle 261"/>
              <p:cNvSpPr>
                <a:spLocks noChangeArrowheads="1"/>
              </p:cNvSpPr>
              <p:nvPr userDrawn="1"/>
            </p:nvSpPr>
            <p:spPr bwMode="auto">
              <a:xfrm>
                <a:off x="4205" y="1049"/>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30" name="Rectangle 262"/>
              <p:cNvSpPr>
                <a:spLocks noChangeArrowheads="1"/>
              </p:cNvSpPr>
              <p:nvPr userDrawn="1"/>
            </p:nvSpPr>
            <p:spPr bwMode="auto">
              <a:xfrm>
                <a:off x="4274" y="104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31" name="Rectangle 263"/>
              <p:cNvSpPr>
                <a:spLocks noChangeArrowheads="1"/>
              </p:cNvSpPr>
              <p:nvPr userDrawn="1"/>
            </p:nvSpPr>
            <p:spPr bwMode="auto">
              <a:xfrm>
                <a:off x="4342" y="104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32" name="Rectangle 264"/>
              <p:cNvSpPr>
                <a:spLocks noChangeArrowheads="1"/>
              </p:cNvSpPr>
              <p:nvPr userDrawn="1"/>
            </p:nvSpPr>
            <p:spPr bwMode="auto">
              <a:xfrm>
                <a:off x="4410" y="104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33" name="Rectangle 265"/>
              <p:cNvSpPr>
                <a:spLocks noChangeArrowheads="1"/>
              </p:cNvSpPr>
              <p:nvPr userDrawn="1"/>
            </p:nvSpPr>
            <p:spPr bwMode="auto">
              <a:xfrm>
                <a:off x="4479" y="104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34" name="Rectangle 266"/>
              <p:cNvSpPr>
                <a:spLocks noChangeArrowheads="1"/>
              </p:cNvSpPr>
              <p:nvPr userDrawn="1"/>
            </p:nvSpPr>
            <p:spPr bwMode="auto">
              <a:xfrm>
                <a:off x="4547" y="104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35" name="Rectangle 267"/>
              <p:cNvSpPr>
                <a:spLocks noChangeArrowheads="1"/>
              </p:cNvSpPr>
              <p:nvPr userDrawn="1"/>
            </p:nvSpPr>
            <p:spPr bwMode="auto">
              <a:xfrm>
                <a:off x="4615" y="104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36" name="Rectangle 268"/>
              <p:cNvSpPr>
                <a:spLocks noChangeArrowheads="1"/>
              </p:cNvSpPr>
              <p:nvPr userDrawn="1"/>
            </p:nvSpPr>
            <p:spPr bwMode="auto">
              <a:xfrm>
                <a:off x="4683" y="104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37" name="Rectangle 269"/>
              <p:cNvSpPr>
                <a:spLocks noChangeArrowheads="1"/>
              </p:cNvSpPr>
              <p:nvPr userDrawn="1"/>
            </p:nvSpPr>
            <p:spPr bwMode="auto">
              <a:xfrm>
                <a:off x="4751" y="1049"/>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38" name="Rectangle 270"/>
              <p:cNvSpPr>
                <a:spLocks noChangeArrowheads="1"/>
              </p:cNvSpPr>
              <p:nvPr userDrawn="1"/>
            </p:nvSpPr>
            <p:spPr bwMode="auto">
              <a:xfrm>
                <a:off x="4820" y="104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39" name="Rectangle 271"/>
              <p:cNvSpPr>
                <a:spLocks noChangeArrowheads="1"/>
              </p:cNvSpPr>
              <p:nvPr userDrawn="1"/>
            </p:nvSpPr>
            <p:spPr bwMode="auto">
              <a:xfrm>
                <a:off x="4888" y="104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40" name="Rectangle 272"/>
              <p:cNvSpPr>
                <a:spLocks noChangeArrowheads="1"/>
              </p:cNvSpPr>
              <p:nvPr userDrawn="1"/>
            </p:nvSpPr>
            <p:spPr bwMode="auto">
              <a:xfrm>
                <a:off x="4956" y="104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41" name="Rectangle 273"/>
              <p:cNvSpPr>
                <a:spLocks noChangeArrowheads="1"/>
              </p:cNvSpPr>
              <p:nvPr userDrawn="1"/>
            </p:nvSpPr>
            <p:spPr bwMode="auto">
              <a:xfrm>
                <a:off x="5025" y="104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42" name="Rectangle 274"/>
              <p:cNvSpPr>
                <a:spLocks noChangeArrowheads="1"/>
              </p:cNvSpPr>
              <p:nvPr userDrawn="1"/>
            </p:nvSpPr>
            <p:spPr bwMode="auto">
              <a:xfrm>
                <a:off x="5093" y="104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43" name="Freeform 275"/>
              <p:cNvSpPr>
                <a:spLocks/>
              </p:cNvSpPr>
              <p:nvPr userDrawn="1"/>
            </p:nvSpPr>
            <p:spPr bwMode="auto">
              <a:xfrm>
                <a:off x="5161" y="1049"/>
                <a:ext cx="15" cy="34"/>
              </a:xfrm>
              <a:custGeom>
                <a:avLst/>
                <a:gdLst>
                  <a:gd name="T0" fmla="*/ 44 w 44"/>
                  <a:gd name="T1" fmla="*/ 101 h 101"/>
                  <a:gd name="T2" fmla="*/ 0 w 44"/>
                  <a:gd name="T3" fmla="*/ 101 h 101"/>
                  <a:gd name="T4" fmla="*/ 0 w 44"/>
                  <a:gd name="T5" fmla="*/ 0 h 101"/>
                  <a:gd name="T6" fmla="*/ 11 w 44"/>
                  <a:gd name="T7" fmla="*/ 0 h 101"/>
                  <a:gd name="T8" fmla="*/ 20 w 44"/>
                  <a:gd name="T9" fmla="*/ 25 h 101"/>
                  <a:gd name="T10" fmla="*/ 29 w 44"/>
                  <a:gd name="T11" fmla="*/ 50 h 101"/>
                  <a:gd name="T12" fmla="*/ 36 w 44"/>
                  <a:gd name="T13" fmla="*/ 76 h 101"/>
                  <a:gd name="T14" fmla="*/ 44 w 44"/>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101">
                    <a:moveTo>
                      <a:pt x="44" y="101"/>
                    </a:moveTo>
                    <a:lnTo>
                      <a:pt x="0" y="101"/>
                    </a:lnTo>
                    <a:lnTo>
                      <a:pt x="0" y="0"/>
                    </a:lnTo>
                    <a:lnTo>
                      <a:pt x="11" y="0"/>
                    </a:lnTo>
                    <a:lnTo>
                      <a:pt x="20" y="25"/>
                    </a:lnTo>
                    <a:lnTo>
                      <a:pt x="29" y="50"/>
                    </a:lnTo>
                    <a:lnTo>
                      <a:pt x="36" y="76"/>
                    </a:lnTo>
                    <a:lnTo>
                      <a:pt x="44" y="101"/>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44" name="Freeform 276"/>
              <p:cNvSpPr>
                <a:spLocks/>
              </p:cNvSpPr>
              <p:nvPr userDrawn="1"/>
            </p:nvSpPr>
            <p:spPr bwMode="auto">
              <a:xfrm>
                <a:off x="3008" y="1139"/>
                <a:ext cx="3" cy="12"/>
              </a:xfrm>
              <a:custGeom>
                <a:avLst/>
                <a:gdLst>
                  <a:gd name="T0" fmla="*/ 9 w 9"/>
                  <a:gd name="T1" fmla="*/ 37 h 37"/>
                  <a:gd name="T2" fmla="*/ 0 w 9"/>
                  <a:gd name="T3" fmla="*/ 37 h 37"/>
                  <a:gd name="T4" fmla="*/ 3 w 9"/>
                  <a:gd name="T5" fmla="*/ 27 h 37"/>
                  <a:gd name="T6" fmla="*/ 5 w 9"/>
                  <a:gd name="T7" fmla="*/ 18 h 37"/>
                  <a:gd name="T8" fmla="*/ 7 w 9"/>
                  <a:gd name="T9" fmla="*/ 9 h 37"/>
                  <a:gd name="T10" fmla="*/ 9 w 9"/>
                  <a:gd name="T11" fmla="*/ 0 h 37"/>
                  <a:gd name="T12" fmla="*/ 9 w 9"/>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9" h="37">
                    <a:moveTo>
                      <a:pt x="9" y="37"/>
                    </a:moveTo>
                    <a:lnTo>
                      <a:pt x="0" y="37"/>
                    </a:lnTo>
                    <a:lnTo>
                      <a:pt x="3" y="27"/>
                    </a:lnTo>
                    <a:lnTo>
                      <a:pt x="5" y="18"/>
                    </a:lnTo>
                    <a:lnTo>
                      <a:pt x="7" y="9"/>
                    </a:lnTo>
                    <a:lnTo>
                      <a:pt x="9" y="0"/>
                    </a:lnTo>
                    <a:lnTo>
                      <a:pt x="9" y="37"/>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45" name="Rectangle 277"/>
              <p:cNvSpPr>
                <a:spLocks noChangeArrowheads="1"/>
              </p:cNvSpPr>
              <p:nvPr userDrawn="1"/>
            </p:nvSpPr>
            <p:spPr bwMode="auto">
              <a:xfrm>
                <a:off x="3045" y="111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46" name="Rectangle 278"/>
              <p:cNvSpPr>
                <a:spLocks noChangeArrowheads="1"/>
              </p:cNvSpPr>
              <p:nvPr userDrawn="1"/>
            </p:nvSpPr>
            <p:spPr bwMode="auto">
              <a:xfrm>
                <a:off x="3114" y="111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47" name="Rectangle 279"/>
              <p:cNvSpPr>
                <a:spLocks noChangeArrowheads="1"/>
              </p:cNvSpPr>
              <p:nvPr userDrawn="1"/>
            </p:nvSpPr>
            <p:spPr bwMode="auto">
              <a:xfrm>
                <a:off x="3182" y="111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48" name="Rectangle 280"/>
              <p:cNvSpPr>
                <a:spLocks noChangeArrowheads="1"/>
              </p:cNvSpPr>
              <p:nvPr userDrawn="1"/>
            </p:nvSpPr>
            <p:spPr bwMode="auto">
              <a:xfrm>
                <a:off x="3250" y="111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49" name="Rectangle 281"/>
              <p:cNvSpPr>
                <a:spLocks noChangeArrowheads="1"/>
              </p:cNvSpPr>
              <p:nvPr userDrawn="1"/>
            </p:nvSpPr>
            <p:spPr bwMode="auto">
              <a:xfrm>
                <a:off x="3318" y="111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50" name="Rectangle 282"/>
              <p:cNvSpPr>
                <a:spLocks noChangeArrowheads="1"/>
              </p:cNvSpPr>
              <p:nvPr userDrawn="1"/>
            </p:nvSpPr>
            <p:spPr bwMode="auto">
              <a:xfrm>
                <a:off x="3387" y="1117"/>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51" name="Rectangle 283"/>
              <p:cNvSpPr>
                <a:spLocks noChangeArrowheads="1"/>
              </p:cNvSpPr>
              <p:nvPr userDrawn="1"/>
            </p:nvSpPr>
            <p:spPr bwMode="auto">
              <a:xfrm>
                <a:off x="3455" y="111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52" name="Rectangle 284"/>
              <p:cNvSpPr>
                <a:spLocks noChangeArrowheads="1"/>
              </p:cNvSpPr>
              <p:nvPr userDrawn="1"/>
            </p:nvSpPr>
            <p:spPr bwMode="auto">
              <a:xfrm>
                <a:off x="3523" y="111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53" name="Rectangle 285"/>
              <p:cNvSpPr>
                <a:spLocks noChangeArrowheads="1"/>
              </p:cNvSpPr>
              <p:nvPr userDrawn="1"/>
            </p:nvSpPr>
            <p:spPr bwMode="auto">
              <a:xfrm>
                <a:off x="3591" y="111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54" name="Rectangle 286"/>
              <p:cNvSpPr>
                <a:spLocks noChangeArrowheads="1"/>
              </p:cNvSpPr>
              <p:nvPr userDrawn="1"/>
            </p:nvSpPr>
            <p:spPr bwMode="auto">
              <a:xfrm>
                <a:off x="3659" y="1117"/>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55" name="Rectangle 287"/>
              <p:cNvSpPr>
                <a:spLocks noChangeArrowheads="1"/>
              </p:cNvSpPr>
              <p:nvPr userDrawn="1"/>
            </p:nvSpPr>
            <p:spPr bwMode="auto">
              <a:xfrm>
                <a:off x="3728" y="111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56" name="Rectangle 288"/>
              <p:cNvSpPr>
                <a:spLocks noChangeArrowheads="1"/>
              </p:cNvSpPr>
              <p:nvPr userDrawn="1"/>
            </p:nvSpPr>
            <p:spPr bwMode="auto">
              <a:xfrm>
                <a:off x="3796" y="111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57" name="Rectangle 289"/>
              <p:cNvSpPr>
                <a:spLocks noChangeArrowheads="1"/>
              </p:cNvSpPr>
              <p:nvPr userDrawn="1"/>
            </p:nvSpPr>
            <p:spPr bwMode="auto">
              <a:xfrm>
                <a:off x="3864" y="111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58" name="Freeform 290"/>
              <p:cNvSpPr>
                <a:spLocks/>
              </p:cNvSpPr>
              <p:nvPr userDrawn="1"/>
            </p:nvSpPr>
            <p:spPr bwMode="auto">
              <a:xfrm>
                <a:off x="3933" y="1117"/>
                <a:ext cx="33" cy="34"/>
              </a:xfrm>
              <a:custGeom>
                <a:avLst/>
                <a:gdLst>
                  <a:gd name="T0" fmla="*/ 0 w 101"/>
                  <a:gd name="T1" fmla="*/ 101 h 101"/>
                  <a:gd name="T2" fmla="*/ 0 w 101"/>
                  <a:gd name="T3" fmla="*/ 0 h 101"/>
                  <a:gd name="T4" fmla="*/ 101 w 101"/>
                  <a:gd name="T5" fmla="*/ 0 h 101"/>
                  <a:gd name="T6" fmla="*/ 101 w 101"/>
                  <a:gd name="T7" fmla="*/ 52 h 101"/>
                  <a:gd name="T8" fmla="*/ 75 w 101"/>
                  <a:gd name="T9" fmla="*/ 63 h 101"/>
                  <a:gd name="T10" fmla="*/ 49 w 101"/>
                  <a:gd name="T11" fmla="*/ 75 h 101"/>
                  <a:gd name="T12" fmla="*/ 24 w 101"/>
                  <a:gd name="T13" fmla="*/ 87 h 101"/>
                  <a:gd name="T14" fmla="*/ 0 w 10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01">
                    <a:moveTo>
                      <a:pt x="0" y="101"/>
                    </a:moveTo>
                    <a:lnTo>
                      <a:pt x="0" y="0"/>
                    </a:lnTo>
                    <a:lnTo>
                      <a:pt x="101" y="0"/>
                    </a:lnTo>
                    <a:lnTo>
                      <a:pt x="101" y="52"/>
                    </a:lnTo>
                    <a:lnTo>
                      <a:pt x="75" y="63"/>
                    </a:lnTo>
                    <a:lnTo>
                      <a:pt x="49" y="75"/>
                    </a:lnTo>
                    <a:lnTo>
                      <a:pt x="24" y="87"/>
                    </a:lnTo>
                    <a:lnTo>
                      <a:pt x="0" y="101"/>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59" name="Freeform 291"/>
              <p:cNvSpPr>
                <a:spLocks/>
              </p:cNvSpPr>
              <p:nvPr userDrawn="1"/>
            </p:nvSpPr>
            <p:spPr bwMode="auto">
              <a:xfrm>
                <a:off x="4001" y="1117"/>
                <a:ext cx="26" cy="6"/>
              </a:xfrm>
              <a:custGeom>
                <a:avLst/>
                <a:gdLst>
                  <a:gd name="T0" fmla="*/ 0 w 78"/>
                  <a:gd name="T1" fmla="*/ 18 h 18"/>
                  <a:gd name="T2" fmla="*/ 0 w 78"/>
                  <a:gd name="T3" fmla="*/ 0 h 18"/>
                  <a:gd name="T4" fmla="*/ 78 w 78"/>
                  <a:gd name="T5" fmla="*/ 0 h 18"/>
                  <a:gd name="T6" fmla="*/ 58 w 78"/>
                  <a:gd name="T7" fmla="*/ 4 h 18"/>
                  <a:gd name="T8" fmla="*/ 38 w 78"/>
                  <a:gd name="T9" fmla="*/ 8 h 18"/>
                  <a:gd name="T10" fmla="*/ 18 w 78"/>
                  <a:gd name="T11" fmla="*/ 12 h 18"/>
                  <a:gd name="T12" fmla="*/ 0 w 78"/>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78" h="18">
                    <a:moveTo>
                      <a:pt x="0" y="18"/>
                    </a:moveTo>
                    <a:lnTo>
                      <a:pt x="0" y="0"/>
                    </a:lnTo>
                    <a:lnTo>
                      <a:pt x="78" y="0"/>
                    </a:lnTo>
                    <a:lnTo>
                      <a:pt x="58" y="4"/>
                    </a:lnTo>
                    <a:lnTo>
                      <a:pt x="38" y="8"/>
                    </a:lnTo>
                    <a:lnTo>
                      <a:pt x="18" y="12"/>
                    </a:lnTo>
                    <a:lnTo>
                      <a:pt x="0" y="18"/>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60" name="Freeform 292"/>
              <p:cNvSpPr>
                <a:spLocks/>
              </p:cNvSpPr>
              <p:nvPr userDrawn="1"/>
            </p:nvSpPr>
            <p:spPr bwMode="auto">
              <a:xfrm>
                <a:off x="4205" y="1117"/>
                <a:ext cx="35" cy="20"/>
              </a:xfrm>
              <a:custGeom>
                <a:avLst/>
                <a:gdLst>
                  <a:gd name="T0" fmla="*/ 0 w 103"/>
                  <a:gd name="T1" fmla="*/ 24 h 60"/>
                  <a:gd name="T2" fmla="*/ 0 w 103"/>
                  <a:gd name="T3" fmla="*/ 0 h 60"/>
                  <a:gd name="T4" fmla="*/ 103 w 103"/>
                  <a:gd name="T5" fmla="*/ 0 h 60"/>
                  <a:gd name="T6" fmla="*/ 103 w 103"/>
                  <a:gd name="T7" fmla="*/ 60 h 60"/>
                  <a:gd name="T8" fmla="*/ 78 w 103"/>
                  <a:gd name="T9" fmla="*/ 51 h 60"/>
                  <a:gd name="T10" fmla="*/ 53 w 103"/>
                  <a:gd name="T11" fmla="*/ 41 h 60"/>
                  <a:gd name="T12" fmla="*/ 28 w 103"/>
                  <a:gd name="T13" fmla="*/ 32 h 60"/>
                  <a:gd name="T14" fmla="*/ 0 w 103"/>
                  <a:gd name="T15" fmla="*/ 24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60">
                    <a:moveTo>
                      <a:pt x="0" y="24"/>
                    </a:moveTo>
                    <a:lnTo>
                      <a:pt x="0" y="0"/>
                    </a:lnTo>
                    <a:lnTo>
                      <a:pt x="103" y="0"/>
                    </a:lnTo>
                    <a:lnTo>
                      <a:pt x="103" y="60"/>
                    </a:lnTo>
                    <a:lnTo>
                      <a:pt x="78" y="51"/>
                    </a:lnTo>
                    <a:lnTo>
                      <a:pt x="53" y="41"/>
                    </a:lnTo>
                    <a:lnTo>
                      <a:pt x="28" y="32"/>
                    </a:lnTo>
                    <a:lnTo>
                      <a:pt x="0" y="24"/>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61" name="Rectangle 293"/>
              <p:cNvSpPr>
                <a:spLocks noChangeArrowheads="1"/>
              </p:cNvSpPr>
              <p:nvPr userDrawn="1"/>
            </p:nvSpPr>
            <p:spPr bwMode="auto">
              <a:xfrm>
                <a:off x="4274" y="111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62" name="Rectangle 294"/>
              <p:cNvSpPr>
                <a:spLocks noChangeArrowheads="1"/>
              </p:cNvSpPr>
              <p:nvPr userDrawn="1"/>
            </p:nvSpPr>
            <p:spPr bwMode="auto">
              <a:xfrm>
                <a:off x="4342" y="111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63" name="Rectangle 295"/>
              <p:cNvSpPr>
                <a:spLocks noChangeArrowheads="1"/>
              </p:cNvSpPr>
              <p:nvPr userDrawn="1"/>
            </p:nvSpPr>
            <p:spPr bwMode="auto">
              <a:xfrm>
                <a:off x="4410" y="111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64" name="Rectangle 296"/>
              <p:cNvSpPr>
                <a:spLocks noChangeArrowheads="1"/>
              </p:cNvSpPr>
              <p:nvPr userDrawn="1"/>
            </p:nvSpPr>
            <p:spPr bwMode="auto">
              <a:xfrm>
                <a:off x="4479" y="111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65" name="Rectangle 297"/>
              <p:cNvSpPr>
                <a:spLocks noChangeArrowheads="1"/>
              </p:cNvSpPr>
              <p:nvPr userDrawn="1"/>
            </p:nvSpPr>
            <p:spPr bwMode="auto">
              <a:xfrm>
                <a:off x="4547" y="111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66" name="Rectangle 298"/>
              <p:cNvSpPr>
                <a:spLocks noChangeArrowheads="1"/>
              </p:cNvSpPr>
              <p:nvPr userDrawn="1"/>
            </p:nvSpPr>
            <p:spPr bwMode="auto">
              <a:xfrm>
                <a:off x="4615" y="111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67" name="Rectangle 299"/>
              <p:cNvSpPr>
                <a:spLocks noChangeArrowheads="1"/>
              </p:cNvSpPr>
              <p:nvPr userDrawn="1"/>
            </p:nvSpPr>
            <p:spPr bwMode="auto">
              <a:xfrm>
                <a:off x="4683" y="111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68" name="Rectangle 300"/>
              <p:cNvSpPr>
                <a:spLocks noChangeArrowheads="1"/>
              </p:cNvSpPr>
              <p:nvPr userDrawn="1"/>
            </p:nvSpPr>
            <p:spPr bwMode="auto">
              <a:xfrm>
                <a:off x="4751" y="1117"/>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69" name="Rectangle 301"/>
              <p:cNvSpPr>
                <a:spLocks noChangeArrowheads="1"/>
              </p:cNvSpPr>
              <p:nvPr userDrawn="1"/>
            </p:nvSpPr>
            <p:spPr bwMode="auto">
              <a:xfrm>
                <a:off x="4820" y="111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70" name="Rectangle 302"/>
              <p:cNvSpPr>
                <a:spLocks noChangeArrowheads="1"/>
              </p:cNvSpPr>
              <p:nvPr userDrawn="1"/>
            </p:nvSpPr>
            <p:spPr bwMode="auto">
              <a:xfrm>
                <a:off x="4888" y="111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71" name="Rectangle 303"/>
              <p:cNvSpPr>
                <a:spLocks noChangeArrowheads="1"/>
              </p:cNvSpPr>
              <p:nvPr userDrawn="1"/>
            </p:nvSpPr>
            <p:spPr bwMode="auto">
              <a:xfrm>
                <a:off x="4956" y="111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72" name="Rectangle 304"/>
              <p:cNvSpPr>
                <a:spLocks noChangeArrowheads="1"/>
              </p:cNvSpPr>
              <p:nvPr userDrawn="1"/>
            </p:nvSpPr>
            <p:spPr bwMode="auto">
              <a:xfrm>
                <a:off x="5025" y="111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73" name="Rectangle 305"/>
              <p:cNvSpPr>
                <a:spLocks noChangeArrowheads="1"/>
              </p:cNvSpPr>
              <p:nvPr userDrawn="1"/>
            </p:nvSpPr>
            <p:spPr bwMode="auto">
              <a:xfrm>
                <a:off x="5093" y="111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74" name="Freeform 306"/>
              <p:cNvSpPr>
                <a:spLocks/>
              </p:cNvSpPr>
              <p:nvPr userDrawn="1"/>
            </p:nvSpPr>
            <p:spPr bwMode="auto">
              <a:xfrm>
                <a:off x="5161" y="1117"/>
                <a:ext cx="33" cy="34"/>
              </a:xfrm>
              <a:custGeom>
                <a:avLst/>
                <a:gdLst>
                  <a:gd name="T0" fmla="*/ 99 w 99"/>
                  <a:gd name="T1" fmla="*/ 103 h 103"/>
                  <a:gd name="T2" fmla="*/ 0 w 99"/>
                  <a:gd name="T3" fmla="*/ 103 h 103"/>
                  <a:gd name="T4" fmla="*/ 0 w 99"/>
                  <a:gd name="T5" fmla="*/ 0 h 103"/>
                  <a:gd name="T6" fmla="*/ 73 w 99"/>
                  <a:gd name="T7" fmla="*/ 0 h 103"/>
                  <a:gd name="T8" fmla="*/ 80 w 99"/>
                  <a:gd name="T9" fmla="*/ 26 h 103"/>
                  <a:gd name="T10" fmla="*/ 87 w 99"/>
                  <a:gd name="T11" fmla="*/ 51 h 103"/>
                  <a:gd name="T12" fmla="*/ 93 w 99"/>
                  <a:gd name="T13" fmla="*/ 77 h 103"/>
                  <a:gd name="T14" fmla="*/ 99 w 99"/>
                  <a:gd name="T15" fmla="*/ 103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03">
                    <a:moveTo>
                      <a:pt x="99" y="103"/>
                    </a:moveTo>
                    <a:lnTo>
                      <a:pt x="0" y="103"/>
                    </a:lnTo>
                    <a:lnTo>
                      <a:pt x="0" y="0"/>
                    </a:lnTo>
                    <a:lnTo>
                      <a:pt x="73" y="0"/>
                    </a:lnTo>
                    <a:lnTo>
                      <a:pt x="80" y="26"/>
                    </a:lnTo>
                    <a:lnTo>
                      <a:pt x="87" y="51"/>
                    </a:lnTo>
                    <a:lnTo>
                      <a:pt x="93" y="77"/>
                    </a:lnTo>
                    <a:lnTo>
                      <a:pt x="99" y="103"/>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75" name="Freeform 307"/>
              <p:cNvSpPr>
                <a:spLocks/>
              </p:cNvSpPr>
              <p:nvPr userDrawn="1"/>
            </p:nvSpPr>
            <p:spPr bwMode="auto">
              <a:xfrm>
                <a:off x="2994" y="1185"/>
                <a:ext cx="17" cy="34"/>
              </a:xfrm>
              <a:custGeom>
                <a:avLst/>
                <a:gdLst>
                  <a:gd name="T0" fmla="*/ 50 w 50"/>
                  <a:gd name="T1" fmla="*/ 103 h 103"/>
                  <a:gd name="T2" fmla="*/ 0 w 50"/>
                  <a:gd name="T3" fmla="*/ 103 h 103"/>
                  <a:gd name="T4" fmla="*/ 4 w 50"/>
                  <a:gd name="T5" fmla="*/ 77 h 103"/>
                  <a:gd name="T6" fmla="*/ 9 w 50"/>
                  <a:gd name="T7" fmla="*/ 51 h 103"/>
                  <a:gd name="T8" fmla="*/ 13 w 50"/>
                  <a:gd name="T9" fmla="*/ 25 h 103"/>
                  <a:gd name="T10" fmla="*/ 19 w 50"/>
                  <a:gd name="T11" fmla="*/ 0 h 103"/>
                  <a:gd name="T12" fmla="*/ 50 w 50"/>
                  <a:gd name="T13" fmla="*/ 0 h 103"/>
                  <a:gd name="T14" fmla="*/ 50 w 50"/>
                  <a:gd name="T15" fmla="*/ 103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103">
                    <a:moveTo>
                      <a:pt x="50" y="103"/>
                    </a:moveTo>
                    <a:lnTo>
                      <a:pt x="0" y="103"/>
                    </a:lnTo>
                    <a:lnTo>
                      <a:pt x="4" y="77"/>
                    </a:lnTo>
                    <a:lnTo>
                      <a:pt x="9" y="51"/>
                    </a:lnTo>
                    <a:lnTo>
                      <a:pt x="13" y="25"/>
                    </a:lnTo>
                    <a:lnTo>
                      <a:pt x="19" y="0"/>
                    </a:lnTo>
                    <a:lnTo>
                      <a:pt x="50" y="0"/>
                    </a:lnTo>
                    <a:lnTo>
                      <a:pt x="50" y="103"/>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76" name="Rectangle 308"/>
              <p:cNvSpPr>
                <a:spLocks noChangeArrowheads="1"/>
              </p:cNvSpPr>
              <p:nvPr userDrawn="1"/>
            </p:nvSpPr>
            <p:spPr bwMode="auto">
              <a:xfrm>
                <a:off x="3045" y="118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77" name="Rectangle 309"/>
              <p:cNvSpPr>
                <a:spLocks noChangeArrowheads="1"/>
              </p:cNvSpPr>
              <p:nvPr userDrawn="1"/>
            </p:nvSpPr>
            <p:spPr bwMode="auto">
              <a:xfrm>
                <a:off x="3114" y="118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78" name="Rectangle 310"/>
              <p:cNvSpPr>
                <a:spLocks noChangeArrowheads="1"/>
              </p:cNvSpPr>
              <p:nvPr userDrawn="1"/>
            </p:nvSpPr>
            <p:spPr bwMode="auto">
              <a:xfrm>
                <a:off x="3182" y="118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79" name="Rectangle 311"/>
              <p:cNvSpPr>
                <a:spLocks noChangeArrowheads="1"/>
              </p:cNvSpPr>
              <p:nvPr userDrawn="1"/>
            </p:nvSpPr>
            <p:spPr bwMode="auto">
              <a:xfrm>
                <a:off x="3250" y="118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80" name="Rectangle 312"/>
              <p:cNvSpPr>
                <a:spLocks noChangeArrowheads="1"/>
              </p:cNvSpPr>
              <p:nvPr userDrawn="1"/>
            </p:nvSpPr>
            <p:spPr bwMode="auto">
              <a:xfrm>
                <a:off x="3318" y="118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81" name="Rectangle 313"/>
              <p:cNvSpPr>
                <a:spLocks noChangeArrowheads="1"/>
              </p:cNvSpPr>
              <p:nvPr userDrawn="1"/>
            </p:nvSpPr>
            <p:spPr bwMode="auto">
              <a:xfrm>
                <a:off x="3387" y="1185"/>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82" name="Rectangle 314"/>
              <p:cNvSpPr>
                <a:spLocks noChangeArrowheads="1"/>
              </p:cNvSpPr>
              <p:nvPr userDrawn="1"/>
            </p:nvSpPr>
            <p:spPr bwMode="auto">
              <a:xfrm>
                <a:off x="3455" y="118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83" name="Rectangle 315"/>
              <p:cNvSpPr>
                <a:spLocks noChangeArrowheads="1"/>
              </p:cNvSpPr>
              <p:nvPr userDrawn="1"/>
            </p:nvSpPr>
            <p:spPr bwMode="auto">
              <a:xfrm>
                <a:off x="3523" y="118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84" name="Rectangle 316"/>
              <p:cNvSpPr>
                <a:spLocks noChangeArrowheads="1"/>
              </p:cNvSpPr>
              <p:nvPr userDrawn="1"/>
            </p:nvSpPr>
            <p:spPr bwMode="auto">
              <a:xfrm>
                <a:off x="3591" y="118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85" name="Rectangle 317"/>
              <p:cNvSpPr>
                <a:spLocks noChangeArrowheads="1"/>
              </p:cNvSpPr>
              <p:nvPr userDrawn="1"/>
            </p:nvSpPr>
            <p:spPr bwMode="auto">
              <a:xfrm>
                <a:off x="3659" y="1185"/>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86" name="Rectangle 318"/>
              <p:cNvSpPr>
                <a:spLocks noChangeArrowheads="1"/>
              </p:cNvSpPr>
              <p:nvPr userDrawn="1"/>
            </p:nvSpPr>
            <p:spPr bwMode="auto">
              <a:xfrm>
                <a:off x="3728" y="118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87" name="Rectangle 319"/>
              <p:cNvSpPr>
                <a:spLocks noChangeArrowheads="1"/>
              </p:cNvSpPr>
              <p:nvPr userDrawn="1"/>
            </p:nvSpPr>
            <p:spPr bwMode="auto">
              <a:xfrm>
                <a:off x="3796" y="118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88" name="Freeform 320"/>
              <p:cNvSpPr>
                <a:spLocks/>
              </p:cNvSpPr>
              <p:nvPr userDrawn="1"/>
            </p:nvSpPr>
            <p:spPr bwMode="auto">
              <a:xfrm>
                <a:off x="3864" y="1185"/>
                <a:ext cx="22" cy="24"/>
              </a:xfrm>
              <a:custGeom>
                <a:avLst/>
                <a:gdLst>
                  <a:gd name="T0" fmla="*/ 0 w 65"/>
                  <a:gd name="T1" fmla="*/ 72 h 72"/>
                  <a:gd name="T2" fmla="*/ 0 w 65"/>
                  <a:gd name="T3" fmla="*/ 0 h 72"/>
                  <a:gd name="T4" fmla="*/ 65 w 65"/>
                  <a:gd name="T5" fmla="*/ 0 h 72"/>
                  <a:gd name="T6" fmla="*/ 48 w 65"/>
                  <a:gd name="T7" fmla="*/ 18 h 72"/>
                  <a:gd name="T8" fmla="*/ 32 w 65"/>
                  <a:gd name="T9" fmla="*/ 35 h 72"/>
                  <a:gd name="T10" fmla="*/ 15 w 65"/>
                  <a:gd name="T11" fmla="*/ 54 h 72"/>
                  <a:gd name="T12" fmla="*/ 0 w 65"/>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65" h="72">
                    <a:moveTo>
                      <a:pt x="0" y="72"/>
                    </a:moveTo>
                    <a:lnTo>
                      <a:pt x="0" y="0"/>
                    </a:lnTo>
                    <a:lnTo>
                      <a:pt x="65" y="0"/>
                    </a:lnTo>
                    <a:lnTo>
                      <a:pt x="48" y="18"/>
                    </a:lnTo>
                    <a:lnTo>
                      <a:pt x="32" y="35"/>
                    </a:lnTo>
                    <a:lnTo>
                      <a:pt x="15" y="54"/>
                    </a:lnTo>
                    <a:lnTo>
                      <a:pt x="0" y="72"/>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89" name="Freeform 321"/>
              <p:cNvSpPr>
                <a:spLocks/>
              </p:cNvSpPr>
              <p:nvPr userDrawn="1"/>
            </p:nvSpPr>
            <p:spPr bwMode="auto">
              <a:xfrm>
                <a:off x="4342" y="1185"/>
                <a:ext cx="34" cy="34"/>
              </a:xfrm>
              <a:custGeom>
                <a:avLst/>
                <a:gdLst>
                  <a:gd name="T0" fmla="*/ 102 w 102"/>
                  <a:gd name="T1" fmla="*/ 103 h 103"/>
                  <a:gd name="T2" fmla="*/ 3 w 102"/>
                  <a:gd name="T3" fmla="*/ 103 h 103"/>
                  <a:gd name="T4" fmla="*/ 2 w 102"/>
                  <a:gd name="T5" fmla="*/ 101 h 103"/>
                  <a:gd name="T6" fmla="*/ 0 w 102"/>
                  <a:gd name="T7" fmla="*/ 97 h 103"/>
                  <a:gd name="T8" fmla="*/ 0 w 102"/>
                  <a:gd name="T9" fmla="*/ 0 h 103"/>
                  <a:gd name="T10" fmla="*/ 102 w 102"/>
                  <a:gd name="T11" fmla="*/ 0 h 103"/>
                  <a:gd name="T12" fmla="*/ 102 w 102"/>
                  <a:gd name="T13" fmla="*/ 103 h 103"/>
                </a:gdLst>
                <a:ahLst/>
                <a:cxnLst>
                  <a:cxn ang="0">
                    <a:pos x="T0" y="T1"/>
                  </a:cxn>
                  <a:cxn ang="0">
                    <a:pos x="T2" y="T3"/>
                  </a:cxn>
                  <a:cxn ang="0">
                    <a:pos x="T4" y="T5"/>
                  </a:cxn>
                  <a:cxn ang="0">
                    <a:pos x="T6" y="T7"/>
                  </a:cxn>
                  <a:cxn ang="0">
                    <a:pos x="T8" y="T9"/>
                  </a:cxn>
                  <a:cxn ang="0">
                    <a:pos x="T10" y="T11"/>
                  </a:cxn>
                  <a:cxn ang="0">
                    <a:pos x="T12" y="T13"/>
                  </a:cxn>
                </a:cxnLst>
                <a:rect l="0" t="0" r="r" b="b"/>
                <a:pathLst>
                  <a:path w="102" h="103">
                    <a:moveTo>
                      <a:pt x="102" y="103"/>
                    </a:moveTo>
                    <a:lnTo>
                      <a:pt x="3" y="103"/>
                    </a:lnTo>
                    <a:lnTo>
                      <a:pt x="2" y="101"/>
                    </a:lnTo>
                    <a:lnTo>
                      <a:pt x="0" y="97"/>
                    </a:lnTo>
                    <a:lnTo>
                      <a:pt x="0" y="0"/>
                    </a:lnTo>
                    <a:lnTo>
                      <a:pt x="102" y="0"/>
                    </a:lnTo>
                    <a:lnTo>
                      <a:pt x="102" y="103"/>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90" name="Rectangle 322"/>
              <p:cNvSpPr>
                <a:spLocks noChangeArrowheads="1"/>
              </p:cNvSpPr>
              <p:nvPr userDrawn="1"/>
            </p:nvSpPr>
            <p:spPr bwMode="auto">
              <a:xfrm>
                <a:off x="4410" y="118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91" name="Rectangle 323"/>
              <p:cNvSpPr>
                <a:spLocks noChangeArrowheads="1"/>
              </p:cNvSpPr>
              <p:nvPr userDrawn="1"/>
            </p:nvSpPr>
            <p:spPr bwMode="auto">
              <a:xfrm>
                <a:off x="4479" y="118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92" name="Rectangle 324"/>
              <p:cNvSpPr>
                <a:spLocks noChangeArrowheads="1"/>
              </p:cNvSpPr>
              <p:nvPr userDrawn="1"/>
            </p:nvSpPr>
            <p:spPr bwMode="auto">
              <a:xfrm>
                <a:off x="4547" y="118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93" name="Rectangle 325"/>
              <p:cNvSpPr>
                <a:spLocks noChangeArrowheads="1"/>
              </p:cNvSpPr>
              <p:nvPr userDrawn="1"/>
            </p:nvSpPr>
            <p:spPr bwMode="auto">
              <a:xfrm>
                <a:off x="4615" y="118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94" name="Rectangle 326"/>
              <p:cNvSpPr>
                <a:spLocks noChangeArrowheads="1"/>
              </p:cNvSpPr>
              <p:nvPr userDrawn="1"/>
            </p:nvSpPr>
            <p:spPr bwMode="auto">
              <a:xfrm>
                <a:off x="4683" y="118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95" name="Rectangle 327"/>
              <p:cNvSpPr>
                <a:spLocks noChangeArrowheads="1"/>
              </p:cNvSpPr>
              <p:nvPr userDrawn="1"/>
            </p:nvSpPr>
            <p:spPr bwMode="auto">
              <a:xfrm>
                <a:off x="4751" y="1185"/>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96" name="Rectangle 328"/>
              <p:cNvSpPr>
                <a:spLocks noChangeArrowheads="1"/>
              </p:cNvSpPr>
              <p:nvPr userDrawn="1"/>
            </p:nvSpPr>
            <p:spPr bwMode="auto">
              <a:xfrm>
                <a:off x="4820" y="118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97" name="Rectangle 329"/>
              <p:cNvSpPr>
                <a:spLocks noChangeArrowheads="1"/>
              </p:cNvSpPr>
              <p:nvPr userDrawn="1"/>
            </p:nvSpPr>
            <p:spPr bwMode="auto">
              <a:xfrm>
                <a:off x="4888" y="118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98" name="Rectangle 330"/>
              <p:cNvSpPr>
                <a:spLocks noChangeArrowheads="1"/>
              </p:cNvSpPr>
              <p:nvPr userDrawn="1"/>
            </p:nvSpPr>
            <p:spPr bwMode="auto">
              <a:xfrm>
                <a:off x="4956" y="118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99" name="Rectangle 331"/>
              <p:cNvSpPr>
                <a:spLocks noChangeArrowheads="1"/>
              </p:cNvSpPr>
              <p:nvPr userDrawn="1"/>
            </p:nvSpPr>
            <p:spPr bwMode="auto">
              <a:xfrm>
                <a:off x="5025" y="118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00" name="Rectangle 332"/>
              <p:cNvSpPr>
                <a:spLocks noChangeArrowheads="1"/>
              </p:cNvSpPr>
              <p:nvPr userDrawn="1"/>
            </p:nvSpPr>
            <p:spPr bwMode="auto">
              <a:xfrm>
                <a:off x="5093" y="118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01" name="Rectangle 333"/>
              <p:cNvSpPr>
                <a:spLocks noChangeArrowheads="1"/>
              </p:cNvSpPr>
              <p:nvPr userDrawn="1"/>
            </p:nvSpPr>
            <p:spPr bwMode="auto">
              <a:xfrm>
                <a:off x="5161" y="118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02" name="Freeform 334"/>
              <p:cNvSpPr>
                <a:spLocks/>
              </p:cNvSpPr>
              <p:nvPr userDrawn="1"/>
            </p:nvSpPr>
            <p:spPr bwMode="auto">
              <a:xfrm>
                <a:off x="2985" y="1253"/>
                <a:ext cx="26" cy="34"/>
              </a:xfrm>
              <a:custGeom>
                <a:avLst/>
                <a:gdLst>
                  <a:gd name="T0" fmla="*/ 79 w 79"/>
                  <a:gd name="T1" fmla="*/ 102 h 102"/>
                  <a:gd name="T2" fmla="*/ 0 w 79"/>
                  <a:gd name="T3" fmla="*/ 102 h 102"/>
                  <a:gd name="T4" fmla="*/ 3 w 79"/>
                  <a:gd name="T5" fmla="*/ 77 h 102"/>
                  <a:gd name="T6" fmla="*/ 6 w 79"/>
                  <a:gd name="T7" fmla="*/ 51 h 102"/>
                  <a:gd name="T8" fmla="*/ 9 w 79"/>
                  <a:gd name="T9" fmla="*/ 26 h 102"/>
                  <a:gd name="T10" fmla="*/ 13 w 79"/>
                  <a:gd name="T11" fmla="*/ 0 h 102"/>
                  <a:gd name="T12" fmla="*/ 79 w 79"/>
                  <a:gd name="T13" fmla="*/ 0 h 102"/>
                  <a:gd name="T14" fmla="*/ 79 w 7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102">
                    <a:moveTo>
                      <a:pt x="79" y="102"/>
                    </a:moveTo>
                    <a:lnTo>
                      <a:pt x="0" y="102"/>
                    </a:lnTo>
                    <a:lnTo>
                      <a:pt x="3" y="77"/>
                    </a:lnTo>
                    <a:lnTo>
                      <a:pt x="6" y="51"/>
                    </a:lnTo>
                    <a:lnTo>
                      <a:pt x="9" y="26"/>
                    </a:lnTo>
                    <a:lnTo>
                      <a:pt x="13" y="0"/>
                    </a:lnTo>
                    <a:lnTo>
                      <a:pt x="79" y="0"/>
                    </a:lnTo>
                    <a:lnTo>
                      <a:pt x="79" y="102"/>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03" name="Rectangle 335"/>
              <p:cNvSpPr>
                <a:spLocks noChangeArrowheads="1"/>
              </p:cNvSpPr>
              <p:nvPr userDrawn="1"/>
            </p:nvSpPr>
            <p:spPr bwMode="auto">
              <a:xfrm>
                <a:off x="3045" y="125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04" name="Rectangle 336"/>
              <p:cNvSpPr>
                <a:spLocks noChangeArrowheads="1"/>
              </p:cNvSpPr>
              <p:nvPr userDrawn="1"/>
            </p:nvSpPr>
            <p:spPr bwMode="auto">
              <a:xfrm>
                <a:off x="3114" y="125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05" name="Rectangle 337"/>
              <p:cNvSpPr>
                <a:spLocks noChangeArrowheads="1"/>
              </p:cNvSpPr>
              <p:nvPr userDrawn="1"/>
            </p:nvSpPr>
            <p:spPr bwMode="auto">
              <a:xfrm>
                <a:off x="3182" y="125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06" name="Rectangle 338"/>
              <p:cNvSpPr>
                <a:spLocks noChangeArrowheads="1"/>
              </p:cNvSpPr>
              <p:nvPr userDrawn="1"/>
            </p:nvSpPr>
            <p:spPr bwMode="auto">
              <a:xfrm>
                <a:off x="3250" y="125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07" name="Rectangle 339"/>
              <p:cNvSpPr>
                <a:spLocks noChangeArrowheads="1"/>
              </p:cNvSpPr>
              <p:nvPr userDrawn="1"/>
            </p:nvSpPr>
            <p:spPr bwMode="auto">
              <a:xfrm>
                <a:off x="3318" y="125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08" name="Rectangle 340"/>
              <p:cNvSpPr>
                <a:spLocks noChangeArrowheads="1"/>
              </p:cNvSpPr>
              <p:nvPr userDrawn="1"/>
            </p:nvSpPr>
            <p:spPr bwMode="auto">
              <a:xfrm>
                <a:off x="3387" y="1253"/>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09" name="Rectangle 341"/>
              <p:cNvSpPr>
                <a:spLocks noChangeArrowheads="1"/>
              </p:cNvSpPr>
              <p:nvPr userDrawn="1"/>
            </p:nvSpPr>
            <p:spPr bwMode="auto">
              <a:xfrm>
                <a:off x="3455" y="125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10" name="Rectangle 342"/>
              <p:cNvSpPr>
                <a:spLocks noChangeArrowheads="1"/>
              </p:cNvSpPr>
              <p:nvPr userDrawn="1"/>
            </p:nvSpPr>
            <p:spPr bwMode="auto">
              <a:xfrm>
                <a:off x="3523" y="125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11" name="Rectangle 343"/>
              <p:cNvSpPr>
                <a:spLocks noChangeArrowheads="1"/>
              </p:cNvSpPr>
              <p:nvPr userDrawn="1"/>
            </p:nvSpPr>
            <p:spPr bwMode="auto">
              <a:xfrm>
                <a:off x="3591" y="125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12" name="Rectangle 344"/>
              <p:cNvSpPr>
                <a:spLocks noChangeArrowheads="1"/>
              </p:cNvSpPr>
              <p:nvPr userDrawn="1"/>
            </p:nvSpPr>
            <p:spPr bwMode="auto">
              <a:xfrm>
                <a:off x="3659" y="1253"/>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13" name="Rectangle 345"/>
              <p:cNvSpPr>
                <a:spLocks noChangeArrowheads="1"/>
              </p:cNvSpPr>
              <p:nvPr userDrawn="1"/>
            </p:nvSpPr>
            <p:spPr bwMode="auto">
              <a:xfrm>
                <a:off x="3728" y="125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14" name="Freeform 346"/>
              <p:cNvSpPr>
                <a:spLocks/>
              </p:cNvSpPr>
              <p:nvPr userDrawn="1"/>
            </p:nvSpPr>
            <p:spPr bwMode="auto">
              <a:xfrm>
                <a:off x="3796" y="1253"/>
                <a:ext cx="34" cy="34"/>
              </a:xfrm>
              <a:custGeom>
                <a:avLst/>
                <a:gdLst>
                  <a:gd name="T0" fmla="*/ 76 w 103"/>
                  <a:gd name="T1" fmla="*/ 102 h 102"/>
                  <a:gd name="T2" fmla="*/ 0 w 103"/>
                  <a:gd name="T3" fmla="*/ 102 h 102"/>
                  <a:gd name="T4" fmla="*/ 0 w 103"/>
                  <a:gd name="T5" fmla="*/ 0 h 102"/>
                  <a:gd name="T6" fmla="*/ 103 w 103"/>
                  <a:gd name="T7" fmla="*/ 0 h 102"/>
                  <a:gd name="T8" fmla="*/ 103 w 103"/>
                  <a:gd name="T9" fmla="*/ 39 h 102"/>
                  <a:gd name="T10" fmla="*/ 95 w 103"/>
                  <a:gd name="T11" fmla="*/ 55 h 102"/>
                  <a:gd name="T12" fmla="*/ 88 w 103"/>
                  <a:gd name="T13" fmla="*/ 71 h 102"/>
                  <a:gd name="T14" fmla="*/ 83 w 103"/>
                  <a:gd name="T15" fmla="*/ 86 h 102"/>
                  <a:gd name="T16" fmla="*/ 76 w 103"/>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02">
                    <a:moveTo>
                      <a:pt x="76" y="102"/>
                    </a:moveTo>
                    <a:lnTo>
                      <a:pt x="0" y="102"/>
                    </a:lnTo>
                    <a:lnTo>
                      <a:pt x="0" y="0"/>
                    </a:lnTo>
                    <a:lnTo>
                      <a:pt x="103" y="0"/>
                    </a:lnTo>
                    <a:lnTo>
                      <a:pt x="103" y="39"/>
                    </a:lnTo>
                    <a:lnTo>
                      <a:pt x="95" y="55"/>
                    </a:lnTo>
                    <a:lnTo>
                      <a:pt x="88" y="71"/>
                    </a:lnTo>
                    <a:lnTo>
                      <a:pt x="83" y="86"/>
                    </a:lnTo>
                    <a:lnTo>
                      <a:pt x="76" y="102"/>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15" name="Freeform 347"/>
              <p:cNvSpPr>
                <a:spLocks/>
              </p:cNvSpPr>
              <p:nvPr userDrawn="1"/>
            </p:nvSpPr>
            <p:spPr bwMode="auto">
              <a:xfrm>
                <a:off x="4365" y="1253"/>
                <a:ext cx="11" cy="25"/>
              </a:xfrm>
              <a:custGeom>
                <a:avLst/>
                <a:gdLst>
                  <a:gd name="T0" fmla="*/ 0 w 34"/>
                  <a:gd name="T1" fmla="*/ 0 h 75"/>
                  <a:gd name="T2" fmla="*/ 34 w 34"/>
                  <a:gd name="T3" fmla="*/ 0 h 75"/>
                  <a:gd name="T4" fmla="*/ 34 w 34"/>
                  <a:gd name="T5" fmla="*/ 75 h 75"/>
                  <a:gd name="T6" fmla="*/ 26 w 34"/>
                  <a:gd name="T7" fmla="*/ 57 h 75"/>
                  <a:gd name="T8" fmla="*/ 18 w 34"/>
                  <a:gd name="T9" fmla="*/ 37 h 75"/>
                  <a:gd name="T10" fmla="*/ 8 w 34"/>
                  <a:gd name="T11" fmla="*/ 19 h 75"/>
                  <a:gd name="T12" fmla="*/ 0 w 3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34" h="75">
                    <a:moveTo>
                      <a:pt x="0" y="0"/>
                    </a:moveTo>
                    <a:lnTo>
                      <a:pt x="34" y="0"/>
                    </a:lnTo>
                    <a:lnTo>
                      <a:pt x="34" y="75"/>
                    </a:lnTo>
                    <a:lnTo>
                      <a:pt x="26" y="57"/>
                    </a:lnTo>
                    <a:lnTo>
                      <a:pt x="18" y="37"/>
                    </a:lnTo>
                    <a:lnTo>
                      <a:pt x="8" y="19"/>
                    </a:lnTo>
                    <a:lnTo>
                      <a:pt x="0" y="0"/>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16" name="Rectangle 348"/>
              <p:cNvSpPr>
                <a:spLocks noChangeArrowheads="1"/>
              </p:cNvSpPr>
              <p:nvPr userDrawn="1"/>
            </p:nvSpPr>
            <p:spPr bwMode="auto">
              <a:xfrm>
                <a:off x="4410" y="125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17" name="Rectangle 349"/>
              <p:cNvSpPr>
                <a:spLocks noChangeArrowheads="1"/>
              </p:cNvSpPr>
              <p:nvPr userDrawn="1"/>
            </p:nvSpPr>
            <p:spPr bwMode="auto">
              <a:xfrm>
                <a:off x="4479" y="125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18" name="Rectangle 350"/>
              <p:cNvSpPr>
                <a:spLocks noChangeArrowheads="1"/>
              </p:cNvSpPr>
              <p:nvPr userDrawn="1"/>
            </p:nvSpPr>
            <p:spPr bwMode="auto">
              <a:xfrm>
                <a:off x="4547" y="125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19" name="Rectangle 351"/>
              <p:cNvSpPr>
                <a:spLocks noChangeArrowheads="1"/>
              </p:cNvSpPr>
              <p:nvPr userDrawn="1"/>
            </p:nvSpPr>
            <p:spPr bwMode="auto">
              <a:xfrm>
                <a:off x="4615" y="125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20" name="Rectangle 352"/>
              <p:cNvSpPr>
                <a:spLocks noChangeArrowheads="1"/>
              </p:cNvSpPr>
              <p:nvPr userDrawn="1"/>
            </p:nvSpPr>
            <p:spPr bwMode="auto">
              <a:xfrm>
                <a:off x="4683" y="125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21" name="Rectangle 353"/>
              <p:cNvSpPr>
                <a:spLocks noChangeArrowheads="1"/>
              </p:cNvSpPr>
              <p:nvPr userDrawn="1"/>
            </p:nvSpPr>
            <p:spPr bwMode="auto">
              <a:xfrm>
                <a:off x="4751" y="1253"/>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22" name="Rectangle 354"/>
              <p:cNvSpPr>
                <a:spLocks noChangeArrowheads="1"/>
              </p:cNvSpPr>
              <p:nvPr userDrawn="1"/>
            </p:nvSpPr>
            <p:spPr bwMode="auto">
              <a:xfrm>
                <a:off x="4820" y="125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23" name="Rectangle 355"/>
              <p:cNvSpPr>
                <a:spLocks noChangeArrowheads="1"/>
              </p:cNvSpPr>
              <p:nvPr userDrawn="1"/>
            </p:nvSpPr>
            <p:spPr bwMode="auto">
              <a:xfrm>
                <a:off x="4888" y="125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24" name="Rectangle 356"/>
              <p:cNvSpPr>
                <a:spLocks noChangeArrowheads="1"/>
              </p:cNvSpPr>
              <p:nvPr userDrawn="1"/>
            </p:nvSpPr>
            <p:spPr bwMode="auto">
              <a:xfrm>
                <a:off x="4956" y="125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25" name="Rectangle 357"/>
              <p:cNvSpPr>
                <a:spLocks noChangeArrowheads="1"/>
              </p:cNvSpPr>
              <p:nvPr userDrawn="1"/>
            </p:nvSpPr>
            <p:spPr bwMode="auto">
              <a:xfrm>
                <a:off x="5025" y="125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26" name="Rectangle 358"/>
              <p:cNvSpPr>
                <a:spLocks noChangeArrowheads="1"/>
              </p:cNvSpPr>
              <p:nvPr userDrawn="1"/>
            </p:nvSpPr>
            <p:spPr bwMode="auto">
              <a:xfrm>
                <a:off x="5093" y="125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27" name="Rectangle 359"/>
              <p:cNvSpPr>
                <a:spLocks noChangeArrowheads="1"/>
              </p:cNvSpPr>
              <p:nvPr userDrawn="1"/>
            </p:nvSpPr>
            <p:spPr bwMode="auto">
              <a:xfrm>
                <a:off x="5161" y="125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28" name="Freeform 360"/>
              <p:cNvSpPr>
                <a:spLocks/>
              </p:cNvSpPr>
              <p:nvPr userDrawn="1"/>
            </p:nvSpPr>
            <p:spPr bwMode="auto">
              <a:xfrm>
                <a:off x="2979" y="1321"/>
                <a:ext cx="32" cy="34"/>
              </a:xfrm>
              <a:custGeom>
                <a:avLst/>
                <a:gdLst>
                  <a:gd name="T0" fmla="*/ 96 w 96"/>
                  <a:gd name="T1" fmla="*/ 101 h 101"/>
                  <a:gd name="T2" fmla="*/ 0 w 96"/>
                  <a:gd name="T3" fmla="*/ 101 h 101"/>
                  <a:gd name="T4" fmla="*/ 1 w 96"/>
                  <a:gd name="T5" fmla="*/ 76 h 101"/>
                  <a:gd name="T6" fmla="*/ 4 w 96"/>
                  <a:gd name="T7" fmla="*/ 50 h 101"/>
                  <a:gd name="T8" fmla="*/ 6 w 96"/>
                  <a:gd name="T9" fmla="*/ 25 h 101"/>
                  <a:gd name="T10" fmla="*/ 7 w 96"/>
                  <a:gd name="T11" fmla="*/ 0 h 101"/>
                  <a:gd name="T12" fmla="*/ 96 w 96"/>
                  <a:gd name="T13" fmla="*/ 0 h 101"/>
                  <a:gd name="T14" fmla="*/ 96 w 96"/>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01">
                    <a:moveTo>
                      <a:pt x="96" y="101"/>
                    </a:moveTo>
                    <a:lnTo>
                      <a:pt x="0" y="101"/>
                    </a:lnTo>
                    <a:lnTo>
                      <a:pt x="1" y="76"/>
                    </a:lnTo>
                    <a:lnTo>
                      <a:pt x="4" y="50"/>
                    </a:lnTo>
                    <a:lnTo>
                      <a:pt x="6" y="25"/>
                    </a:lnTo>
                    <a:lnTo>
                      <a:pt x="7" y="0"/>
                    </a:lnTo>
                    <a:lnTo>
                      <a:pt x="96" y="0"/>
                    </a:lnTo>
                    <a:lnTo>
                      <a:pt x="96" y="101"/>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29" name="Rectangle 361"/>
              <p:cNvSpPr>
                <a:spLocks noChangeArrowheads="1"/>
              </p:cNvSpPr>
              <p:nvPr userDrawn="1"/>
            </p:nvSpPr>
            <p:spPr bwMode="auto">
              <a:xfrm>
                <a:off x="3045" y="132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30" name="Rectangle 362"/>
              <p:cNvSpPr>
                <a:spLocks noChangeArrowheads="1"/>
              </p:cNvSpPr>
              <p:nvPr userDrawn="1"/>
            </p:nvSpPr>
            <p:spPr bwMode="auto">
              <a:xfrm>
                <a:off x="3114" y="132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31" name="Rectangle 363"/>
              <p:cNvSpPr>
                <a:spLocks noChangeArrowheads="1"/>
              </p:cNvSpPr>
              <p:nvPr userDrawn="1"/>
            </p:nvSpPr>
            <p:spPr bwMode="auto">
              <a:xfrm>
                <a:off x="3182" y="132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32" name="Rectangle 364"/>
              <p:cNvSpPr>
                <a:spLocks noChangeArrowheads="1"/>
              </p:cNvSpPr>
              <p:nvPr userDrawn="1"/>
            </p:nvSpPr>
            <p:spPr bwMode="auto">
              <a:xfrm>
                <a:off x="3250" y="132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33" name="Rectangle 365"/>
              <p:cNvSpPr>
                <a:spLocks noChangeArrowheads="1"/>
              </p:cNvSpPr>
              <p:nvPr userDrawn="1"/>
            </p:nvSpPr>
            <p:spPr bwMode="auto">
              <a:xfrm>
                <a:off x="3318" y="132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34" name="Rectangle 366"/>
              <p:cNvSpPr>
                <a:spLocks noChangeArrowheads="1"/>
              </p:cNvSpPr>
              <p:nvPr userDrawn="1"/>
            </p:nvSpPr>
            <p:spPr bwMode="auto">
              <a:xfrm>
                <a:off x="3387" y="1321"/>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35" name="Rectangle 367"/>
              <p:cNvSpPr>
                <a:spLocks noChangeArrowheads="1"/>
              </p:cNvSpPr>
              <p:nvPr userDrawn="1"/>
            </p:nvSpPr>
            <p:spPr bwMode="auto">
              <a:xfrm>
                <a:off x="3455" y="132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36" name="Rectangle 368"/>
              <p:cNvSpPr>
                <a:spLocks noChangeArrowheads="1"/>
              </p:cNvSpPr>
              <p:nvPr userDrawn="1"/>
            </p:nvSpPr>
            <p:spPr bwMode="auto">
              <a:xfrm>
                <a:off x="3523" y="132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37" name="Rectangle 369"/>
              <p:cNvSpPr>
                <a:spLocks noChangeArrowheads="1"/>
              </p:cNvSpPr>
              <p:nvPr userDrawn="1"/>
            </p:nvSpPr>
            <p:spPr bwMode="auto">
              <a:xfrm>
                <a:off x="3591" y="132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38" name="Rectangle 370"/>
              <p:cNvSpPr>
                <a:spLocks noChangeArrowheads="1"/>
              </p:cNvSpPr>
              <p:nvPr userDrawn="1"/>
            </p:nvSpPr>
            <p:spPr bwMode="auto">
              <a:xfrm>
                <a:off x="3659" y="1321"/>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39" name="Rectangle 371"/>
              <p:cNvSpPr>
                <a:spLocks noChangeArrowheads="1"/>
              </p:cNvSpPr>
              <p:nvPr userDrawn="1"/>
            </p:nvSpPr>
            <p:spPr bwMode="auto">
              <a:xfrm>
                <a:off x="3728" y="132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40" name="Freeform 372"/>
              <p:cNvSpPr>
                <a:spLocks/>
              </p:cNvSpPr>
              <p:nvPr userDrawn="1"/>
            </p:nvSpPr>
            <p:spPr bwMode="auto">
              <a:xfrm>
                <a:off x="3796" y="1321"/>
                <a:ext cx="15" cy="34"/>
              </a:xfrm>
              <a:custGeom>
                <a:avLst/>
                <a:gdLst>
                  <a:gd name="T0" fmla="*/ 26 w 46"/>
                  <a:gd name="T1" fmla="*/ 101 h 101"/>
                  <a:gd name="T2" fmla="*/ 0 w 46"/>
                  <a:gd name="T3" fmla="*/ 101 h 101"/>
                  <a:gd name="T4" fmla="*/ 0 w 46"/>
                  <a:gd name="T5" fmla="*/ 0 h 101"/>
                  <a:gd name="T6" fmla="*/ 46 w 46"/>
                  <a:gd name="T7" fmla="*/ 0 h 101"/>
                  <a:gd name="T8" fmla="*/ 40 w 46"/>
                  <a:gd name="T9" fmla="*/ 25 h 101"/>
                  <a:gd name="T10" fmla="*/ 35 w 46"/>
                  <a:gd name="T11" fmla="*/ 50 h 101"/>
                  <a:gd name="T12" fmla="*/ 30 w 46"/>
                  <a:gd name="T13" fmla="*/ 76 h 101"/>
                  <a:gd name="T14" fmla="*/ 26 w 46"/>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101">
                    <a:moveTo>
                      <a:pt x="26" y="101"/>
                    </a:moveTo>
                    <a:lnTo>
                      <a:pt x="0" y="101"/>
                    </a:lnTo>
                    <a:lnTo>
                      <a:pt x="0" y="0"/>
                    </a:lnTo>
                    <a:lnTo>
                      <a:pt x="46" y="0"/>
                    </a:lnTo>
                    <a:lnTo>
                      <a:pt x="40" y="25"/>
                    </a:lnTo>
                    <a:lnTo>
                      <a:pt x="35" y="50"/>
                    </a:lnTo>
                    <a:lnTo>
                      <a:pt x="30" y="76"/>
                    </a:lnTo>
                    <a:lnTo>
                      <a:pt x="26" y="101"/>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41" name="Rectangle 373"/>
              <p:cNvSpPr>
                <a:spLocks noChangeArrowheads="1"/>
              </p:cNvSpPr>
              <p:nvPr userDrawn="1"/>
            </p:nvSpPr>
            <p:spPr bwMode="auto">
              <a:xfrm>
                <a:off x="4410" y="132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42" name="Rectangle 374"/>
              <p:cNvSpPr>
                <a:spLocks noChangeArrowheads="1"/>
              </p:cNvSpPr>
              <p:nvPr userDrawn="1"/>
            </p:nvSpPr>
            <p:spPr bwMode="auto">
              <a:xfrm>
                <a:off x="4479" y="132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43" name="Rectangle 375"/>
              <p:cNvSpPr>
                <a:spLocks noChangeArrowheads="1"/>
              </p:cNvSpPr>
              <p:nvPr userDrawn="1"/>
            </p:nvSpPr>
            <p:spPr bwMode="auto">
              <a:xfrm>
                <a:off x="4547" y="132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44" name="Rectangle 376"/>
              <p:cNvSpPr>
                <a:spLocks noChangeArrowheads="1"/>
              </p:cNvSpPr>
              <p:nvPr userDrawn="1"/>
            </p:nvSpPr>
            <p:spPr bwMode="auto">
              <a:xfrm>
                <a:off x="4615" y="132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45" name="Rectangle 377"/>
              <p:cNvSpPr>
                <a:spLocks noChangeArrowheads="1"/>
              </p:cNvSpPr>
              <p:nvPr userDrawn="1"/>
            </p:nvSpPr>
            <p:spPr bwMode="auto">
              <a:xfrm>
                <a:off x="4683" y="132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46" name="Rectangle 378"/>
              <p:cNvSpPr>
                <a:spLocks noChangeArrowheads="1"/>
              </p:cNvSpPr>
              <p:nvPr userDrawn="1"/>
            </p:nvSpPr>
            <p:spPr bwMode="auto">
              <a:xfrm>
                <a:off x="4751" y="1321"/>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47" name="Rectangle 379"/>
              <p:cNvSpPr>
                <a:spLocks noChangeArrowheads="1"/>
              </p:cNvSpPr>
              <p:nvPr userDrawn="1"/>
            </p:nvSpPr>
            <p:spPr bwMode="auto">
              <a:xfrm>
                <a:off x="4820" y="132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48" name="Rectangle 380"/>
              <p:cNvSpPr>
                <a:spLocks noChangeArrowheads="1"/>
              </p:cNvSpPr>
              <p:nvPr userDrawn="1"/>
            </p:nvSpPr>
            <p:spPr bwMode="auto">
              <a:xfrm>
                <a:off x="4888" y="132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49" name="Rectangle 381"/>
              <p:cNvSpPr>
                <a:spLocks noChangeArrowheads="1"/>
              </p:cNvSpPr>
              <p:nvPr userDrawn="1"/>
            </p:nvSpPr>
            <p:spPr bwMode="auto">
              <a:xfrm>
                <a:off x="4956" y="132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50" name="Rectangle 382"/>
              <p:cNvSpPr>
                <a:spLocks noChangeArrowheads="1"/>
              </p:cNvSpPr>
              <p:nvPr userDrawn="1"/>
            </p:nvSpPr>
            <p:spPr bwMode="auto">
              <a:xfrm>
                <a:off x="5025" y="132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51" name="Rectangle 383"/>
              <p:cNvSpPr>
                <a:spLocks noChangeArrowheads="1"/>
              </p:cNvSpPr>
              <p:nvPr userDrawn="1"/>
            </p:nvSpPr>
            <p:spPr bwMode="auto">
              <a:xfrm>
                <a:off x="5093" y="132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52" name="Rectangle 384"/>
              <p:cNvSpPr>
                <a:spLocks noChangeArrowheads="1"/>
              </p:cNvSpPr>
              <p:nvPr userDrawn="1"/>
            </p:nvSpPr>
            <p:spPr bwMode="auto">
              <a:xfrm>
                <a:off x="5161" y="132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53" name="Freeform 385"/>
              <p:cNvSpPr>
                <a:spLocks/>
              </p:cNvSpPr>
              <p:nvPr userDrawn="1"/>
            </p:nvSpPr>
            <p:spPr bwMode="auto">
              <a:xfrm>
                <a:off x="2977" y="1389"/>
                <a:ext cx="34" cy="34"/>
              </a:xfrm>
              <a:custGeom>
                <a:avLst/>
                <a:gdLst>
                  <a:gd name="T0" fmla="*/ 102 w 102"/>
                  <a:gd name="T1" fmla="*/ 102 h 102"/>
                  <a:gd name="T2" fmla="*/ 0 w 102"/>
                  <a:gd name="T3" fmla="*/ 102 h 102"/>
                  <a:gd name="T4" fmla="*/ 1 w 102"/>
                  <a:gd name="T5" fmla="*/ 76 h 102"/>
                  <a:gd name="T6" fmla="*/ 1 w 102"/>
                  <a:gd name="T7" fmla="*/ 51 h 102"/>
                  <a:gd name="T8" fmla="*/ 1 w 102"/>
                  <a:gd name="T9" fmla="*/ 25 h 102"/>
                  <a:gd name="T10" fmla="*/ 2 w 102"/>
                  <a:gd name="T11" fmla="*/ 0 h 102"/>
                  <a:gd name="T12" fmla="*/ 102 w 102"/>
                  <a:gd name="T13" fmla="*/ 0 h 102"/>
                  <a:gd name="T14" fmla="*/ 102 w 102"/>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02">
                    <a:moveTo>
                      <a:pt x="102" y="102"/>
                    </a:moveTo>
                    <a:lnTo>
                      <a:pt x="0" y="102"/>
                    </a:lnTo>
                    <a:lnTo>
                      <a:pt x="1" y="76"/>
                    </a:lnTo>
                    <a:lnTo>
                      <a:pt x="1" y="51"/>
                    </a:lnTo>
                    <a:lnTo>
                      <a:pt x="1" y="25"/>
                    </a:lnTo>
                    <a:lnTo>
                      <a:pt x="2" y="0"/>
                    </a:lnTo>
                    <a:lnTo>
                      <a:pt x="102" y="0"/>
                    </a:lnTo>
                    <a:lnTo>
                      <a:pt x="102" y="102"/>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54" name="Rectangle 386"/>
              <p:cNvSpPr>
                <a:spLocks noChangeArrowheads="1"/>
              </p:cNvSpPr>
              <p:nvPr userDrawn="1"/>
            </p:nvSpPr>
            <p:spPr bwMode="auto">
              <a:xfrm>
                <a:off x="3045" y="138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55" name="Rectangle 387"/>
              <p:cNvSpPr>
                <a:spLocks noChangeArrowheads="1"/>
              </p:cNvSpPr>
              <p:nvPr userDrawn="1"/>
            </p:nvSpPr>
            <p:spPr bwMode="auto">
              <a:xfrm>
                <a:off x="3114" y="138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56" name="Rectangle 388"/>
              <p:cNvSpPr>
                <a:spLocks noChangeArrowheads="1"/>
              </p:cNvSpPr>
              <p:nvPr userDrawn="1"/>
            </p:nvSpPr>
            <p:spPr bwMode="auto">
              <a:xfrm>
                <a:off x="3182" y="138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57" name="Rectangle 389"/>
              <p:cNvSpPr>
                <a:spLocks noChangeArrowheads="1"/>
              </p:cNvSpPr>
              <p:nvPr userDrawn="1"/>
            </p:nvSpPr>
            <p:spPr bwMode="auto">
              <a:xfrm>
                <a:off x="3250" y="138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58" name="Rectangle 390"/>
              <p:cNvSpPr>
                <a:spLocks noChangeArrowheads="1"/>
              </p:cNvSpPr>
              <p:nvPr userDrawn="1"/>
            </p:nvSpPr>
            <p:spPr bwMode="auto">
              <a:xfrm>
                <a:off x="3318" y="138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59" name="Rectangle 391"/>
              <p:cNvSpPr>
                <a:spLocks noChangeArrowheads="1"/>
              </p:cNvSpPr>
              <p:nvPr userDrawn="1"/>
            </p:nvSpPr>
            <p:spPr bwMode="auto">
              <a:xfrm>
                <a:off x="3387" y="1389"/>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60" name="Rectangle 392"/>
              <p:cNvSpPr>
                <a:spLocks noChangeArrowheads="1"/>
              </p:cNvSpPr>
              <p:nvPr userDrawn="1"/>
            </p:nvSpPr>
            <p:spPr bwMode="auto">
              <a:xfrm>
                <a:off x="3455" y="138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61" name="Rectangle 393"/>
              <p:cNvSpPr>
                <a:spLocks noChangeArrowheads="1"/>
              </p:cNvSpPr>
              <p:nvPr userDrawn="1"/>
            </p:nvSpPr>
            <p:spPr bwMode="auto">
              <a:xfrm>
                <a:off x="3523" y="138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62" name="Rectangle 394"/>
              <p:cNvSpPr>
                <a:spLocks noChangeArrowheads="1"/>
              </p:cNvSpPr>
              <p:nvPr userDrawn="1"/>
            </p:nvSpPr>
            <p:spPr bwMode="auto">
              <a:xfrm>
                <a:off x="3591" y="138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63" name="Rectangle 395"/>
              <p:cNvSpPr>
                <a:spLocks noChangeArrowheads="1"/>
              </p:cNvSpPr>
              <p:nvPr userDrawn="1"/>
            </p:nvSpPr>
            <p:spPr bwMode="auto">
              <a:xfrm>
                <a:off x="3659" y="1389"/>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64" name="Rectangle 396"/>
              <p:cNvSpPr>
                <a:spLocks noChangeArrowheads="1"/>
              </p:cNvSpPr>
              <p:nvPr userDrawn="1"/>
            </p:nvSpPr>
            <p:spPr bwMode="auto">
              <a:xfrm>
                <a:off x="3728" y="138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65" name="Freeform 397"/>
              <p:cNvSpPr>
                <a:spLocks/>
              </p:cNvSpPr>
              <p:nvPr userDrawn="1"/>
            </p:nvSpPr>
            <p:spPr bwMode="auto">
              <a:xfrm>
                <a:off x="3796" y="1389"/>
                <a:ext cx="5" cy="34"/>
              </a:xfrm>
              <a:custGeom>
                <a:avLst/>
                <a:gdLst>
                  <a:gd name="T0" fmla="*/ 10 w 14"/>
                  <a:gd name="T1" fmla="*/ 102 h 102"/>
                  <a:gd name="T2" fmla="*/ 0 w 14"/>
                  <a:gd name="T3" fmla="*/ 102 h 102"/>
                  <a:gd name="T4" fmla="*/ 0 w 14"/>
                  <a:gd name="T5" fmla="*/ 0 h 102"/>
                  <a:gd name="T6" fmla="*/ 14 w 14"/>
                  <a:gd name="T7" fmla="*/ 0 h 102"/>
                  <a:gd name="T8" fmla="*/ 13 w 14"/>
                  <a:gd name="T9" fmla="*/ 25 h 102"/>
                  <a:gd name="T10" fmla="*/ 11 w 14"/>
                  <a:gd name="T11" fmla="*/ 50 h 102"/>
                  <a:gd name="T12" fmla="*/ 11 w 14"/>
                  <a:gd name="T13" fmla="*/ 76 h 102"/>
                  <a:gd name="T14" fmla="*/ 10 w 1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2">
                    <a:moveTo>
                      <a:pt x="10" y="102"/>
                    </a:moveTo>
                    <a:lnTo>
                      <a:pt x="0" y="102"/>
                    </a:lnTo>
                    <a:lnTo>
                      <a:pt x="0" y="0"/>
                    </a:lnTo>
                    <a:lnTo>
                      <a:pt x="14" y="0"/>
                    </a:lnTo>
                    <a:lnTo>
                      <a:pt x="13" y="25"/>
                    </a:lnTo>
                    <a:lnTo>
                      <a:pt x="11" y="50"/>
                    </a:lnTo>
                    <a:lnTo>
                      <a:pt x="11" y="76"/>
                    </a:lnTo>
                    <a:lnTo>
                      <a:pt x="10" y="102"/>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66" name="Rectangle 398"/>
              <p:cNvSpPr>
                <a:spLocks noChangeArrowheads="1"/>
              </p:cNvSpPr>
              <p:nvPr userDrawn="1"/>
            </p:nvSpPr>
            <p:spPr bwMode="auto">
              <a:xfrm>
                <a:off x="4410" y="138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67" name="Rectangle 399"/>
              <p:cNvSpPr>
                <a:spLocks noChangeArrowheads="1"/>
              </p:cNvSpPr>
              <p:nvPr userDrawn="1"/>
            </p:nvSpPr>
            <p:spPr bwMode="auto">
              <a:xfrm>
                <a:off x="4479" y="138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68" name="Rectangle 400"/>
              <p:cNvSpPr>
                <a:spLocks noChangeArrowheads="1"/>
              </p:cNvSpPr>
              <p:nvPr userDrawn="1"/>
            </p:nvSpPr>
            <p:spPr bwMode="auto">
              <a:xfrm>
                <a:off x="4547" y="138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69" name="Rectangle 401"/>
              <p:cNvSpPr>
                <a:spLocks noChangeArrowheads="1"/>
              </p:cNvSpPr>
              <p:nvPr userDrawn="1"/>
            </p:nvSpPr>
            <p:spPr bwMode="auto">
              <a:xfrm>
                <a:off x="4615" y="138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70" name="Rectangle 402"/>
              <p:cNvSpPr>
                <a:spLocks noChangeArrowheads="1"/>
              </p:cNvSpPr>
              <p:nvPr userDrawn="1"/>
            </p:nvSpPr>
            <p:spPr bwMode="auto">
              <a:xfrm>
                <a:off x="4683" y="138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71" name="Rectangle 403"/>
              <p:cNvSpPr>
                <a:spLocks noChangeArrowheads="1"/>
              </p:cNvSpPr>
              <p:nvPr userDrawn="1"/>
            </p:nvSpPr>
            <p:spPr bwMode="auto">
              <a:xfrm>
                <a:off x="4751" y="1389"/>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72" name="Rectangle 404"/>
              <p:cNvSpPr>
                <a:spLocks noChangeArrowheads="1"/>
              </p:cNvSpPr>
              <p:nvPr userDrawn="1"/>
            </p:nvSpPr>
            <p:spPr bwMode="auto">
              <a:xfrm>
                <a:off x="4820" y="138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73" name="Rectangle 405"/>
              <p:cNvSpPr>
                <a:spLocks noChangeArrowheads="1"/>
              </p:cNvSpPr>
              <p:nvPr userDrawn="1"/>
            </p:nvSpPr>
            <p:spPr bwMode="auto">
              <a:xfrm>
                <a:off x="4888" y="138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4630" name="Group 607"/>
            <p:cNvGrpSpPr>
              <a:grpSpLocks/>
            </p:cNvGrpSpPr>
            <p:nvPr userDrawn="1"/>
          </p:nvGrpSpPr>
          <p:grpSpPr bwMode="auto">
            <a:xfrm>
              <a:off x="3753" y="1389"/>
              <a:ext cx="1442" cy="987"/>
              <a:chOff x="3753" y="1389"/>
              <a:chExt cx="1442" cy="987"/>
            </a:xfrm>
          </p:grpSpPr>
          <p:sp>
            <p:nvSpPr>
              <p:cNvPr id="4974" name="Rectangle 407"/>
              <p:cNvSpPr>
                <a:spLocks noChangeArrowheads="1"/>
              </p:cNvSpPr>
              <p:nvPr userDrawn="1"/>
            </p:nvSpPr>
            <p:spPr bwMode="auto">
              <a:xfrm>
                <a:off x="4956" y="138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75" name="Rectangle 408"/>
              <p:cNvSpPr>
                <a:spLocks noChangeArrowheads="1"/>
              </p:cNvSpPr>
              <p:nvPr userDrawn="1"/>
            </p:nvSpPr>
            <p:spPr bwMode="auto">
              <a:xfrm>
                <a:off x="5025" y="138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76" name="Rectangle 409"/>
              <p:cNvSpPr>
                <a:spLocks noChangeArrowheads="1"/>
              </p:cNvSpPr>
              <p:nvPr userDrawn="1"/>
            </p:nvSpPr>
            <p:spPr bwMode="auto">
              <a:xfrm>
                <a:off x="5093" y="138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77" name="Rectangle 410"/>
              <p:cNvSpPr>
                <a:spLocks noChangeArrowheads="1"/>
              </p:cNvSpPr>
              <p:nvPr userDrawn="1"/>
            </p:nvSpPr>
            <p:spPr bwMode="auto">
              <a:xfrm>
                <a:off x="5161" y="138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78" name="Rectangle 411"/>
              <p:cNvSpPr>
                <a:spLocks noChangeArrowheads="1"/>
              </p:cNvSpPr>
              <p:nvPr userDrawn="1"/>
            </p:nvSpPr>
            <p:spPr bwMode="auto">
              <a:xfrm>
                <a:off x="4410" y="145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79" name="Rectangle 412"/>
              <p:cNvSpPr>
                <a:spLocks noChangeArrowheads="1"/>
              </p:cNvSpPr>
              <p:nvPr userDrawn="1"/>
            </p:nvSpPr>
            <p:spPr bwMode="auto">
              <a:xfrm>
                <a:off x="4479" y="145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80" name="Rectangle 413"/>
              <p:cNvSpPr>
                <a:spLocks noChangeArrowheads="1"/>
              </p:cNvSpPr>
              <p:nvPr userDrawn="1"/>
            </p:nvSpPr>
            <p:spPr bwMode="auto">
              <a:xfrm>
                <a:off x="4547" y="145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81" name="Rectangle 414"/>
              <p:cNvSpPr>
                <a:spLocks noChangeArrowheads="1"/>
              </p:cNvSpPr>
              <p:nvPr userDrawn="1"/>
            </p:nvSpPr>
            <p:spPr bwMode="auto">
              <a:xfrm>
                <a:off x="4615" y="145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82" name="Rectangle 415"/>
              <p:cNvSpPr>
                <a:spLocks noChangeArrowheads="1"/>
              </p:cNvSpPr>
              <p:nvPr userDrawn="1"/>
            </p:nvSpPr>
            <p:spPr bwMode="auto">
              <a:xfrm>
                <a:off x="4683" y="145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83" name="Rectangle 416"/>
              <p:cNvSpPr>
                <a:spLocks noChangeArrowheads="1"/>
              </p:cNvSpPr>
              <p:nvPr userDrawn="1"/>
            </p:nvSpPr>
            <p:spPr bwMode="auto">
              <a:xfrm>
                <a:off x="4751" y="1457"/>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84" name="Rectangle 417"/>
              <p:cNvSpPr>
                <a:spLocks noChangeArrowheads="1"/>
              </p:cNvSpPr>
              <p:nvPr userDrawn="1"/>
            </p:nvSpPr>
            <p:spPr bwMode="auto">
              <a:xfrm>
                <a:off x="4820" y="145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85" name="Rectangle 418"/>
              <p:cNvSpPr>
                <a:spLocks noChangeArrowheads="1"/>
              </p:cNvSpPr>
              <p:nvPr userDrawn="1"/>
            </p:nvSpPr>
            <p:spPr bwMode="auto">
              <a:xfrm>
                <a:off x="4888" y="145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86" name="Rectangle 419"/>
              <p:cNvSpPr>
                <a:spLocks noChangeArrowheads="1"/>
              </p:cNvSpPr>
              <p:nvPr userDrawn="1"/>
            </p:nvSpPr>
            <p:spPr bwMode="auto">
              <a:xfrm>
                <a:off x="4956" y="145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87" name="Rectangle 420"/>
              <p:cNvSpPr>
                <a:spLocks noChangeArrowheads="1"/>
              </p:cNvSpPr>
              <p:nvPr userDrawn="1"/>
            </p:nvSpPr>
            <p:spPr bwMode="auto">
              <a:xfrm>
                <a:off x="5025" y="145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88" name="Rectangle 421"/>
              <p:cNvSpPr>
                <a:spLocks noChangeArrowheads="1"/>
              </p:cNvSpPr>
              <p:nvPr userDrawn="1"/>
            </p:nvSpPr>
            <p:spPr bwMode="auto">
              <a:xfrm>
                <a:off x="5093" y="145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89" name="Rectangle 422"/>
              <p:cNvSpPr>
                <a:spLocks noChangeArrowheads="1"/>
              </p:cNvSpPr>
              <p:nvPr userDrawn="1"/>
            </p:nvSpPr>
            <p:spPr bwMode="auto">
              <a:xfrm>
                <a:off x="5161" y="1457"/>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90" name="Freeform 423"/>
              <p:cNvSpPr>
                <a:spLocks/>
              </p:cNvSpPr>
              <p:nvPr userDrawn="1"/>
            </p:nvSpPr>
            <p:spPr bwMode="auto">
              <a:xfrm>
                <a:off x="4360" y="1525"/>
                <a:ext cx="16" cy="34"/>
              </a:xfrm>
              <a:custGeom>
                <a:avLst/>
                <a:gdLst>
                  <a:gd name="T0" fmla="*/ 49 w 49"/>
                  <a:gd name="T1" fmla="*/ 102 h 102"/>
                  <a:gd name="T2" fmla="*/ 0 w 49"/>
                  <a:gd name="T3" fmla="*/ 102 h 102"/>
                  <a:gd name="T4" fmla="*/ 12 w 49"/>
                  <a:gd name="T5" fmla="*/ 77 h 102"/>
                  <a:gd name="T6" fmla="*/ 24 w 49"/>
                  <a:gd name="T7" fmla="*/ 50 h 102"/>
                  <a:gd name="T8" fmla="*/ 36 w 49"/>
                  <a:gd name="T9" fmla="*/ 25 h 102"/>
                  <a:gd name="T10" fmla="*/ 47 w 49"/>
                  <a:gd name="T11" fmla="*/ 0 h 102"/>
                  <a:gd name="T12" fmla="*/ 49 w 49"/>
                  <a:gd name="T13" fmla="*/ 0 h 102"/>
                  <a:gd name="T14" fmla="*/ 49 w 4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02">
                    <a:moveTo>
                      <a:pt x="49" y="102"/>
                    </a:moveTo>
                    <a:lnTo>
                      <a:pt x="0" y="102"/>
                    </a:lnTo>
                    <a:lnTo>
                      <a:pt x="12" y="77"/>
                    </a:lnTo>
                    <a:lnTo>
                      <a:pt x="24" y="50"/>
                    </a:lnTo>
                    <a:lnTo>
                      <a:pt x="36" y="25"/>
                    </a:lnTo>
                    <a:lnTo>
                      <a:pt x="47" y="0"/>
                    </a:lnTo>
                    <a:lnTo>
                      <a:pt x="49" y="0"/>
                    </a:lnTo>
                    <a:lnTo>
                      <a:pt x="49" y="102"/>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91" name="Rectangle 424"/>
              <p:cNvSpPr>
                <a:spLocks noChangeArrowheads="1"/>
              </p:cNvSpPr>
              <p:nvPr userDrawn="1"/>
            </p:nvSpPr>
            <p:spPr bwMode="auto">
              <a:xfrm>
                <a:off x="4410" y="152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92" name="Rectangle 425"/>
              <p:cNvSpPr>
                <a:spLocks noChangeArrowheads="1"/>
              </p:cNvSpPr>
              <p:nvPr userDrawn="1"/>
            </p:nvSpPr>
            <p:spPr bwMode="auto">
              <a:xfrm>
                <a:off x="4479" y="152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93" name="Rectangle 426"/>
              <p:cNvSpPr>
                <a:spLocks noChangeArrowheads="1"/>
              </p:cNvSpPr>
              <p:nvPr userDrawn="1"/>
            </p:nvSpPr>
            <p:spPr bwMode="auto">
              <a:xfrm>
                <a:off x="4547" y="152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94" name="Rectangle 427"/>
              <p:cNvSpPr>
                <a:spLocks noChangeArrowheads="1"/>
              </p:cNvSpPr>
              <p:nvPr userDrawn="1"/>
            </p:nvSpPr>
            <p:spPr bwMode="auto">
              <a:xfrm>
                <a:off x="4615" y="152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95" name="Rectangle 428"/>
              <p:cNvSpPr>
                <a:spLocks noChangeArrowheads="1"/>
              </p:cNvSpPr>
              <p:nvPr userDrawn="1"/>
            </p:nvSpPr>
            <p:spPr bwMode="auto">
              <a:xfrm>
                <a:off x="4683" y="152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96" name="Rectangle 429"/>
              <p:cNvSpPr>
                <a:spLocks noChangeArrowheads="1"/>
              </p:cNvSpPr>
              <p:nvPr userDrawn="1"/>
            </p:nvSpPr>
            <p:spPr bwMode="auto">
              <a:xfrm>
                <a:off x="4751" y="1525"/>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97" name="Rectangle 430"/>
              <p:cNvSpPr>
                <a:spLocks noChangeArrowheads="1"/>
              </p:cNvSpPr>
              <p:nvPr userDrawn="1"/>
            </p:nvSpPr>
            <p:spPr bwMode="auto">
              <a:xfrm>
                <a:off x="4820" y="152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98" name="Rectangle 431"/>
              <p:cNvSpPr>
                <a:spLocks noChangeArrowheads="1"/>
              </p:cNvSpPr>
              <p:nvPr userDrawn="1"/>
            </p:nvSpPr>
            <p:spPr bwMode="auto">
              <a:xfrm>
                <a:off x="4888" y="152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99" name="Rectangle 432"/>
              <p:cNvSpPr>
                <a:spLocks noChangeArrowheads="1"/>
              </p:cNvSpPr>
              <p:nvPr userDrawn="1"/>
            </p:nvSpPr>
            <p:spPr bwMode="auto">
              <a:xfrm>
                <a:off x="4956" y="152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00" name="Rectangle 433"/>
              <p:cNvSpPr>
                <a:spLocks noChangeArrowheads="1"/>
              </p:cNvSpPr>
              <p:nvPr userDrawn="1"/>
            </p:nvSpPr>
            <p:spPr bwMode="auto">
              <a:xfrm>
                <a:off x="5025" y="152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01" name="Rectangle 434"/>
              <p:cNvSpPr>
                <a:spLocks noChangeArrowheads="1"/>
              </p:cNvSpPr>
              <p:nvPr userDrawn="1"/>
            </p:nvSpPr>
            <p:spPr bwMode="auto">
              <a:xfrm>
                <a:off x="5093" y="152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02" name="Rectangle 435"/>
              <p:cNvSpPr>
                <a:spLocks noChangeArrowheads="1"/>
              </p:cNvSpPr>
              <p:nvPr userDrawn="1"/>
            </p:nvSpPr>
            <p:spPr bwMode="auto">
              <a:xfrm>
                <a:off x="5161" y="1525"/>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03" name="Rectangle 436"/>
              <p:cNvSpPr>
                <a:spLocks noChangeArrowheads="1"/>
              </p:cNvSpPr>
              <p:nvPr userDrawn="1"/>
            </p:nvSpPr>
            <p:spPr bwMode="auto">
              <a:xfrm>
                <a:off x="4342" y="159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04" name="Rectangle 437"/>
              <p:cNvSpPr>
                <a:spLocks noChangeArrowheads="1"/>
              </p:cNvSpPr>
              <p:nvPr userDrawn="1"/>
            </p:nvSpPr>
            <p:spPr bwMode="auto">
              <a:xfrm>
                <a:off x="4410" y="159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05" name="Rectangle 438"/>
              <p:cNvSpPr>
                <a:spLocks noChangeArrowheads="1"/>
              </p:cNvSpPr>
              <p:nvPr userDrawn="1"/>
            </p:nvSpPr>
            <p:spPr bwMode="auto">
              <a:xfrm>
                <a:off x="4479" y="159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06" name="Rectangle 439"/>
              <p:cNvSpPr>
                <a:spLocks noChangeArrowheads="1"/>
              </p:cNvSpPr>
              <p:nvPr userDrawn="1"/>
            </p:nvSpPr>
            <p:spPr bwMode="auto">
              <a:xfrm>
                <a:off x="4547" y="159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07" name="Rectangle 440"/>
              <p:cNvSpPr>
                <a:spLocks noChangeArrowheads="1"/>
              </p:cNvSpPr>
              <p:nvPr userDrawn="1"/>
            </p:nvSpPr>
            <p:spPr bwMode="auto">
              <a:xfrm>
                <a:off x="4615" y="159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08" name="Rectangle 441"/>
              <p:cNvSpPr>
                <a:spLocks noChangeArrowheads="1"/>
              </p:cNvSpPr>
              <p:nvPr userDrawn="1"/>
            </p:nvSpPr>
            <p:spPr bwMode="auto">
              <a:xfrm>
                <a:off x="4683" y="159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09" name="Rectangle 442"/>
              <p:cNvSpPr>
                <a:spLocks noChangeArrowheads="1"/>
              </p:cNvSpPr>
              <p:nvPr userDrawn="1"/>
            </p:nvSpPr>
            <p:spPr bwMode="auto">
              <a:xfrm>
                <a:off x="4751" y="1593"/>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10" name="Rectangle 443"/>
              <p:cNvSpPr>
                <a:spLocks noChangeArrowheads="1"/>
              </p:cNvSpPr>
              <p:nvPr userDrawn="1"/>
            </p:nvSpPr>
            <p:spPr bwMode="auto">
              <a:xfrm>
                <a:off x="4820" y="159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11" name="Rectangle 444"/>
              <p:cNvSpPr>
                <a:spLocks noChangeArrowheads="1"/>
              </p:cNvSpPr>
              <p:nvPr userDrawn="1"/>
            </p:nvSpPr>
            <p:spPr bwMode="auto">
              <a:xfrm>
                <a:off x="4888" y="159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12" name="Rectangle 445"/>
              <p:cNvSpPr>
                <a:spLocks noChangeArrowheads="1"/>
              </p:cNvSpPr>
              <p:nvPr userDrawn="1"/>
            </p:nvSpPr>
            <p:spPr bwMode="auto">
              <a:xfrm>
                <a:off x="4956" y="159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13" name="Rectangle 446"/>
              <p:cNvSpPr>
                <a:spLocks noChangeArrowheads="1"/>
              </p:cNvSpPr>
              <p:nvPr userDrawn="1"/>
            </p:nvSpPr>
            <p:spPr bwMode="auto">
              <a:xfrm>
                <a:off x="5025" y="159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14" name="Rectangle 447"/>
              <p:cNvSpPr>
                <a:spLocks noChangeArrowheads="1"/>
              </p:cNvSpPr>
              <p:nvPr userDrawn="1"/>
            </p:nvSpPr>
            <p:spPr bwMode="auto">
              <a:xfrm>
                <a:off x="5093" y="159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15" name="Rectangle 448"/>
              <p:cNvSpPr>
                <a:spLocks noChangeArrowheads="1"/>
              </p:cNvSpPr>
              <p:nvPr userDrawn="1"/>
            </p:nvSpPr>
            <p:spPr bwMode="auto">
              <a:xfrm>
                <a:off x="5161" y="1593"/>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16" name="Freeform 449"/>
              <p:cNvSpPr>
                <a:spLocks/>
              </p:cNvSpPr>
              <p:nvPr userDrawn="1"/>
            </p:nvSpPr>
            <p:spPr bwMode="auto">
              <a:xfrm>
                <a:off x="4274" y="1661"/>
                <a:ext cx="34" cy="34"/>
              </a:xfrm>
              <a:custGeom>
                <a:avLst/>
                <a:gdLst>
                  <a:gd name="T0" fmla="*/ 103 w 103"/>
                  <a:gd name="T1" fmla="*/ 102 h 102"/>
                  <a:gd name="T2" fmla="*/ 0 w 103"/>
                  <a:gd name="T3" fmla="*/ 102 h 102"/>
                  <a:gd name="T4" fmla="*/ 0 w 103"/>
                  <a:gd name="T5" fmla="*/ 81 h 102"/>
                  <a:gd name="T6" fmla="*/ 17 w 103"/>
                  <a:gd name="T7" fmla="*/ 61 h 102"/>
                  <a:gd name="T8" fmla="*/ 33 w 103"/>
                  <a:gd name="T9" fmla="*/ 41 h 102"/>
                  <a:gd name="T10" fmla="*/ 49 w 103"/>
                  <a:gd name="T11" fmla="*/ 21 h 102"/>
                  <a:gd name="T12" fmla="*/ 66 w 103"/>
                  <a:gd name="T13" fmla="*/ 0 h 102"/>
                  <a:gd name="T14" fmla="*/ 103 w 103"/>
                  <a:gd name="T15" fmla="*/ 0 h 102"/>
                  <a:gd name="T16" fmla="*/ 103 w 103"/>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02">
                    <a:moveTo>
                      <a:pt x="103" y="102"/>
                    </a:moveTo>
                    <a:lnTo>
                      <a:pt x="0" y="102"/>
                    </a:lnTo>
                    <a:lnTo>
                      <a:pt x="0" y="81"/>
                    </a:lnTo>
                    <a:lnTo>
                      <a:pt x="17" y="61"/>
                    </a:lnTo>
                    <a:lnTo>
                      <a:pt x="33" y="41"/>
                    </a:lnTo>
                    <a:lnTo>
                      <a:pt x="49" y="21"/>
                    </a:lnTo>
                    <a:lnTo>
                      <a:pt x="66" y="0"/>
                    </a:lnTo>
                    <a:lnTo>
                      <a:pt x="103" y="0"/>
                    </a:lnTo>
                    <a:lnTo>
                      <a:pt x="103" y="102"/>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17" name="Rectangle 450"/>
              <p:cNvSpPr>
                <a:spLocks noChangeArrowheads="1"/>
              </p:cNvSpPr>
              <p:nvPr userDrawn="1"/>
            </p:nvSpPr>
            <p:spPr bwMode="auto">
              <a:xfrm>
                <a:off x="4342" y="166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18" name="Rectangle 451"/>
              <p:cNvSpPr>
                <a:spLocks noChangeArrowheads="1"/>
              </p:cNvSpPr>
              <p:nvPr userDrawn="1"/>
            </p:nvSpPr>
            <p:spPr bwMode="auto">
              <a:xfrm>
                <a:off x="4410" y="166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19" name="Rectangle 452"/>
              <p:cNvSpPr>
                <a:spLocks noChangeArrowheads="1"/>
              </p:cNvSpPr>
              <p:nvPr userDrawn="1"/>
            </p:nvSpPr>
            <p:spPr bwMode="auto">
              <a:xfrm>
                <a:off x="4479" y="166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20" name="Rectangle 453"/>
              <p:cNvSpPr>
                <a:spLocks noChangeArrowheads="1"/>
              </p:cNvSpPr>
              <p:nvPr userDrawn="1"/>
            </p:nvSpPr>
            <p:spPr bwMode="auto">
              <a:xfrm>
                <a:off x="4547" y="166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21" name="Rectangle 454"/>
              <p:cNvSpPr>
                <a:spLocks noChangeArrowheads="1"/>
              </p:cNvSpPr>
              <p:nvPr userDrawn="1"/>
            </p:nvSpPr>
            <p:spPr bwMode="auto">
              <a:xfrm>
                <a:off x="4615" y="166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22" name="Rectangle 455"/>
              <p:cNvSpPr>
                <a:spLocks noChangeArrowheads="1"/>
              </p:cNvSpPr>
              <p:nvPr userDrawn="1"/>
            </p:nvSpPr>
            <p:spPr bwMode="auto">
              <a:xfrm>
                <a:off x="4683" y="166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23" name="Rectangle 456"/>
              <p:cNvSpPr>
                <a:spLocks noChangeArrowheads="1"/>
              </p:cNvSpPr>
              <p:nvPr userDrawn="1"/>
            </p:nvSpPr>
            <p:spPr bwMode="auto">
              <a:xfrm>
                <a:off x="4751" y="1661"/>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24" name="Rectangle 457"/>
              <p:cNvSpPr>
                <a:spLocks noChangeArrowheads="1"/>
              </p:cNvSpPr>
              <p:nvPr userDrawn="1"/>
            </p:nvSpPr>
            <p:spPr bwMode="auto">
              <a:xfrm>
                <a:off x="4820" y="166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25" name="Rectangle 458"/>
              <p:cNvSpPr>
                <a:spLocks noChangeArrowheads="1"/>
              </p:cNvSpPr>
              <p:nvPr userDrawn="1"/>
            </p:nvSpPr>
            <p:spPr bwMode="auto">
              <a:xfrm>
                <a:off x="4888" y="166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26" name="Rectangle 459"/>
              <p:cNvSpPr>
                <a:spLocks noChangeArrowheads="1"/>
              </p:cNvSpPr>
              <p:nvPr userDrawn="1"/>
            </p:nvSpPr>
            <p:spPr bwMode="auto">
              <a:xfrm>
                <a:off x="4956" y="166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27" name="Rectangle 460"/>
              <p:cNvSpPr>
                <a:spLocks noChangeArrowheads="1"/>
              </p:cNvSpPr>
              <p:nvPr userDrawn="1"/>
            </p:nvSpPr>
            <p:spPr bwMode="auto">
              <a:xfrm>
                <a:off x="5025" y="166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28" name="Rectangle 461"/>
              <p:cNvSpPr>
                <a:spLocks noChangeArrowheads="1"/>
              </p:cNvSpPr>
              <p:nvPr userDrawn="1"/>
            </p:nvSpPr>
            <p:spPr bwMode="auto">
              <a:xfrm>
                <a:off x="5093" y="1661"/>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29" name="Freeform 462"/>
              <p:cNvSpPr>
                <a:spLocks/>
              </p:cNvSpPr>
              <p:nvPr userDrawn="1"/>
            </p:nvSpPr>
            <p:spPr bwMode="auto">
              <a:xfrm>
                <a:off x="5161" y="1661"/>
                <a:ext cx="28" cy="34"/>
              </a:xfrm>
              <a:custGeom>
                <a:avLst/>
                <a:gdLst>
                  <a:gd name="T0" fmla="*/ 53 w 84"/>
                  <a:gd name="T1" fmla="*/ 102 h 102"/>
                  <a:gd name="T2" fmla="*/ 0 w 84"/>
                  <a:gd name="T3" fmla="*/ 102 h 102"/>
                  <a:gd name="T4" fmla="*/ 0 w 84"/>
                  <a:gd name="T5" fmla="*/ 0 h 102"/>
                  <a:gd name="T6" fmla="*/ 84 w 84"/>
                  <a:gd name="T7" fmla="*/ 0 h 102"/>
                  <a:gd name="T8" fmla="*/ 77 w 84"/>
                  <a:gd name="T9" fmla="*/ 26 h 102"/>
                  <a:gd name="T10" fmla="*/ 69 w 84"/>
                  <a:gd name="T11" fmla="*/ 51 h 102"/>
                  <a:gd name="T12" fmla="*/ 60 w 84"/>
                  <a:gd name="T13" fmla="*/ 77 h 102"/>
                  <a:gd name="T14" fmla="*/ 53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53" y="102"/>
                    </a:moveTo>
                    <a:lnTo>
                      <a:pt x="0" y="102"/>
                    </a:lnTo>
                    <a:lnTo>
                      <a:pt x="0" y="0"/>
                    </a:lnTo>
                    <a:lnTo>
                      <a:pt x="84" y="0"/>
                    </a:lnTo>
                    <a:lnTo>
                      <a:pt x="77" y="26"/>
                    </a:lnTo>
                    <a:lnTo>
                      <a:pt x="69" y="51"/>
                    </a:lnTo>
                    <a:lnTo>
                      <a:pt x="60" y="77"/>
                    </a:lnTo>
                    <a:lnTo>
                      <a:pt x="53" y="102"/>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30" name="Freeform 463"/>
              <p:cNvSpPr>
                <a:spLocks/>
              </p:cNvSpPr>
              <p:nvPr userDrawn="1"/>
            </p:nvSpPr>
            <p:spPr bwMode="auto">
              <a:xfrm>
                <a:off x="4209" y="1729"/>
                <a:ext cx="31" cy="34"/>
              </a:xfrm>
              <a:custGeom>
                <a:avLst/>
                <a:gdLst>
                  <a:gd name="T0" fmla="*/ 91 w 91"/>
                  <a:gd name="T1" fmla="*/ 102 h 102"/>
                  <a:gd name="T2" fmla="*/ 0 w 91"/>
                  <a:gd name="T3" fmla="*/ 102 h 102"/>
                  <a:gd name="T4" fmla="*/ 87 w 91"/>
                  <a:gd name="T5" fmla="*/ 0 h 102"/>
                  <a:gd name="T6" fmla="*/ 91 w 91"/>
                  <a:gd name="T7" fmla="*/ 0 h 102"/>
                  <a:gd name="T8" fmla="*/ 91 w 91"/>
                  <a:gd name="T9" fmla="*/ 102 h 102"/>
                </a:gdLst>
                <a:ahLst/>
                <a:cxnLst>
                  <a:cxn ang="0">
                    <a:pos x="T0" y="T1"/>
                  </a:cxn>
                  <a:cxn ang="0">
                    <a:pos x="T2" y="T3"/>
                  </a:cxn>
                  <a:cxn ang="0">
                    <a:pos x="T4" y="T5"/>
                  </a:cxn>
                  <a:cxn ang="0">
                    <a:pos x="T6" y="T7"/>
                  </a:cxn>
                  <a:cxn ang="0">
                    <a:pos x="T8" y="T9"/>
                  </a:cxn>
                </a:cxnLst>
                <a:rect l="0" t="0" r="r" b="b"/>
                <a:pathLst>
                  <a:path w="91" h="102">
                    <a:moveTo>
                      <a:pt x="91" y="102"/>
                    </a:moveTo>
                    <a:lnTo>
                      <a:pt x="0" y="102"/>
                    </a:lnTo>
                    <a:lnTo>
                      <a:pt x="87" y="0"/>
                    </a:lnTo>
                    <a:lnTo>
                      <a:pt x="91" y="0"/>
                    </a:lnTo>
                    <a:lnTo>
                      <a:pt x="91" y="102"/>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31" name="Rectangle 464"/>
              <p:cNvSpPr>
                <a:spLocks noChangeArrowheads="1"/>
              </p:cNvSpPr>
              <p:nvPr userDrawn="1"/>
            </p:nvSpPr>
            <p:spPr bwMode="auto">
              <a:xfrm>
                <a:off x="4274" y="172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32" name="Rectangle 465"/>
              <p:cNvSpPr>
                <a:spLocks noChangeArrowheads="1"/>
              </p:cNvSpPr>
              <p:nvPr userDrawn="1"/>
            </p:nvSpPr>
            <p:spPr bwMode="auto">
              <a:xfrm>
                <a:off x="4342" y="172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33" name="Rectangle 466"/>
              <p:cNvSpPr>
                <a:spLocks noChangeArrowheads="1"/>
              </p:cNvSpPr>
              <p:nvPr userDrawn="1"/>
            </p:nvSpPr>
            <p:spPr bwMode="auto">
              <a:xfrm>
                <a:off x="4410" y="172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34" name="Rectangle 467"/>
              <p:cNvSpPr>
                <a:spLocks noChangeArrowheads="1"/>
              </p:cNvSpPr>
              <p:nvPr userDrawn="1"/>
            </p:nvSpPr>
            <p:spPr bwMode="auto">
              <a:xfrm>
                <a:off x="4479" y="172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35" name="Rectangle 468"/>
              <p:cNvSpPr>
                <a:spLocks noChangeArrowheads="1"/>
              </p:cNvSpPr>
              <p:nvPr userDrawn="1"/>
            </p:nvSpPr>
            <p:spPr bwMode="auto">
              <a:xfrm>
                <a:off x="4547" y="172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36" name="Rectangle 469"/>
              <p:cNvSpPr>
                <a:spLocks noChangeArrowheads="1"/>
              </p:cNvSpPr>
              <p:nvPr userDrawn="1"/>
            </p:nvSpPr>
            <p:spPr bwMode="auto">
              <a:xfrm>
                <a:off x="4615" y="172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37" name="Rectangle 470"/>
              <p:cNvSpPr>
                <a:spLocks noChangeArrowheads="1"/>
              </p:cNvSpPr>
              <p:nvPr userDrawn="1"/>
            </p:nvSpPr>
            <p:spPr bwMode="auto">
              <a:xfrm>
                <a:off x="4683" y="172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38" name="Rectangle 471"/>
              <p:cNvSpPr>
                <a:spLocks noChangeArrowheads="1"/>
              </p:cNvSpPr>
              <p:nvPr userDrawn="1"/>
            </p:nvSpPr>
            <p:spPr bwMode="auto">
              <a:xfrm>
                <a:off x="4751" y="1729"/>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39" name="Rectangle 472"/>
              <p:cNvSpPr>
                <a:spLocks noChangeArrowheads="1"/>
              </p:cNvSpPr>
              <p:nvPr userDrawn="1"/>
            </p:nvSpPr>
            <p:spPr bwMode="auto">
              <a:xfrm>
                <a:off x="4820" y="172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40" name="Rectangle 473"/>
              <p:cNvSpPr>
                <a:spLocks noChangeArrowheads="1"/>
              </p:cNvSpPr>
              <p:nvPr userDrawn="1"/>
            </p:nvSpPr>
            <p:spPr bwMode="auto">
              <a:xfrm>
                <a:off x="4888" y="172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41" name="Rectangle 474"/>
              <p:cNvSpPr>
                <a:spLocks noChangeArrowheads="1"/>
              </p:cNvSpPr>
              <p:nvPr userDrawn="1"/>
            </p:nvSpPr>
            <p:spPr bwMode="auto">
              <a:xfrm>
                <a:off x="4956" y="172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42" name="Rectangle 475"/>
              <p:cNvSpPr>
                <a:spLocks noChangeArrowheads="1"/>
              </p:cNvSpPr>
              <p:nvPr userDrawn="1"/>
            </p:nvSpPr>
            <p:spPr bwMode="auto">
              <a:xfrm>
                <a:off x="5025" y="172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43" name="Rectangle 476"/>
              <p:cNvSpPr>
                <a:spLocks noChangeArrowheads="1"/>
              </p:cNvSpPr>
              <p:nvPr userDrawn="1"/>
            </p:nvSpPr>
            <p:spPr bwMode="auto">
              <a:xfrm>
                <a:off x="5093" y="1729"/>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44" name="Freeform 477"/>
              <p:cNvSpPr>
                <a:spLocks/>
              </p:cNvSpPr>
              <p:nvPr userDrawn="1"/>
            </p:nvSpPr>
            <p:spPr bwMode="auto">
              <a:xfrm>
                <a:off x="5161" y="1729"/>
                <a:ext cx="5" cy="13"/>
              </a:xfrm>
              <a:custGeom>
                <a:avLst/>
                <a:gdLst>
                  <a:gd name="T0" fmla="*/ 0 w 16"/>
                  <a:gd name="T1" fmla="*/ 39 h 39"/>
                  <a:gd name="T2" fmla="*/ 0 w 16"/>
                  <a:gd name="T3" fmla="*/ 0 h 39"/>
                  <a:gd name="T4" fmla="*/ 16 w 16"/>
                  <a:gd name="T5" fmla="*/ 0 h 39"/>
                  <a:gd name="T6" fmla="*/ 11 w 16"/>
                  <a:gd name="T7" fmla="*/ 10 h 39"/>
                  <a:gd name="T8" fmla="*/ 8 w 16"/>
                  <a:gd name="T9" fmla="*/ 19 h 39"/>
                  <a:gd name="T10" fmla="*/ 4 w 16"/>
                  <a:gd name="T11" fmla="*/ 29 h 39"/>
                  <a:gd name="T12" fmla="*/ 0 w 16"/>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6" h="39">
                    <a:moveTo>
                      <a:pt x="0" y="39"/>
                    </a:moveTo>
                    <a:lnTo>
                      <a:pt x="0" y="0"/>
                    </a:lnTo>
                    <a:lnTo>
                      <a:pt x="16" y="0"/>
                    </a:lnTo>
                    <a:lnTo>
                      <a:pt x="11" y="10"/>
                    </a:lnTo>
                    <a:lnTo>
                      <a:pt x="8" y="19"/>
                    </a:lnTo>
                    <a:lnTo>
                      <a:pt x="4" y="29"/>
                    </a:lnTo>
                    <a:lnTo>
                      <a:pt x="0" y="39"/>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45" name="Freeform 478"/>
              <p:cNvSpPr>
                <a:spLocks/>
              </p:cNvSpPr>
              <p:nvPr userDrawn="1"/>
            </p:nvSpPr>
            <p:spPr bwMode="auto">
              <a:xfrm>
                <a:off x="4152" y="1808"/>
                <a:ext cx="19" cy="23"/>
              </a:xfrm>
              <a:custGeom>
                <a:avLst/>
                <a:gdLst>
                  <a:gd name="T0" fmla="*/ 59 w 59"/>
                  <a:gd name="T1" fmla="*/ 69 h 69"/>
                  <a:gd name="T2" fmla="*/ 0 w 59"/>
                  <a:gd name="T3" fmla="*/ 69 h 69"/>
                  <a:gd name="T4" fmla="*/ 59 w 59"/>
                  <a:gd name="T5" fmla="*/ 0 h 69"/>
                  <a:gd name="T6" fmla="*/ 59 w 59"/>
                  <a:gd name="T7" fmla="*/ 69 h 69"/>
                </a:gdLst>
                <a:ahLst/>
                <a:cxnLst>
                  <a:cxn ang="0">
                    <a:pos x="T0" y="T1"/>
                  </a:cxn>
                  <a:cxn ang="0">
                    <a:pos x="T2" y="T3"/>
                  </a:cxn>
                  <a:cxn ang="0">
                    <a:pos x="T4" y="T5"/>
                  </a:cxn>
                  <a:cxn ang="0">
                    <a:pos x="T6" y="T7"/>
                  </a:cxn>
                </a:cxnLst>
                <a:rect l="0" t="0" r="r" b="b"/>
                <a:pathLst>
                  <a:path w="59" h="69">
                    <a:moveTo>
                      <a:pt x="59" y="69"/>
                    </a:moveTo>
                    <a:lnTo>
                      <a:pt x="0" y="69"/>
                    </a:lnTo>
                    <a:lnTo>
                      <a:pt x="59" y="0"/>
                    </a:lnTo>
                    <a:lnTo>
                      <a:pt x="59" y="69"/>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46" name="Rectangle 479"/>
              <p:cNvSpPr>
                <a:spLocks noChangeArrowheads="1"/>
              </p:cNvSpPr>
              <p:nvPr userDrawn="1"/>
            </p:nvSpPr>
            <p:spPr bwMode="auto">
              <a:xfrm>
                <a:off x="4205" y="1798"/>
                <a:ext cx="35"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47" name="Rectangle 480"/>
              <p:cNvSpPr>
                <a:spLocks noChangeArrowheads="1"/>
              </p:cNvSpPr>
              <p:nvPr userDrawn="1"/>
            </p:nvSpPr>
            <p:spPr bwMode="auto">
              <a:xfrm>
                <a:off x="4274" y="1798"/>
                <a:ext cx="34"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48" name="Rectangle 481"/>
              <p:cNvSpPr>
                <a:spLocks noChangeArrowheads="1"/>
              </p:cNvSpPr>
              <p:nvPr userDrawn="1"/>
            </p:nvSpPr>
            <p:spPr bwMode="auto">
              <a:xfrm>
                <a:off x="4342" y="1798"/>
                <a:ext cx="34"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49" name="Rectangle 482"/>
              <p:cNvSpPr>
                <a:spLocks noChangeArrowheads="1"/>
              </p:cNvSpPr>
              <p:nvPr userDrawn="1"/>
            </p:nvSpPr>
            <p:spPr bwMode="auto">
              <a:xfrm>
                <a:off x="4410" y="1798"/>
                <a:ext cx="34"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50" name="Rectangle 483"/>
              <p:cNvSpPr>
                <a:spLocks noChangeArrowheads="1"/>
              </p:cNvSpPr>
              <p:nvPr userDrawn="1"/>
            </p:nvSpPr>
            <p:spPr bwMode="auto">
              <a:xfrm>
                <a:off x="4479" y="1798"/>
                <a:ext cx="34"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51" name="Rectangle 484"/>
              <p:cNvSpPr>
                <a:spLocks noChangeArrowheads="1"/>
              </p:cNvSpPr>
              <p:nvPr userDrawn="1"/>
            </p:nvSpPr>
            <p:spPr bwMode="auto">
              <a:xfrm>
                <a:off x="4547" y="1798"/>
                <a:ext cx="34"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52" name="Rectangle 485"/>
              <p:cNvSpPr>
                <a:spLocks noChangeArrowheads="1"/>
              </p:cNvSpPr>
              <p:nvPr userDrawn="1"/>
            </p:nvSpPr>
            <p:spPr bwMode="auto">
              <a:xfrm>
                <a:off x="4615" y="1798"/>
                <a:ext cx="34"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53" name="Rectangle 486"/>
              <p:cNvSpPr>
                <a:spLocks noChangeArrowheads="1"/>
              </p:cNvSpPr>
              <p:nvPr userDrawn="1"/>
            </p:nvSpPr>
            <p:spPr bwMode="auto">
              <a:xfrm>
                <a:off x="4683" y="1798"/>
                <a:ext cx="34"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54" name="Rectangle 487"/>
              <p:cNvSpPr>
                <a:spLocks noChangeArrowheads="1"/>
              </p:cNvSpPr>
              <p:nvPr userDrawn="1"/>
            </p:nvSpPr>
            <p:spPr bwMode="auto">
              <a:xfrm>
                <a:off x="4751" y="1798"/>
                <a:ext cx="35"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55" name="Rectangle 488"/>
              <p:cNvSpPr>
                <a:spLocks noChangeArrowheads="1"/>
              </p:cNvSpPr>
              <p:nvPr userDrawn="1"/>
            </p:nvSpPr>
            <p:spPr bwMode="auto">
              <a:xfrm>
                <a:off x="4820" y="1798"/>
                <a:ext cx="34"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56" name="Rectangle 489"/>
              <p:cNvSpPr>
                <a:spLocks noChangeArrowheads="1"/>
              </p:cNvSpPr>
              <p:nvPr userDrawn="1"/>
            </p:nvSpPr>
            <p:spPr bwMode="auto">
              <a:xfrm>
                <a:off x="4888" y="1798"/>
                <a:ext cx="34"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57" name="Rectangle 490"/>
              <p:cNvSpPr>
                <a:spLocks noChangeArrowheads="1"/>
              </p:cNvSpPr>
              <p:nvPr userDrawn="1"/>
            </p:nvSpPr>
            <p:spPr bwMode="auto">
              <a:xfrm>
                <a:off x="4956" y="1798"/>
                <a:ext cx="34"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58" name="Rectangle 491"/>
              <p:cNvSpPr>
                <a:spLocks noChangeArrowheads="1"/>
              </p:cNvSpPr>
              <p:nvPr userDrawn="1"/>
            </p:nvSpPr>
            <p:spPr bwMode="auto">
              <a:xfrm>
                <a:off x="5025" y="1798"/>
                <a:ext cx="34"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59" name="Freeform 492"/>
              <p:cNvSpPr>
                <a:spLocks/>
              </p:cNvSpPr>
              <p:nvPr userDrawn="1"/>
            </p:nvSpPr>
            <p:spPr bwMode="auto">
              <a:xfrm>
                <a:off x="5093" y="1798"/>
                <a:ext cx="34" cy="33"/>
              </a:xfrm>
              <a:custGeom>
                <a:avLst/>
                <a:gdLst>
                  <a:gd name="T0" fmla="*/ 81 w 101"/>
                  <a:gd name="T1" fmla="*/ 101 h 101"/>
                  <a:gd name="T2" fmla="*/ 0 w 101"/>
                  <a:gd name="T3" fmla="*/ 101 h 101"/>
                  <a:gd name="T4" fmla="*/ 0 w 101"/>
                  <a:gd name="T5" fmla="*/ 0 h 101"/>
                  <a:gd name="T6" fmla="*/ 101 w 101"/>
                  <a:gd name="T7" fmla="*/ 0 h 101"/>
                  <a:gd name="T8" fmla="*/ 101 w 101"/>
                  <a:gd name="T9" fmla="*/ 63 h 101"/>
                  <a:gd name="T10" fmla="*/ 97 w 101"/>
                  <a:gd name="T11" fmla="*/ 73 h 101"/>
                  <a:gd name="T12" fmla="*/ 91 w 101"/>
                  <a:gd name="T13" fmla="*/ 81 h 101"/>
                  <a:gd name="T14" fmla="*/ 87 w 101"/>
                  <a:gd name="T15" fmla="*/ 91 h 101"/>
                  <a:gd name="T16" fmla="*/ 81 w 101"/>
                  <a:gd name="T1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01">
                    <a:moveTo>
                      <a:pt x="81" y="101"/>
                    </a:moveTo>
                    <a:lnTo>
                      <a:pt x="0" y="101"/>
                    </a:lnTo>
                    <a:lnTo>
                      <a:pt x="0" y="0"/>
                    </a:lnTo>
                    <a:lnTo>
                      <a:pt x="101" y="0"/>
                    </a:lnTo>
                    <a:lnTo>
                      <a:pt x="101" y="63"/>
                    </a:lnTo>
                    <a:lnTo>
                      <a:pt x="97" y="73"/>
                    </a:lnTo>
                    <a:lnTo>
                      <a:pt x="91" y="81"/>
                    </a:lnTo>
                    <a:lnTo>
                      <a:pt x="87" y="91"/>
                    </a:lnTo>
                    <a:lnTo>
                      <a:pt x="81" y="101"/>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60" name="Freeform 493"/>
              <p:cNvSpPr>
                <a:spLocks/>
              </p:cNvSpPr>
              <p:nvPr userDrawn="1"/>
            </p:nvSpPr>
            <p:spPr bwMode="auto">
              <a:xfrm>
                <a:off x="4094" y="1888"/>
                <a:ext cx="9" cy="12"/>
              </a:xfrm>
              <a:custGeom>
                <a:avLst/>
                <a:gdLst>
                  <a:gd name="T0" fmla="*/ 28 w 28"/>
                  <a:gd name="T1" fmla="*/ 34 h 34"/>
                  <a:gd name="T2" fmla="*/ 0 w 28"/>
                  <a:gd name="T3" fmla="*/ 34 h 34"/>
                  <a:gd name="T4" fmla="*/ 28 w 28"/>
                  <a:gd name="T5" fmla="*/ 0 h 34"/>
                  <a:gd name="T6" fmla="*/ 28 w 28"/>
                  <a:gd name="T7" fmla="*/ 34 h 34"/>
                </a:gdLst>
                <a:ahLst/>
                <a:cxnLst>
                  <a:cxn ang="0">
                    <a:pos x="T0" y="T1"/>
                  </a:cxn>
                  <a:cxn ang="0">
                    <a:pos x="T2" y="T3"/>
                  </a:cxn>
                  <a:cxn ang="0">
                    <a:pos x="T4" y="T5"/>
                  </a:cxn>
                  <a:cxn ang="0">
                    <a:pos x="T6" y="T7"/>
                  </a:cxn>
                </a:cxnLst>
                <a:rect l="0" t="0" r="r" b="b"/>
                <a:pathLst>
                  <a:path w="28" h="34">
                    <a:moveTo>
                      <a:pt x="28" y="34"/>
                    </a:moveTo>
                    <a:lnTo>
                      <a:pt x="0" y="34"/>
                    </a:lnTo>
                    <a:lnTo>
                      <a:pt x="28" y="0"/>
                    </a:lnTo>
                    <a:lnTo>
                      <a:pt x="28" y="34"/>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61" name="Rectangle 494"/>
              <p:cNvSpPr>
                <a:spLocks noChangeArrowheads="1"/>
              </p:cNvSpPr>
              <p:nvPr userDrawn="1"/>
            </p:nvSpPr>
            <p:spPr bwMode="auto">
              <a:xfrm>
                <a:off x="4137" y="1865"/>
                <a:ext cx="34"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62" name="Rectangle 495"/>
              <p:cNvSpPr>
                <a:spLocks noChangeArrowheads="1"/>
              </p:cNvSpPr>
              <p:nvPr userDrawn="1"/>
            </p:nvSpPr>
            <p:spPr bwMode="auto">
              <a:xfrm>
                <a:off x="4205" y="1865"/>
                <a:ext cx="35"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63" name="Rectangle 496"/>
              <p:cNvSpPr>
                <a:spLocks noChangeArrowheads="1"/>
              </p:cNvSpPr>
              <p:nvPr userDrawn="1"/>
            </p:nvSpPr>
            <p:spPr bwMode="auto">
              <a:xfrm>
                <a:off x="4274" y="1865"/>
                <a:ext cx="34"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64" name="Rectangle 497"/>
              <p:cNvSpPr>
                <a:spLocks noChangeArrowheads="1"/>
              </p:cNvSpPr>
              <p:nvPr userDrawn="1"/>
            </p:nvSpPr>
            <p:spPr bwMode="auto">
              <a:xfrm>
                <a:off x="4342" y="1865"/>
                <a:ext cx="34"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65" name="Rectangle 498"/>
              <p:cNvSpPr>
                <a:spLocks noChangeArrowheads="1"/>
              </p:cNvSpPr>
              <p:nvPr userDrawn="1"/>
            </p:nvSpPr>
            <p:spPr bwMode="auto">
              <a:xfrm>
                <a:off x="4410" y="1865"/>
                <a:ext cx="34"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66" name="Rectangle 499"/>
              <p:cNvSpPr>
                <a:spLocks noChangeArrowheads="1"/>
              </p:cNvSpPr>
              <p:nvPr userDrawn="1"/>
            </p:nvSpPr>
            <p:spPr bwMode="auto">
              <a:xfrm>
                <a:off x="4479" y="1865"/>
                <a:ext cx="34"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67" name="Rectangle 500"/>
              <p:cNvSpPr>
                <a:spLocks noChangeArrowheads="1"/>
              </p:cNvSpPr>
              <p:nvPr userDrawn="1"/>
            </p:nvSpPr>
            <p:spPr bwMode="auto">
              <a:xfrm>
                <a:off x="4547" y="1865"/>
                <a:ext cx="34"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68" name="Rectangle 501"/>
              <p:cNvSpPr>
                <a:spLocks noChangeArrowheads="1"/>
              </p:cNvSpPr>
              <p:nvPr userDrawn="1"/>
            </p:nvSpPr>
            <p:spPr bwMode="auto">
              <a:xfrm>
                <a:off x="4615" y="1865"/>
                <a:ext cx="34"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69" name="Rectangle 502"/>
              <p:cNvSpPr>
                <a:spLocks noChangeArrowheads="1"/>
              </p:cNvSpPr>
              <p:nvPr userDrawn="1"/>
            </p:nvSpPr>
            <p:spPr bwMode="auto">
              <a:xfrm>
                <a:off x="4683" y="1865"/>
                <a:ext cx="34"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70" name="Rectangle 503"/>
              <p:cNvSpPr>
                <a:spLocks noChangeArrowheads="1"/>
              </p:cNvSpPr>
              <p:nvPr userDrawn="1"/>
            </p:nvSpPr>
            <p:spPr bwMode="auto">
              <a:xfrm>
                <a:off x="4751" y="1865"/>
                <a:ext cx="35"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71" name="Rectangle 504"/>
              <p:cNvSpPr>
                <a:spLocks noChangeArrowheads="1"/>
              </p:cNvSpPr>
              <p:nvPr userDrawn="1"/>
            </p:nvSpPr>
            <p:spPr bwMode="auto">
              <a:xfrm>
                <a:off x="4820" y="1865"/>
                <a:ext cx="34"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72" name="Rectangle 505"/>
              <p:cNvSpPr>
                <a:spLocks noChangeArrowheads="1"/>
              </p:cNvSpPr>
              <p:nvPr userDrawn="1"/>
            </p:nvSpPr>
            <p:spPr bwMode="auto">
              <a:xfrm>
                <a:off x="4888" y="1865"/>
                <a:ext cx="34"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73" name="Rectangle 506"/>
              <p:cNvSpPr>
                <a:spLocks noChangeArrowheads="1"/>
              </p:cNvSpPr>
              <p:nvPr userDrawn="1"/>
            </p:nvSpPr>
            <p:spPr bwMode="auto">
              <a:xfrm>
                <a:off x="4956" y="1865"/>
                <a:ext cx="34"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74" name="Rectangle 507"/>
              <p:cNvSpPr>
                <a:spLocks noChangeArrowheads="1"/>
              </p:cNvSpPr>
              <p:nvPr userDrawn="1"/>
            </p:nvSpPr>
            <p:spPr bwMode="auto">
              <a:xfrm>
                <a:off x="5025" y="1865"/>
                <a:ext cx="34"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75" name="Freeform 508"/>
              <p:cNvSpPr>
                <a:spLocks/>
              </p:cNvSpPr>
              <p:nvPr userDrawn="1"/>
            </p:nvSpPr>
            <p:spPr bwMode="auto">
              <a:xfrm>
                <a:off x="5093" y="1865"/>
                <a:ext cx="9" cy="16"/>
              </a:xfrm>
              <a:custGeom>
                <a:avLst/>
                <a:gdLst>
                  <a:gd name="T0" fmla="*/ 0 w 27"/>
                  <a:gd name="T1" fmla="*/ 48 h 48"/>
                  <a:gd name="T2" fmla="*/ 0 w 27"/>
                  <a:gd name="T3" fmla="*/ 0 h 48"/>
                  <a:gd name="T4" fmla="*/ 27 w 27"/>
                  <a:gd name="T5" fmla="*/ 0 h 48"/>
                  <a:gd name="T6" fmla="*/ 20 w 27"/>
                  <a:gd name="T7" fmla="*/ 12 h 48"/>
                  <a:gd name="T8" fmla="*/ 13 w 27"/>
                  <a:gd name="T9" fmla="*/ 24 h 48"/>
                  <a:gd name="T10" fmla="*/ 6 w 27"/>
                  <a:gd name="T11" fmla="*/ 36 h 48"/>
                  <a:gd name="T12" fmla="*/ 0 w 27"/>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27" h="48">
                    <a:moveTo>
                      <a:pt x="0" y="48"/>
                    </a:moveTo>
                    <a:lnTo>
                      <a:pt x="0" y="0"/>
                    </a:lnTo>
                    <a:lnTo>
                      <a:pt x="27" y="0"/>
                    </a:lnTo>
                    <a:lnTo>
                      <a:pt x="20" y="12"/>
                    </a:lnTo>
                    <a:lnTo>
                      <a:pt x="13" y="24"/>
                    </a:lnTo>
                    <a:lnTo>
                      <a:pt x="6" y="36"/>
                    </a:lnTo>
                    <a:lnTo>
                      <a:pt x="0" y="48"/>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76" name="Rectangle 509"/>
              <p:cNvSpPr>
                <a:spLocks noChangeArrowheads="1"/>
              </p:cNvSpPr>
              <p:nvPr userDrawn="1"/>
            </p:nvSpPr>
            <p:spPr bwMode="auto">
              <a:xfrm>
                <a:off x="4069" y="1933"/>
                <a:ext cx="34"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77" name="Rectangle 510"/>
              <p:cNvSpPr>
                <a:spLocks noChangeArrowheads="1"/>
              </p:cNvSpPr>
              <p:nvPr userDrawn="1"/>
            </p:nvSpPr>
            <p:spPr bwMode="auto">
              <a:xfrm>
                <a:off x="4137" y="1933"/>
                <a:ext cx="34"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78" name="Rectangle 511"/>
              <p:cNvSpPr>
                <a:spLocks noChangeArrowheads="1"/>
              </p:cNvSpPr>
              <p:nvPr userDrawn="1"/>
            </p:nvSpPr>
            <p:spPr bwMode="auto">
              <a:xfrm>
                <a:off x="4205" y="1933"/>
                <a:ext cx="35"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79" name="Rectangle 512"/>
              <p:cNvSpPr>
                <a:spLocks noChangeArrowheads="1"/>
              </p:cNvSpPr>
              <p:nvPr userDrawn="1"/>
            </p:nvSpPr>
            <p:spPr bwMode="auto">
              <a:xfrm>
                <a:off x="4274" y="1933"/>
                <a:ext cx="34"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80" name="Rectangle 513"/>
              <p:cNvSpPr>
                <a:spLocks noChangeArrowheads="1"/>
              </p:cNvSpPr>
              <p:nvPr userDrawn="1"/>
            </p:nvSpPr>
            <p:spPr bwMode="auto">
              <a:xfrm>
                <a:off x="4342" y="1933"/>
                <a:ext cx="34"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81" name="Rectangle 514"/>
              <p:cNvSpPr>
                <a:spLocks noChangeArrowheads="1"/>
              </p:cNvSpPr>
              <p:nvPr userDrawn="1"/>
            </p:nvSpPr>
            <p:spPr bwMode="auto">
              <a:xfrm>
                <a:off x="4410" y="1933"/>
                <a:ext cx="34"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82" name="Rectangle 515"/>
              <p:cNvSpPr>
                <a:spLocks noChangeArrowheads="1"/>
              </p:cNvSpPr>
              <p:nvPr userDrawn="1"/>
            </p:nvSpPr>
            <p:spPr bwMode="auto">
              <a:xfrm>
                <a:off x="4479" y="1933"/>
                <a:ext cx="34"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83" name="Rectangle 516"/>
              <p:cNvSpPr>
                <a:spLocks noChangeArrowheads="1"/>
              </p:cNvSpPr>
              <p:nvPr userDrawn="1"/>
            </p:nvSpPr>
            <p:spPr bwMode="auto">
              <a:xfrm>
                <a:off x="4547" y="1933"/>
                <a:ext cx="34"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84" name="Rectangle 517"/>
              <p:cNvSpPr>
                <a:spLocks noChangeArrowheads="1"/>
              </p:cNvSpPr>
              <p:nvPr userDrawn="1"/>
            </p:nvSpPr>
            <p:spPr bwMode="auto">
              <a:xfrm>
                <a:off x="4615" y="1933"/>
                <a:ext cx="34"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85" name="Rectangle 518"/>
              <p:cNvSpPr>
                <a:spLocks noChangeArrowheads="1"/>
              </p:cNvSpPr>
              <p:nvPr userDrawn="1"/>
            </p:nvSpPr>
            <p:spPr bwMode="auto">
              <a:xfrm>
                <a:off x="4683" y="1933"/>
                <a:ext cx="34"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86" name="Rectangle 519"/>
              <p:cNvSpPr>
                <a:spLocks noChangeArrowheads="1"/>
              </p:cNvSpPr>
              <p:nvPr userDrawn="1"/>
            </p:nvSpPr>
            <p:spPr bwMode="auto">
              <a:xfrm>
                <a:off x="4751" y="1933"/>
                <a:ext cx="35"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87" name="Rectangle 520"/>
              <p:cNvSpPr>
                <a:spLocks noChangeArrowheads="1"/>
              </p:cNvSpPr>
              <p:nvPr userDrawn="1"/>
            </p:nvSpPr>
            <p:spPr bwMode="auto">
              <a:xfrm>
                <a:off x="4820" y="1933"/>
                <a:ext cx="34"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88" name="Rectangle 521"/>
              <p:cNvSpPr>
                <a:spLocks noChangeArrowheads="1"/>
              </p:cNvSpPr>
              <p:nvPr userDrawn="1"/>
            </p:nvSpPr>
            <p:spPr bwMode="auto">
              <a:xfrm>
                <a:off x="4888" y="1933"/>
                <a:ext cx="34"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89" name="Rectangle 522"/>
              <p:cNvSpPr>
                <a:spLocks noChangeArrowheads="1"/>
              </p:cNvSpPr>
              <p:nvPr userDrawn="1"/>
            </p:nvSpPr>
            <p:spPr bwMode="auto">
              <a:xfrm>
                <a:off x="4956" y="1933"/>
                <a:ext cx="34"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90" name="Freeform 523"/>
              <p:cNvSpPr>
                <a:spLocks/>
              </p:cNvSpPr>
              <p:nvPr userDrawn="1"/>
            </p:nvSpPr>
            <p:spPr bwMode="auto">
              <a:xfrm>
                <a:off x="5025" y="1933"/>
                <a:ext cx="34" cy="35"/>
              </a:xfrm>
              <a:custGeom>
                <a:avLst/>
                <a:gdLst>
                  <a:gd name="T0" fmla="*/ 41 w 102"/>
                  <a:gd name="T1" fmla="*/ 103 h 103"/>
                  <a:gd name="T2" fmla="*/ 0 w 102"/>
                  <a:gd name="T3" fmla="*/ 103 h 103"/>
                  <a:gd name="T4" fmla="*/ 0 w 102"/>
                  <a:gd name="T5" fmla="*/ 0 h 103"/>
                  <a:gd name="T6" fmla="*/ 102 w 102"/>
                  <a:gd name="T7" fmla="*/ 0 h 103"/>
                  <a:gd name="T8" fmla="*/ 102 w 102"/>
                  <a:gd name="T9" fmla="*/ 11 h 103"/>
                  <a:gd name="T10" fmla="*/ 87 w 102"/>
                  <a:gd name="T11" fmla="*/ 34 h 103"/>
                  <a:gd name="T12" fmla="*/ 72 w 102"/>
                  <a:gd name="T13" fmla="*/ 57 h 103"/>
                  <a:gd name="T14" fmla="*/ 56 w 102"/>
                  <a:gd name="T15" fmla="*/ 80 h 103"/>
                  <a:gd name="T16" fmla="*/ 41 w 102"/>
                  <a:gd name="T1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03">
                    <a:moveTo>
                      <a:pt x="41" y="103"/>
                    </a:moveTo>
                    <a:lnTo>
                      <a:pt x="0" y="103"/>
                    </a:lnTo>
                    <a:lnTo>
                      <a:pt x="0" y="0"/>
                    </a:lnTo>
                    <a:lnTo>
                      <a:pt x="102" y="0"/>
                    </a:lnTo>
                    <a:lnTo>
                      <a:pt x="102" y="11"/>
                    </a:lnTo>
                    <a:lnTo>
                      <a:pt x="87" y="34"/>
                    </a:lnTo>
                    <a:lnTo>
                      <a:pt x="72" y="57"/>
                    </a:lnTo>
                    <a:lnTo>
                      <a:pt x="56" y="80"/>
                    </a:lnTo>
                    <a:lnTo>
                      <a:pt x="41" y="103"/>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91" name="Freeform 524"/>
              <p:cNvSpPr>
                <a:spLocks/>
              </p:cNvSpPr>
              <p:nvPr userDrawn="1"/>
            </p:nvSpPr>
            <p:spPr bwMode="auto">
              <a:xfrm>
                <a:off x="4001" y="2002"/>
                <a:ext cx="34" cy="33"/>
              </a:xfrm>
              <a:custGeom>
                <a:avLst/>
                <a:gdLst>
                  <a:gd name="T0" fmla="*/ 101 w 101"/>
                  <a:gd name="T1" fmla="*/ 101 h 101"/>
                  <a:gd name="T2" fmla="*/ 0 w 101"/>
                  <a:gd name="T3" fmla="*/ 101 h 101"/>
                  <a:gd name="T4" fmla="*/ 0 w 101"/>
                  <a:gd name="T5" fmla="*/ 19 h 101"/>
                  <a:gd name="T6" fmla="*/ 16 w 101"/>
                  <a:gd name="T7" fmla="*/ 0 h 101"/>
                  <a:gd name="T8" fmla="*/ 101 w 101"/>
                  <a:gd name="T9" fmla="*/ 0 h 101"/>
                  <a:gd name="T10" fmla="*/ 101 w 101"/>
                  <a:gd name="T11" fmla="*/ 101 h 101"/>
                </a:gdLst>
                <a:ahLst/>
                <a:cxnLst>
                  <a:cxn ang="0">
                    <a:pos x="T0" y="T1"/>
                  </a:cxn>
                  <a:cxn ang="0">
                    <a:pos x="T2" y="T3"/>
                  </a:cxn>
                  <a:cxn ang="0">
                    <a:pos x="T4" y="T5"/>
                  </a:cxn>
                  <a:cxn ang="0">
                    <a:pos x="T6" y="T7"/>
                  </a:cxn>
                  <a:cxn ang="0">
                    <a:pos x="T8" y="T9"/>
                  </a:cxn>
                  <a:cxn ang="0">
                    <a:pos x="T10" y="T11"/>
                  </a:cxn>
                </a:cxnLst>
                <a:rect l="0" t="0" r="r" b="b"/>
                <a:pathLst>
                  <a:path w="101" h="101">
                    <a:moveTo>
                      <a:pt x="101" y="101"/>
                    </a:moveTo>
                    <a:lnTo>
                      <a:pt x="0" y="101"/>
                    </a:lnTo>
                    <a:lnTo>
                      <a:pt x="0" y="19"/>
                    </a:lnTo>
                    <a:lnTo>
                      <a:pt x="16" y="0"/>
                    </a:lnTo>
                    <a:lnTo>
                      <a:pt x="101" y="0"/>
                    </a:lnTo>
                    <a:lnTo>
                      <a:pt x="101" y="101"/>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92" name="Rectangle 525"/>
              <p:cNvSpPr>
                <a:spLocks noChangeArrowheads="1"/>
              </p:cNvSpPr>
              <p:nvPr userDrawn="1"/>
            </p:nvSpPr>
            <p:spPr bwMode="auto">
              <a:xfrm>
                <a:off x="4069" y="2002"/>
                <a:ext cx="34"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93" name="Rectangle 526"/>
              <p:cNvSpPr>
                <a:spLocks noChangeArrowheads="1"/>
              </p:cNvSpPr>
              <p:nvPr userDrawn="1"/>
            </p:nvSpPr>
            <p:spPr bwMode="auto">
              <a:xfrm>
                <a:off x="4137" y="2002"/>
                <a:ext cx="34"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94" name="Rectangle 527"/>
              <p:cNvSpPr>
                <a:spLocks noChangeArrowheads="1"/>
              </p:cNvSpPr>
              <p:nvPr userDrawn="1"/>
            </p:nvSpPr>
            <p:spPr bwMode="auto">
              <a:xfrm>
                <a:off x="4205" y="2002"/>
                <a:ext cx="35"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95" name="Rectangle 528"/>
              <p:cNvSpPr>
                <a:spLocks noChangeArrowheads="1"/>
              </p:cNvSpPr>
              <p:nvPr userDrawn="1"/>
            </p:nvSpPr>
            <p:spPr bwMode="auto">
              <a:xfrm>
                <a:off x="4274" y="2002"/>
                <a:ext cx="34"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96" name="Rectangle 529"/>
              <p:cNvSpPr>
                <a:spLocks noChangeArrowheads="1"/>
              </p:cNvSpPr>
              <p:nvPr userDrawn="1"/>
            </p:nvSpPr>
            <p:spPr bwMode="auto">
              <a:xfrm>
                <a:off x="4342" y="2002"/>
                <a:ext cx="34"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97" name="Rectangle 530"/>
              <p:cNvSpPr>
                <a:spLocks noChangeArrowheads="1"/>
              </p:cNvSpPr>
              <p:nvPr userDrawn="1"/>
            </p:nvSpPr>
            <p:spPr bwMode="auto">
              <a:xfrm>
                <a:off x="4410" y="2002"/>
                <a:ext cx="34"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98" name="Rectangle 531"/>
              <p:cNvSpPr>
                <a:spLocks noChangeArrowheads="1"/>
              </p:cNvSpPr>
              <p:nvPr userDrawn="1"/>
            </p:nvSpPr>
            <p:spPr bwMode="auto">
              <a:xfrm>
                <a:off x="4479" y="2002"/>
                <a:ext cx="34"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99" name="Rectangle 532"/>
              <p:cNvSpPr>
                <a:spLocks noChangeArrowheads="1"/>
              </p:cNvSpPr>
              <p:nvPr userDrawn="1"/>
            </p:nvSpPr>
            <p:spPr bwMode="auto">
              <a:xfrm>
                <a:off x="4547" y="2002"/>
                <a:ext cx="34"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00" name="Rectangle 533"/>
              <p:cNvSpPr>
                <a:spLocks noChangeArrowheads="1"/>
              </p:cNvSpPr>
              <p:nvPr userDrawn="1"/>
            </p:nvSpPr>
            <p:spPr bwMode="auto">
              <a:xfrm>
                <a:off x="4615" y="2002"/>
                <a:ext cx="34"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01" name="Rectangle 534"/>
              <p:cNvSpPr>
                <a:spLocks noChangeArrowheads="1"/>
              </p:cNvSpPr>
              <p:nvPr userDrawn="1"/>
            </p:nvSpPr>
            <p:spPr bwMode="auto">
              <a:xfrm>
                <a:off x="4683" y="2002"/>
                <a:ext cx="34"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02" name="Rectangle 535"/>
              <p:cNvSpPr>
                <a:spLocks noChangeArrowheads="1"/>
              </p:cNvSpPr>
              <p:nvPr userDrawn="1"/>
            </p:nvSpPr>
            <p:spPr bwMode="auto">
              <a:xfrm>
                <a:off x="4751" y="2002"/>
                <a:ext cx="35"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03" name="Rectangle 536"/>
              <p:cNvSpPr>
                <a:spLocks noChangeArrowheads="1"/>
              </p:cNvSpPr>
              <p:nvPr userDrawn="1"/>
            </p:nvSpPr>
            <p:spPr bwMode="auto">
              <a:xfrm>
                <a:off x="4820" y="2002"/>
                <a:ext cx="34"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04" name="Rectangle 537"/>
              <p:cNvSpPr>
                <a:spLocks noChangeArrowheads="1"/>
              </p:cNvSpPr>
              <p:nvPr userDrawn="1"/>
            </p:nvSpPr>
            <p:spPr bwMode="auto">
              <a:xfrm>
                <a:off x="4888" y="2002"/>
                <a:ext cx="34"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05" name="Freeform 538"/>
              <p:cNvSpPr>
                <a:spLocks/>
              </p:cNvSpPr>
              <p:nvPr userDrawn="1"/>
            </p:nvSpPr>
            <p:spPr bwMode="auto">
              <a:xfrm>
                <a:off x="4956" y="2002"/>
                <a:ext cx="34" cy="33"/>
              </a:xfrm>
              <a:custGeom>
                <a:avLst/>
                <a:gdLst>
                  <a:gd name="T0" fmla="*/ 99 w 102"/>
                  <a:gd name="T1" fmla="*/ 101 h 101"/>
                  <a:gd name="T2" fmla="*/ 0 w 102"/>
                  <a:gd name="T3" fmla="*/ 101 h 101"/>
                  <a:gd name="T4" fmla="*/ 0 w 102"/>
                  <a:gd name="T5" fmla="*/ 0 h 101"/>
                  <a:gd name="T6" fmla="*/ 102 w 102"/>
                  <a:gd name="T7" fmla="*/ 0 h 101"/>
                  <a:gd name="T8" fmla="*/ 102 w 102"/>
                  <a:gd name="T9" fmla="*/ 97 h 101"/>
                  <a:gd name="T10" fmla="*/ 99 w 102"/>
                  <a:gd name="T11" fmla="*/ 101 h 101"/>
                </a:gdLst>
                <a:ahLst/>
                <a:cxnLst>
                  <a:cxn ang="0">
                    <a:pos x="T0" y="T1"/>
                  </a:cxn>
                  <a:cxn ang="0">
                    <a:pos x="T2" y="T3"/>
                  </a:cxn>
                  <a:cxn ang="0">
                    <a:pos x="T4" y="T5"/>
                  </a:cxn>
                  <a:cxn ang="0">
                    <a:pos x="T6" y="T7"/>
                  </a:cxn>
                  <a:cxn ang="0">
                    <a:pos x="T8" y="T9"/>
                  </a:cxn>
                  <a:cxn ang="0">
                    <a:pos x="T10" y="T11"/>
                  </a:cxn>
                </a:cxnLst>
                <a:rect l="0" t="0" r="r" b="b"/>
                <a:pathLst>
                  <a:path w="102" h="101">
                    <a:moveTo>
                      <a:pt x="99" y="101"/>
                    </a:moveTo>
                    <a:lnTo>
                      <a:pt x="0" y="101"/>
                    </a:lnTo>
                    <a:lnTo>
                      <a:pt x="0" y="0"/>
                    </a:lnTo>
                    <a:lnTo>
                      <a:pt x="102" y="0"/>
                    </a:lnTo>
                    <a:lnTo>
                      <a:pt x="102" y="97"/>
                    </a:lnTo>
                    <a:lnTo>
                      <a:pt x="99" y="101"/>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06" name="Freeform 539"/>
              <p:cNvSpPr>
                <a:spLocks/>
              </p:cNvSpPr>
              <p:nvPr userDrawn="1"/>
            </p:nvSpPr>
            <p:spPr bwMode="auto">
              <a:xfrm>
                <a:off x="3933" y="2070"/>
                <a:ext cx="33" cy="33"/>
              </a:xfrm>
              <a:custGeom>
                <a:avLst/>
                <a:gdLst>
                  <a:gd name="T0" fmla="*/ 101 w 101"/>
                  <a:gd name="T1" fmla="*/ 101 h 101"/>
                  <a:gd name="T2" fmla="*/ 0 w 101"/>
                  <a:gd name="T3" fmla="*/ 101 h 101"/>
                  <a:gd name="T4" fmla="*/ 0 w 101"/>
                  <a:gd name="T5" fmla="*/ 54 h 101"/>
                  <a:gd name="T6" fmla="*/ 47 w 101"/>
                  <a:gd name="T7" fmla="*/ 0 h 101"/>
                  <a:gd name="T8" fmla="*/ 101 w 101"/>
                  <a:gd name="T9" fmla="*/ 0 h 101"/>
                  <a:gd name="T10" fmla="*/ 101 w 101"/>
                  <a:gd name="T11" fmla="*/ 101 h 101"/>
                </a:gdLst>
                <a:ahLst/>
                <a:cxnLst>
                  <a:cxn ang="0">
                    <a:pos x="T0" y="T1"/>
                  </a:cxn>
                  <a:cxn ang="0">
                    <a:pos x="T2" y="T3"/>
                  </a:cxn>
                  <a:cxn ang="0">
                    <a:pos x="T4" y="T5"/>
                  </a:cxn>
                  <a:cxn ang="0">
                    <a:pos x="T6" y="T7"/>
                  </a:cxn>
                  <a:cxn ang="0">
                    <a:pos x="T8" y="T9"/>
                  </a:cxn>
                  <a:cxn ang="0">
                    <a:pos x="T10" y="T11"/>
                  </a:cxn>
                </a:cxnLst>
                <a:rect l="0" t="0" r="r" b="b"/>
                <a:pathLst>
                  <a:path w="101" h="101">
                    <a:moveTo>
                      <a:pt x="101" y="101"/>
                    </a:moveTo>
                    <a:lnTo>
                      <a:pt x="0" y="101"/>
                    </a:lnTo>
                    <a:lnTo>
                      <a:pt x="0" y="54"/>
                    </a:lnTo>
                    <a:lnTo>
                      <a:pt x="47" y="0"/>
                    </a:lnTo>
                    <a:lnTo>
                      <a:pt x="101" y="0"/>
                    </a:lnTo>
                    <a:lnTo>
                      <a:pt x="101" y="101"/>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07" name="Rectangle 540"/>
              <p:cNvSpPr>
                <a:spLocks noChangeArrowheads="1"/>
              </p:cNvSpPr>
              <p:nvPr userDrawn="1"/>
            </p:nvSpPr>
            <p:spPr bwMode="auto">
              <a:xfrm>
                <a:off x="4001" y="2070"/>
                <a:ext cx="34"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08" name="Rectangle 541"/>
              <p:cNvSpPr>
                <a:spLocks noChangeArrowheads="1"/>
              </p:cNvSpPr>
              <p:nvPr userDrawn="1"/>
            </p:nvSpPr>
            <p:spPr bwMode="auto">
              <a:xfrm>
                <a:off x="4069" y="2070"/>
                <a:ext cx="34"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09" name="Rectangle 542"/>
              <p:cNvSpPr>
                <a:spLocks noChangeArrowheads="1"/>
              </p:cNvSpPr>
              <p:nvPr userDrawn="1"/>
            </p:nvSpPr>
            <p:spPr bwMode="auto">
              <a:xfrm>
                <a:off x="4137" y="2070"/>
                <a:ext cx="34"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10" name="Rectangle 543"/>
              <p:cNvSpPr>
                <a:spLocks noChangeArrowheads="1"/>
              </p:cNvSpPr>
              <p:nvPr userDrawn="1"/>
            </p:nvSpPr>
            <p:spPr bwMode="auto">
              <a:xfrm>
                <a:off x="4205" y="2070"/>
                <a:ext cx="35"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11" name="Rectangle 544"/>
              <p:cNvSpPr>
                <a:spLocks noChangeArrowheads="1"/>
              </p:cNvSpPr>
              <p:nvPr userDrawn="1"/>
            </p:nvSpPr>
            <p:spPr bwMode="auto">
              <a:xfrm>
                <a:off x="4274" y="2070"/>
                <a:ext cx="34"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12" name="Rectangle 545"/>
              <p:cNvSpPr>
                <a:spLocks noChangeArrowheads="1"/>
              </p:cNvSpPr>
              <p:nvPr userDrawn="1"/>
            </p:nvSpPr>
            <p:spPr bwMode="auto">
              <a:xfrm>
                <a:off x="4342" y="2070"/>
                <a:ext cx="34"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13" name="Rectangle 546"/>
              <p:cNvSpPr>
                <a:spLocks noChangeArrowheads="1"/>
              </p:cNvSpPr>
              <p:nvPr userDrawn="1"/>
            </p:nvSpPr>
            <p:spPr bwMode="auto">
              <a:xfrm>
                <a:off x="4410" y="2070"/>
                <a:ext cx="34"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14" name="Rectangle 547"/>
              <p:cNvSpPr>
                <a:spLocks noChangeArrowheads="1"/>
              </p:cNvSpPr>
              <p:nvPr userDrawn="1"/>
            </p:nvSpPr>
            <p:spPr bwMode="auto">
              <a:xfrm>
                <a:off x="4479" y="2070"/>
                <a:ext cx="34"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15" name="Rectangle 548"/>
              <p:cNvSpPr>
                <a:spLocks noChangeArrowheads="1"/>
              </p:cNvSpPr>
              <p:nvPr userDrawn="1"/>
            </p:nvSpPr>
            <p:spPr bwMode="auto">
              <a:xfrm>
                <a:off x="4547" y="2070"/>
                <a:ext cx="34"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16" name="Rectangle 549"/>
              <p:cNvSpPr>
                <a:spLocks noChangeArrowheads="1"/>
              </p:cNvSpPr>
              <p:nvPr userDrawn="1"/>
            </p:nvSpPr>
            <p:spPr bwMode="auto">
              <a:xfrm>
                <a:off x="4615" y="2070"/>
                <a:ext cx="34"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17" name="Rectangle 550"/>
              <p:cNvSpPr>
                <a:spLocks noChangeArrowheads="1"/>
              </p:cNvSpPr>
              <p:nvPr userDrawn="1"/>
            </p:nvSpPr>
            <p:spPr bwMode="auto">
              <a:xfrm>
                <a:off x="4683" y="2070"/>
                <a:ext cx="34"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18" name="Rectangle 551"/>
              <p:cNvSpPr>
                <a:spLocks noChangeArrowheads="1"/>
              </p:cNvSpPr>
              <p:nvPr userDrawn="1"/>
            </p:nvSpPr>
            <p:spPr bwMode="auto">
              <a:xfrm>
                <a:off x="4751" y="2070"/>
                <a:ext cx="35"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19" name="Rectangle 552"/>
              <p:cNvSpPr>
                <a:spLocks noChangeArrowheads="1"/>
              </p:cNvSpPr>
              <p:nvPr userDrawn="1"/>
            </p:nvSpPr>
            <p:spPr bwMode="auto">
              <a:xfrm>
                <a:off x="4820" y="2070"/>
                <a:ext cx="34"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20" name="Rectangle 553"/>
              <p:cNvSpPr>
                <a:spLocks noChangeArrowheads="1"/>
              </p:cNvSpPr>
              <p:nvPr userDrawn="1"/>
            </p:nvSpPr>
            <p:spPr bwMode="auto">
              <a:xfrm>
                <a:off x="4888" y="2070"/>
                <a:ext cx="34" cy="33"/>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21" name="Freeform 554"/>
              <p:cNvSpPr>
                <a:spLocks/>
              </p:cNvSpPr>
              <p:nvPr userDrawn="1"/>
            </p:nvSpPr>
            <p:spPr bwMode="auto">
              <a:xfrm>
                <a:off x="4956" y="2070"/>
                <a:ext cx="7" cy="8"/>
              </a:xfrm>
              <a:custGeom>
                <a:avLst/>
                <a:gdLst>
                  <a:gd name="T0" fmla="*/ 0 w 21"/>
                  <a:gd name="T1" fmla="*/ 25 h 25"/>
                  <a:gd name="T2" fmla="*/ 0 w 21"/>
                  <a:gd name="T3" fmla="*/ 0 h 25"/>
                  <a:gd name="T4" fmla="*/ 21 w 21"/>
                  <a:gd name="T5" fmla="*/ 0 h 25"/>
                  <a:gd name="T6" fmla="*/ 0 w 21"/>
                  <a:gd name="T7" fmla="*/ 25 h 25"/>
                </a:gdLst>
                <a:ahLst/>
                <a:cxnLst>
                  <a:cxn ang="0">
                    <a:pos x="T0" y="T1"/>
                  </a:cxn>
                  <a:cxn ang="0">
                    <a:pos x="T2" y="T3"/>
                  </a:cxn>
                  <a:cxn ang="0">
                    <a:pos x="T4" y="T5"/>
                  </a:cxn>
                  <a:cxn ang="0">
                    <a:pos x="T6" y="T7"/>
                  </a:cxn>
                </a:cxnLst>
                <a:rect l="0" t="0" r="r" b="b"/>
                <a:pathLst>
                  <a:path w="21" h="25">
                    <a:moveTo>
                      <a:pt x="0" y="25"/>
                    </a:moveTo>
                    <a:lnTo>
                      <a:pt x="0" y="0"/>
                    </a:lnTo>
                    <a:lnTo>
                      <a:pt x="21" y="0"/>
                    </a:lnTo>
                    <a:lnTo>
                      <a:pt x="0" y="25"/>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22" name="Freeform 555"/>
              <p:cNvSpPr>
                <a:spLocks/>
              </p:cNvSpPr>
              <p:nvPr userDrawn="1"/>
            </p:nvSpPr>
            <p:spPr bwMode="auto">
              <a:xfrm>
                <a:off x="3864" y="2138"/>
                <a:ext cx="34" cy="34"/>
              </a:xfrm>
              <a:custGeom>
                <a:avLst/>
                <a:gdLst>
                  <a:gd name="T0" fmla="*/ 102 w 102"/>
                  <a:gd name="T1" fmla="*/ 102 h 102"/>
                  <a:gd name="T2" fmla="*/ 0 w 102"/>
                  <a:gd name="T3" fmla="*/ 102 h 102"/>
                  <a:gd name="T4" fmla="*/ 20 w 102"/>
                  <a:gd name="T5" fmla="*/ 76 h 102"/>
                  <a:gd name="T6" fmla="*/ 39 w 102"/>
                  <a:gd name="T7" fmla="*/ 51 h 102"/>
                  <a:gd name="T8" fmla="*/ 59 w 102"/>
                  <a:gd name="T9" fmla="*/ 26 h 102"/>
                  <a:gd name="T10" fmla="*/ 80 w 102"/>
                  <a:gd name="T11" fmla="*/ 0 h 102"/>
                  <a:gd name="T12" fmla="*/ 102 w 102"/>
                  <a:gd name="T13" fmla="*/ 0 h 102"/>
                  <a:gd name="T14" fmla="*/ 102 w 102"/>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02">
                    <a:moveTo>
                      <a:pt x="102" y="102"/>
                    </a:moveTo>
                    <a:lnTo>
                      <a:pt x="0" y="102"/>
                    </a:lnTo>
                    <a:lnTo>
                      <a:pt x="20" y="76"/>
                    </a:lnTo>
                    <a:lnTo>
                      <a:pt x="39" y="51"/>
                    </a:lnTo>
                    <a:lnTo>
                      <a:pt x="59" y="26"/>
                    </a:lnTo>
                    <a:lnTo>
                      <a:pt x="80" y="0"/>
                    </a:lnTo>
                    <a:lnTo>
                      <a:pt x="102" y="0"/>
                    </a:lnTo>
                    <a:lnTo>
                      <a:pt x="102" y="102"/>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23" name="Rectangle 556"/>
              <p:cNvSpPr>
                <a:spLocks noChangeArrowheads="1"/>
              </p:cNvSpPr>
              <p:nvPr userDrawn="1"/>
            </p:nvSpPr>
            <p:spPr bwMode="auto">
              <a:xfrm>
                <a:off x="3933" y="2138"/>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24" name="Rectangle 557"/>
              <p:cNvSpPr>
                <a:spLocks noChangeArrowheads="1"/>
              </p:cNvSpPr>
              <p:nvPr userDrawn="1"/>
            </p:nvSpPr>
            <p:spPr bwMode="auto">
              <a:xfrm>
                <a:off x="4001" y="213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25" name="Rectangle 558"/>
              <p:cNvSpPr>
                <a:spLocks noChangeArrowheads="1"/>
              </p:cNvSpPr>
              <p:nvPr userDrawn="1"/>
            </p:nvSpPr>
            <p:spPr bwMode="auto">
              <a:xfrm>
                <a:off x="4069" y="213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26" name="Rectangle 559"/>
              <p:cNvSpPr>
                <a:spLocks noChangeArrowheads="1"/>
              </p:cNvSpPr>
              <p:nvPr userDrawn="1"/>
            </p:nvSpPr>
            <p:spPr bwMode="auto">
              <a:xfrm>
                <a:off x="4137" y="213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27" name="Rectangle 560"/>
              <p:cNvSpPr>
                <a:spLocks noChangeArrowheads="1"/>
              </p:cNvSpPr>
              <p:nvPr userDrawn="1"/>
            </p:nvSpPr>
            <p:spPr bwMode="auto">
              <a:xfrm>
                <a:off x="4205" y="2138"/>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28" name="Rectangle 561"/>
              <p:cNvSpPr>
                <a:spLocks noChangeArrowheads="1"/>
              </p:cNvSpPr>
              <p:nvPr userDrawn="1"/>
            </p:nvSpPr>
            <p:spPr bwMode="auto">
              <a:xfrm>
                <a:off x="4274" y="213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29" name="Rectangle 562"/>
              <p:cNvSpPr>
                <a:spLocks noChangeArrowheads="1"/>
              </p:cNvSpPr>
              <p:nvPr userDrawn="1"/>
            </p:nvSpPr>
            <p:spPr bwMode="auto">
              <a:xfrm>
                <a:off x="4342" y="213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30" name="Rectangle 563"/>
              <p:cNvSpPr>
                <a:spLocks noChangeArrowheads="1"/>
              </p:cNvSpPr>
              <p:nvPr userDrawn="1"/>
            </p:nvSpPr>
            <p:spPr bwMode="auto">
              <a:xfrm>
                <a:off x="4410" y="213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31" name="Rectangle 564"/>
              <p:cNvSpPr>
                <a:spLocks noChangeArrowheads="1"/>
              </p:cNvSpPr>
              <p:nvPr userDrawn="1"/>
            </p:nvSpPr>
            <p:spPr bwMode="auto">
              <a:xfrm>
                <a:off x="4479" y="213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32" name="Rectangle 565"/>
              <p:cNvSpPr>
                <a:spLocks noChangeArrowheads="1"/>
              </p:cNvSpPr>
              <p:nvPr userDrawn="1"/>
            </p:nvSpPr>
            <p:spPr bwMode="auto">
              <a:xfrm>
                <a:off x="4547" y="213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33" name="Rectangle 566"/>
              <p:cNvSpPr>
                <a:spLocks noChangeArrowheads="1"/>
              </p:cNvSpPr>
              <p:nvPr userDrawn="1"/>
            </p:nvSpPr>
            <p:spPr bwMode="auto">
              <a:xfrm>
                <a:off x="4615" y="213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34" name="Rectangle 567"/>
              <p:cNvSpPr>
                <a:spLocks noChangeArrowheads="1"/>
              </p:cNvSpPr>
              <p:nvPr userDrawn="1"/>
            </p:nvSpPr>
            <p:spPr bwMode="auto">
              <a:xfrm>
                <a:off x="4683" y="213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35" name="Rectangle 568"/>
              <p:cNvSpPr>
                <a:spLocks noChangeArrowheads="1"/>
              </p:cNvSpPr>
              <p:nvPr userDrawn="1"/>
            </p:nvSpPr>
            <p:spPr bwMode="auto">
              <a:xfrm>
                <a:off x="4751" y="2138"/>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36" name="Rectangle 569"/>
              <p:cNvSpPr>
                <a:spLocks noChangeArrowheads="1"/>
              </p:cNvSpPr>
              <p:nvPr userDrawn="1"/>
            </p:nvSpPr>
            <p:spPr bwMode="auto">
              <a:xfrm>
                <a:off x="4820" y="213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37" name="Freeform 570"/>
              <p:cNvSpPr>
                <a:spLocks/>
              </p:cNvSpPr>
              <p:nvPr userDrawn="1"/>
            </p:nvSpPr>
            <p:spPr bwMode="auto">
              <a:xfrm>
                <a:off x="4888" y="2138"/>
                <a:ext cx="21" cy="26"/>
              </a:xfrm>
              <a:custGeom>
                <a:avLst/>
                <a:gdLst>
                  <a:gd name="T0" fmla="*/ 0 w 63"/>
                  <a:gd name="T1" fmla="*/ 79 h 79"/>
                  <a:gd name="T2" fmla="*/ 0 w 63"/>
                  <a:gd name="T3" fmla="*/ 0 h 79"/>
                  <a:gd name="T4" fmla="*/ 63 w 63"/>
                  <a:gd name="T5" fmla="*/ 0 h 79"/>
                  <a:gd name="T6" fmla="*/ 0 w 63"/>
                  <a:gd name="T7" fmla="*/ 79 h 79"/>
                </a:gdLst>
                <a:ahLst/>
                <a:cxnLst>
                  <a:cxn ang="0">
                    <a:pos x="T0" y="T1"/>
                  </a:cxn>
                  <a:cxn ang="0">
                    <a:pos x="T2" y="T3"/>
                  </a:cxn>
                  <a:cxn ang="0">
                    <a:pos x="T4" y="T5"/>
                  </a:cxn>
                  <a:cxn ang="0">
                    <a:pos x="T6" y="T7"/>
                  </a:cxn>
                </a:cxnLst>
                <a:rect l="0" t="0" r="r" b="b"/>
                <a:pathLst>
                  <a:path w="63" h="79">
                    <a:moveTo>
                      <a:pt x="0" y="79"/>
                    </a:moveTo>
                    <a:lnTo>
                      <a:pt x="0" y="0"/>
                    </a:lnTo>
                    <a:lnTo>
                      <a:pt x="63" y="0"/>
                    </a:lnTo>
                    <a:lnTo>
                      <a:pt x="0" y="79"/>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38" name="Freeform 571"/>
              <p:cNvSpPr>
                <a:spLocks/>
              </p:cNvSpPr>
              <p:nvPr userDrawn="1"/>
            </p:nvSpPr>
            <p:spPr bwMode="auto">
              <a:xfrm>
                <a:off x="3818" y="2221"/>
                <a:ext cx="12" cy="19"/>
              </a:xfrm>
              <a:custGeom>
                <a:avLst/>
                <a:gdLst>
                  <a:gd name="T0" fmla="*/ 36 w 36"/>
                  <a:gd name="T1" fmla="*/ 57 h 57"/>
                  <a:gd name="T2" fmla="*/ 0 w 36"/>
                  <a:gd name="T3" fmla="*/ 57 h 57"/>
                  <a:gd name="T4" fmla="*/ 8 w 36"/>
                  <a:gd name="T5" fmla="*/ 43 h 57"/>
                  <a:gd name="T6" fmla="*/ 17 w 36"/>
                  <a:gd name="T7" fmla="*/ 28 h 57"/>
                  <a:gd name="T8" fmla="*/ 26 w 36"/>
                  <a:gd name="T9" fmla="*/ 14 h 57"/>
                  <a:gd name="T10" fmla="*/ 36 w 36"/>
                  <a:gd name="T11" fmla="*/ 0 h 57"/>
                  <a:gd name="T12" fmla="*/ 36 w 36"/>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36" h="57">
                    <a:moveTo>
                      <a:pt x="36" y="57"/>
                    </a:moveTo>
                    <a:lnTo>
                      <a:pt x="0" y="57"/>
                    </a:lnTo>
                    <a:lnTo>
                      <a:pt x="8" y="43"/>
                    </a:lnTo>
                    <a:lnTo>
                      <a:pt x="17" y="28"/>
                    </a:lnTo>
                    <a:lnTo>
                      <a:pt x="26" y="14"/>
                    </a:lnTo>
                    <a:lnTo>
                      <a:pt x="36" y="0"/>
                    </a:lnTo>
                    <a:lnTo>
                      <a:pt x="36" y="57"/>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39" name="Rectangle 572"/>
              <p:cNvSpPr>
                <a:spLocks noChangeArrowheads="1"/>
              </p:cNvSpPr>
              <p:nvPr userDrawn="1"/>
            </p:nvSpPr>
            <p:spPr bwMode="auto">
              <a:xfrm>
                <a:off x="3864" y="2205"/>
                <a:ext cx="34"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40" name="Rectangle 573"/>
              <p:cNvSpPr>
                <a:spLocks noChangeArrowheads="1"/>
              </p:cNvSpPr>
              <p:nvPr userDrawn="1"/>
            </p:nvSpPr>
            <p:spPr bwMode="auto">
              <a:xfrm>
                <a:off x="3933" y="2205"/>
                <a:ext cx="33"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41" name="Rectangle 574"/>
              <p:cNvSpPr>
                <a:spLocks noChangeArrowheads="1"/>
              </p:cNvSpPr>
              <p:nvPr userDrawn="1"/>
            </p:nvSpPr>
            <p:spPr bwMode="auto">
              <a:xfrm>
                <a:off x="4001" y="2205"/>
                <a:ext cx="34"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42" name="Rectangle 575"/>
              <p:cNvSpPr>
                <a:spLocks noChangeArrowheads="1"/>
              </p:cNvSpPr>
              <p:nvPr userDrawn="1"/>
            </p:nvSpPr>
            <p:spPr bwMode="auto">
              <a:xfrm>
                <a:off x="4069" y="2205"/>
                <a:ext cx="34"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43" name="Rectangle 576"/>
              <p:cNvSpPr>
                <a:spLocks noChangeArrowheads="1"/>
              </p:cNvSpPr>
              <p:nvPr userDrawn="1"/>
            </p:nvSpPr>
            <p:spPr bwMode="auto">
              <a:xfrm>
                <a:off x="4137" y="2205"/>
                <a:ext cx="34"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44" name="Rectangle 577"/>
              <p:cNvSpPr>
                <a:spLocks noChangeArrowheads="1"/>
              </p:cNvSpPr>
              <p:nvPr userDrawn="1"/>
            </p:nvSpPr>
            <p:spPr bwMode="auto">
              <a:xfrm>
                <a:off x="4205" y="2205"/>
                <a:ext cx="35"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45" name="Rectangle 578"/>
              <p:cNvSpPr>
                <a:spLocks noChangeArrowheads="1"/>
              </p:cNvSpPr>
              <p:nvPr userDrawn="1"/>
            </p:nvSpPr>
            <p:spPr bwMode="auto">
              <a:xfrm>
                <a:off x="4274" y="2205"/>
                <a:ext cx="34"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46" name="Rectangle 579"/>
              <p:cNvSpPr>
                <a:spLocks noChangeArrowheads="1"/>
              </p:cNvSpPr>
              <p:nvPr userDrawn="1"/>
            </p:nvSpPr>
            <p:spPr bwMode="auto">
              <a:xfrm>
                <a:off x="4342" y="2205"/>
                <a:ext cx="34"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47" name="Rectangle 580"/>
              <p:cNvSpPr>
                <a:spLocks noChangeArrowheads="1"/>
              </p:cNvSpPr>
              <p:nvPr userDrawn="1"/>
            </p:nvSpPr>
            <p:spPr bwMode="auto">
              <a:xfrm>
                <a:off x="4410" y="2205"/>
                <a:ext cx="34"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48" name="Rectangle 581"/>
              <p:cNvSpPr>
                <a:spLocks noChangeArrowheads="1"/>
              </p:cNvSpPr>
              <p:nvPr userDrawn="1"/>
            </p:nvSpPr>
            <p:spPr bwMode="auto">
              <a:xfrm>
                <a:off x="4479" y="2205"/>
                <a:ext cx="34"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49" name="Rectangle 582"/>
              <p:cNvSpPr>
                <a:spLocks noChangeArrowheads="1"/>
              </p:cNvSpPr>
              <p:nvPr userDrawn="1"/>
            </p:nvSpPr>
            <p:spPr bwMode="auto">
              <a:xfrm>
                <a:off x="4547" y="2205"/>
                <a:ext cx="34"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50" name="Rectangle 583"/>
              <p:cNvSpPr>
                <a:spLocks noChangeArrowheads="1"/>
              </p:cNvSpPr>
              <p:nvPr userDrawn="1"/>
            </p:nvSpPr>
            <p:spPr bwMode="auto">
              <a:xfrm>
                <a:off x="4615" y="2205"/>
                <a:ext cx="34"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51" name="Rectangle 584"/>
              <p:cNvSpPr>
                <a:spLocks noChangeArrowheads="1"/>
              </p:cNvSpPr>
              <p:nvPr userDrawn="1"/>
            </p:nvSpPr>
            <p:spPr bwMode="auto">
              <a:xfrm>
                <a:off x="4683" y="2205"/>
                <a:ext cx="34"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52" name="Rectangle 585"/>
              <p:cNvSpPr>
                <a:spLocks noChangeArrowheads="1"/>
              </p:cNvSpPr>
              <p:nvPr userDrawn="1"/>
            </p:nvSpPr>
            <p:spPr bwMode="auto">
              <a:xfrm>
                <a:off x="4751" y="2205"/>
                <a:ext cx="35" cy="35"/>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53" name="Freeform 586"/>
              <p:cNvSpPr>
                <a:spLocks/>
              </p:cNvSpPr>
              <p:nvPr userDrawn="1"/>
            </p:nvSpPr>
            <p:spPr bwMode="auto">
              <a:xfrm>
                <a:off x="4820" y="2205"/>
                <a:ext cx="34" cy="35"/>
              </a:xfrm>
              <a:custGeom>
                <a:avLst/>
                <a:gdLst>
                  <a:gd name="T0" fmla="*/ 26 w 102"/>
                  <a:gd name="T1" fmla="*/ 103 h 103"/>
                  <a:gd name="T2" fmla="*/ 0 w 102"/>
                  <a:gd name="T3" fmla="*/ 103 h 103"/>
                  <a:gd name="T4" fmla="*/ 0 w 102"/>
                  <a:gd name="T5" fmla="*/ 0 h 103"/>
                  <a:gd name="T6" fmla="*/ 102 w 102"/>
                  <a:gd name="T7" fmla="*/ 0 h 103"/>
                  <a:gd name="T8" fmla="*/ 102 w 102"/>
                  <a:gd name="T9" fmla="*/ 6 h 103"/>
                  <a:gd name="T10" fmla="*/ 26 w 102"/>
                  <a:gd name="T11" fmla="*/ 103 h 103"/>
                </a:gdLst>
                <a:ahLst/>
                <a:cxnLst>
                  <a:cxn ang="0">
                    <a:pos x="T0" y="T1"/>
                  </a:cxn>
                  <a:cxn ang="0">
                    <a:pos x="T2" y="T3"/>
                  </a:cxn>
                  <a:cxn ang="0">
                    <a:pos x="T4" y="T5"/>
                  </a:cxn>
                  <a:cxn ang="0">
                    <a:pos x="T6" y="T7"/>
                  </a:cxn>
                  <a:cxn ang="0">
                    <a:pos x="T8" y="T9"/>
                  </a:cxn>
                  <a:cxn ang="0">
                    <a:pos x="T10" y="T11"/>
                  </a:cxn>
                </a:cxnLst>
                <a:rect l="0" t="0" r="r" b="b"/>
                <a:pathLst>
                  <a:path w="102" h="103">
                    <a:moveTo>
                      <a:pt x="26" y="103"/>
                    </a:moveTo>
                    <a:lnTo>
                      <a:pt x="0" y="103"/>
                    </a:lnTo>
                    <a:lnTo>
                      <a:pt x="0" y="0"/>
                    </a:lnTo>
                    <a:lnTo>
                      <a:pt x="102" y="0"/>
                    </a:lnTo>
                    <a:lnTo>
                      <a:pt x="102" y="6"/>
                    </a:lnTo>
                    <a:lnTo>
                      <a:pt x="26" y="103"/>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54" name="Freeform 587"/>
              <p:cNvSpPr>
                <a:spLocks/>
              </p:cNvSpPr>
              <p:nvPr userDrawn="1"/>
            </p:nvSpPr>
            <p:spPr bwMode="auto">
              <a:xfrm>
                <a:off x="3796" y="2274"/>
                <a:ext cx="34" cy="34"/>
              </a:xfrm>
              <a:custGeom>
                <a:avLst/>
                <a:gdLst>
                  <a:gd name="T0" fmla="*/ 103 w 103"/>
                  <a:gd name="T1" fmla="*/ 102 h 102"/>
                  <a:gd name="T2" fmla="*/ 0 w 103"/>
                  <a:gd name="T3" fmla="*/ 102 h 102"/>
                  <a:gd name="T4" fmla="*/ 0 w 103"/>
                  <a:gd name="T5" fmla="*/ 13 h 102"/>
                  <a:gd name="T6" fmla="*/ 3 w 103"/>
                  <a:gd name="T7" fmla="*/ 7 h 102"/>
                  <a:gd name="T8" fmla="*/ 8 w 103"/>
                  <a:gd name="T9" fmla="*/ 0 h 102"/>
                  <a:gd name="T10" fmla="*/ 103 w 103"/>
                  <a:gd name="T11" fmla="*/ 0 h 102"/>
                  <a:gd name="T12" fmla="*/ 103 w 103"/>
                  <a:gd name="T13" fmla="*/ 102 h 102"/>
                </a:gdLst>
                <a:ahLst/>
                <a:cxnLst>
                  <a:cxn ang="0">
                    <a:pos x="T0" y="T1"/>
                  </a:cxn>
                  <a:cxn ang="0">
                    <a:pos x="T2" y="T3"/>
                  </a:cxn>
                  <a:cxn ang="0">
                    <a:pos x="T4" y="T5"/>
                  </a:cxn>
                  <a:cxn ang="0">
                    <a:pos x="T6" y="T7"/>
                  </a:cxn>
                  <a:cxn ang="0">
                    <a:pos x="T8" y="T9"/>
                  </a:cxn>
                  <a:cxn ang="0">
                    <a:pos x="T10" y="T11"/>
                  </a:cxn>
                  <a:cxn ang="0">
                    <a:pos x="T12" y="T13"/>
                  </a:cxn>
                </a:cxnLst>
                <a:rect l="0" t="0" r="r" b="b"/>
                <a:pathLst>
                  <a:path w="103" h="102">
                    <a:moveTo>
                      <a:pt x="103" y="102"/>
                    </a:moveTo>
                    <a:lnTo>
                      <a:pt x="0" y="102"/>
                    </a:lnTo>
                    <a:lnTo>
                      <a:pt x="0" y="13"/>
                    </a:lnTo>
                    <a:lnTo>
                      <a:pt x="3" y="7"/>
                    </a:lnTo>
                    <a:lnTo>
                      <a:pt x="8" y="0"/>
                    </a:lnTo>
                    <a:lnTo>
                      <a:pt x="103" y="0"/>
                    </a:lnTo>
                    <a:lnTo>
                      <a:pt x="103" y="102"/>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55" name="Rectangle 588"/>
              <p:cNvSpPr>
                <a:spLocks noChangeArrowheads="1"/>
              </p:cNvSpPr>
              <p:nvPr userDrawn="1"/>
            </p:nvSpPr>
            <p:spPr bwMode="auto">
              <a:xfrm>
                <a:off x="3864" y="227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56" name="Rectangle 589"/>
              <p:cNvSpPr>
                <a:spLocks noChangeArrowheads="1"/>
              </p:cNvSpPr>
              <p:nvPr userDrawn="1"/>
            </p:nvSpPr>
            <p:spPr bwMode="auto">
              <a:xfrm>
                <a:off x="3933" y="2274"/>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57" name="Rectangle 590"/>
              <p:cNvSpPr>
                <a:spLocks noChangeArrowheads="1"/>
              </p:cNvSpPr>
              <p:nvPr userDrawn="1"/>
            </p:nvSpPr>
            <p:spPr bwMode="auto">
              <a:xfrm>
                <a:off x="4001" y="227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58" name="Rectangle 591"/>
              <p:cNvSpPr>
                <a:spLocks noChangeArrowheads="1"/>
              </p:cNvSpPr>
              <p:nvPr userDrawn="1"/>
            </p:nvSpPr>
            <p:spPr bwMode="auto">
              <a:xfrm>
                <a:off x="4069" y="227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59" name="Rectangle 592"/>
              <p:cNvSpPr>
                <a:spLocks noChangeArrowheads="1"/>
              </p:cNvSpPr>
              <p:nvPr userDrawn="1"/>
            </p:nvSpPr>
            <p:spPr bwMode="auto">
              <a:xfrm>
                <a:off x="4137" y="227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60" name="Rectangle 593"/>
              <p:cNvSpPr>
                <a:spLocks noChangeArrowheads="1"/>
              </p:cNvSpPr>
              <p:nvPr userDrawn="1"/>
            </p:nvSpPr>
            <p:spPr bwMode="auto">
              <a:xfrm>
                <a:off x="4205" y="2274"/>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61" name="Rectangle 594"/>
              <p:cNvSpPr>
                <a:spLocks noChangeArrowheads="1"/>
              </p:cNvSpPr>
              <p:nvPr userDrawn="1"/>
            </p:nvSpPr>
            <p:spPr bwMode="auto">
              <a:xfrm>
                <a:off x="4274" y="227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62" name="Rectangle 595"/>
              <p:cNvSpPr>
                <a:spLocks noChangeArrowheads="1"/>
              </p:cNvSpPr>
              <p:nvPr userDrawn="1"/>
            </p:nvSpPr>
            <p:spPr bwMode="auto">
              <a:xfrm>
                <a:off x="4342" y="227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63" name="Rectangle 596"/>
              <p:cNvSpPr>
                <a:spLocks noChangeArrowheads="1"/>
              </p:cNvSpPr>
              <p:nvPr userDrawn="1"/>
            </p:nvSpPr>
            <p:spPr bwMode="auto">
              <a:xfrm>
                <a:off x="4410" y="227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64" name="Rectangle 597"/>
              <p:cNvSpPr>
                <a:spLocks noChangeArrowheads="1"/>
              </p:cNvSpPr>
              <p:nvPr userDrawn="1"/>
            </p:nvSpPr>
            <p:spPr bwMode="auto">
              <a:xfrm>
                <a:off x="4479" y="227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65" name="Rectangle 598"/>
              <p:cNvSpPr>
                <a:spLocks noChangeArrowheads="1"/>
              </p:cNvSpPr>
              <p:nvPr userDrawn="1"/>
            </p:nvSpPr>
            <p:spPr bwMode="auto">
              <a:xfrm>
                <a:off x="4547" y="227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66" name="Rectangle 599"/>
              <p:cNvSpPr>
                <a:spLocks noChangeArrowheads="1"/>
              </p:cNvSpPr>
              <p:nvPr userDrawn="1"/>
            </p:nvSpPr>
            <p:spPr bwMode="auto">
              <a:xfrm>
                <a:off x="4615" y="227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67" name="Rectangle 600"/>
              <p:cNvSpPr>
                <a:spLocks noChangeArrowheads="1"/>
              </p:cNvSpPr>
              <p:nvPr userDrawn="1"/>
            </p:nvSpPr>
            <p:spPr bwMode="auto">
              <a:xfrm>
                <a:off x="4683" y="227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68" name="Freeform 601"/>
              <p:cNvSpPr>
                <a:spLocks/>
              </p:cNvSpPr>
              <p:nvPr userDrawn="1"/>
            </p:nvSpPr>
            <p:spPr bwMode="auto">
              <a:xfrm>
                <a:off x="4751" y="2274"/>
                <a:ext cx="35" cy="34"/>
              </a:xfrm>
              <a:custGeom>
                <a:avLst/>
                <a:gdLst>
                  <a:gd name="T0" fmla="*/ 69 w 103"/>
                  <a:gd name="T1" fmla="*/ 102 h 102"/>
                  <a:gd name="T2" fmla="*/ 0 w 103"/>
                  <a:gd name="T3" fmla="*/ 102 h 102"/>
                  <a:gd name="T4" fmla="*/ 0 w 103"/>
                  <a:gd name="T5" fmla="*/ 0 h 102"/>
                  <a:gd name="T6" fmla="*/ 103 w 103"/>
                  <a:gd name="T7" fmla="*/ 0 h 102"/>
                  <a:gd name="T8" fmla="*/ 103 w 103"/>
                  <a:gd name="T9" fmla="*/ 59 h 102"/>
                  <a:gd name="T10" fmla="*/ 69 w 103"/>
                  <a:gd name="T11" fmla="*/ 102 h 102"/>
                </a:gdLst>
                <a:ahLst/>
                <a:cxnLst>
                  <a:cxn ang="0">
                    <a:pos x="T0" y="T1"/>
                  </a:cxn>
                  <a:cxn ang="0">
                    <a:pos x="T2" y="T3"/>
                  </a:cxn>
                  <a:cxn ang="0">
                    <a:pos x="T4" y="T5"/>
                  </a:cxn>
                  <a:cxn ang="0">
                    <a:pos x="T6" y="T7"/>
                  </a:cxn>
                  <a:cxn ang="0">
                    <a:pos x="T8" y="T9"/>
                  </a:cxn>
                  <a:cxn ang="0">
                    <a:pos x="T10" y="T11"/>
                  </a:cxn>
                </a:cxnLst>
                <a:rect l="0" t="0" r="r" b="b"/>
                <a:pathLst>
                  <a:path w="103" h="102">
                    <a:moveTo>
                      <a:pt x="69" y="102"/>
                    </a:moveTo>
                    <a:lnTo>
                      <a:pt x="0" y="102"/>
                    </a:lnTo>
                    <a:lnTo>
                      <a:pt x="0" y="0"/>
                    </a:lnTo>
                    <a:lnTo>
                      <a:pt x="103" y="0"/>
                    </a:lnTo>
                    <a:lnTo>
                      <a:pt x="103" y="59"/>
                    </a:lnTo>
                    <a:lnTo>
                      <a:pt x="69" y="102"/>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69" name="Freeform 602"/>
              <p:cNvSpPr>
                <a:spLocks/>
              </p:cNvSpPr>
              <p:nvPr userDrawn="1"/>
            </p:nvSpPr>
            <p:spPr bwMode="auto">
              <a:xfrm>
                <a:off x="3753" y="2352"/>
                <a:ext cx="9" cy="24"/>
              </a:xfrm>
              <a:custGeom>
                <a:avLst/>
                <a:gdLst>
                  <a:gd name="T0" fmla="*/ 28 w 28"/>
                  <a:gd name="T1" fmla="*/ 72 h 72"/>
                  <a:gd name="T2" fmla="*/ 0 w 28"/>
                  <a:gd name="T3" fmla="*/ 72 h 72"/>
                  <a:gd name="T4" fmla="*/ 7 w 28"/>
                  <a:gd name="T5" fmla="*/ 54 h 72"/>
                  <a:gd name="T6" fmla="*/ 14 w 28"/>
                  <a:gd name="T7" fmla="*/ 36 h 72"/>
                  <a:gd name="T8" fmla="*/ 20 w 28"/>
                  <a:gd name="T9" fmla="*/ 18 h 72"/>
                  <a:gd name="T10" fmla="*/ 28 w 28"/>
                  <a:gd name="T11" fmla="*/ 0 h 72"/>
                  <a:gd name="T12" fmla="*/ 28 w 28"/>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28" h="72">
                    <a:moveTo>
                      <a:pt x="28" y="72"/>
                    </a:moveTo>
                    <a:lnTo>
                      <a:pt x="0" y="72"/>
                    </a:lnTo>
                    <a:lnTo>
                      <a:pt x="7" y="54"/>
                    </a:lnTo>
                    <a:lnTo>
                      <a:pt x="14" y="36"/>
                    </a:lnTo>
                    <a:lnTo>
                      <a:pt x="20" y="18"/>
                    </a:lnTo>
                    <a:lnTo>
                      <a:pt x="28" y="0"/>
                    </a:lnTo>
                    <a:lnTo>
                      <a:pt x="28" y="72"/>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70" name="Rectangle 603"/>
              <p:cNvSpPr>
                <a:spLocks noChangeArrowheads="1"/>
              </p:cNvSpPr>
              <p:nvPr userDrawn="1"/>
            </p:nvSpPr>
            <p:spPr bwMode="auto">
              <a:xfrm>
                <a:off x="3796" y="234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71" name="Rectangle 604"/>
              <p:cNvSpPr>
                <a:spLocks noChangeArrowheads="1"/>
              </p:cNvSpPr>
              <p:nvPr userDrawn="1"/>
            </p:nvSpPr>
            <p:spPr bwMode="auto">
              <a:xfrm>
                <a:off x="3864" y="234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72" name="Rectangle 605"/>
              <p:cNvSpPr>
                <a:spLocks noChangeArrowheads="1"/>
              </p:cNvSpPr>
              <p:nvPr userDrawn="1"/>
            </p:nvSpPr>
            <p:spPr bwMode="auto">
              <a:xfrm>
                <a:off x="3933" y="2342"/>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73" name="Rectangle 606"/>
              <p:cNvSpPr>
                <a:spLocks noChangeArrowheads="1"/>
              </p:cNvSpPr>
              <p:nvPr userDrawn="1"/>
            </p:nvSpPr>
            <p:spPr bwMode="auto">
              <a:xfrm>
                <a:off x="4001" y="234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4631" name="Group 808"/>
            <p:cNvGrpSpPr>
              <a:grpSpLocks/>
            </p:cNvGrpSpPr>
            <p:nvPr userDrawn="1"/>
          </p:nvGrpSpPr>
          <p:grpSpPr bwMode="auto">
            <a:xfrm>
              <a:off x="3728" y="2342"/>
              <a:ext cx="989" cy="1462"/>
              <a:chOff x="3728" y="2342"/>
              <a:chExt cx="989" cy="1462"/>
            </a:xfrm>
          </p:grpSpPr>
          <p:sp>
            <p:nvSpPr>
              <p:cNvPr id="808" name="Rectangle 608"/>
              <p:cNvSpPr>
                <a:spLocks noChangeArrowheads="1"/>
              </p:cNvSpPr>
              <p:nvPr userDrawn="1"/>
            </p:nvSpPr>
            <p:spPr bwMode="auto">
              <a:xfrm>
                <a:off x="4069" y="234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9" name="Rectangle 609"/>
              <p:cNvSpPr>
                <a:spLocks noChangeArrowheads="1"/>
              </p:cNvSpPr>
              <p:nvPr userDrawn="1"/>
            </p:nvSpPr>
            <p:spPr bwMode="auto">
              <a:xfrm>
                <a:off x="4137" y="234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10" name="Rectangle 610"/>
              <p:cNvSpPr>
                <a:spLocks noChangeArrowheads="1"/>
              </p:cNvSpPr>
              <p:nvPr userDrawn="1"/>
            </p:nvSpPr>
            <p:spPr bwMode="auto">
              <a:xfrm>
                <a:off x="4205" y="2342"/>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11" name="Rectangle 611"/>
              <p:cNvSpPr>
                <a:spLocks noChangeArrowheads="1"/>
              </p:cNvSpPr>
              <p:nvPr userDrawn="1"/>
            </p:nvSpPr>
            <p:spPr bwMode="auto">
              <a:xfrm>
                <a:off x="4274" y="234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12" name="Rectangle 612"/>
              <p:cNvSpPr>
                <a:spLocks noChangeArrowheads="1"/>
              </p:cNvSpPr>
              <p:nvPr userDrawn="1"/>
            </p:nvSpPr>
            <p:spPr bwMode="auto">
              <a:xfrm>
                <a:off x="4342" y="234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13" name="Rectangle 613"/>
              <p:cNvSpPr>
                <a:spLocks noChangeArrowheads="1"/>
              </p:cNvSpPr>
              <p:nvPr userDrawn="1"/>
            </p:nvSpPr>
            <p:spPr bwMode="auto">
              <a:xfrm>
                <a:off x="4410" y="234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14" name="Rectangle 614"/>
              <p:cNvSpPr>
                <a:spLocks noChangeArrowheads="1"/>
              </p:cNvSpPr>
              <p:nvPr userDrawn="1"/>
            </p:nvSpPr>
            <p:spPr bwMode="auto">
              <a:xfrm>
                <a:off x="4479" y="234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15" name="Rectangle 615"/>
              <p:cNvSpPr>
                <a:spLocks noChangeArrowheads="1"/>
              </p:cNvSpPr>
              <p:nvPr userDrawn="1"/>
            </p:nvSpPr>
            <p:spPr bwMode="auto">
              <a:xfrm>
                <a:off x="4547" y="234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16" name="Rectangle 616"/>
              <p:cNvSpPr>
                <a:spLocks noChangeArrowheads="1"/>
              </p:cNvSpPr>
              <p:nvPr userDrawn="1"/>
            </p:nvSpPr>
            <p:spPr bwMode="auto">
              <a:xfrm>
                <a:off x="4615" y="234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17" name="Rectangle 617"/>
              <p:cNvSpPr>
                <a:spLocks noChangeArrowheads="1"/>
              </p:cNvSpPr>
              <p:nvPr userDrawn="1"/>
            </p:nvSpPr>
            <p:spPr bwMode="auto">
              <a:xfrm>
                <a:off x="4683" y="234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18" name="Freeform 618"/>
              <p:cNvSpPr>
                <a:spLocks/>
              </p:cNvSpPr>
              <p:nvPr userDrawn="1"/>
            </p:nvSpPr>
            <p:spPr bwMode="auto">
              <a:xfrm>
                <a:off x="3733" y="2410"/>
                <a:ext cx="29" cy="34"/>
              </a:xfrm>
              <a:custGeom>
                <a:avLst/>
                <a:gdLst>
                  <a:gd name="T0" fmla="*/ 87 w 87"/>
                  <a:gd name="T1" fmla="*/ 102 h 102"/>
                  <a:gd name="T2" fmla="*/ 0 w 87"/>
                  <a:gd name="T3" fmla="*/ 102 h 102"/>
                  <a:gd name="T4" fmla="*/ 6 w 87"/>
                  <a:gd name="T5" fmla="*/ 76 h 102"/>
                  <a:gd name="T6" fmla="*/ 13 w 87"/>
                  <a:gd name="T7" fmla="*/ 51 h 102"/>
                  <a:gd name="T8" fmla="*/ 19 w 87"/>
                  <a:gd name="T9" fmla="*/ 25 h 102"/>
                  <a:gd name="T10" fmla="*/ 27 w 87"/>
                  <a:gd name="T11" fmla="*/ 0 h 102"/>
                  <a:gd name="T12" fmla="*/ 87 w 87"/>
                  <a:gd name="T13" fmla="*/ 0 h 102"/>
                  <a:gd name="T14" fmla="*/ 87 w 87"/>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02">
                    <a:moveTo>
                      <a:pt x="87" y="102"/>
                    </a:moveTo>
                    <a:lnTo>
                      <a:pt x="0" y="102"/>
                    </a:lnTo>
                    <a:lnTo>
                      <a:pt x="6" y="76"/>
                    </a:lnTo>
                    <a:lnTo>
                      <a:pt x="13" y="51"/>
                    </a:lnTo>
                    <a:lnTo>
                      <a:pt x="19" y="25"/>
                    </a:lnTo>
                    <a:lnTo>
                      <a:pt x="27" y="0"/>
                    </a:lnTo>
                    <a:lnTo>
                      <a:pt x="87" y="0"/>
                    </a:lnTo>
                    <a:lnTo>
                      <a:pt x="87" y="102"/>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19" name="Rectangle 619"/>
              <p:cNvSpPr>
                <a:spLocks noChangeArrowheads="1"/>
              </p:cNvSpPr>
              <p:nvPr userDrawn="1"/>
            </p:nvSpPr>
            <p:spPr bwMode="auto">
              <a:xfrm>
                <a:off x="3796" y="2410"/>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20" name="Rectangle 620"/>
              <p:cNvSpPr>
                <a:spLocks noChangeArrowheads="1"/>
              </p:cNvSpPr>
              <p:nvPr userDrawn="1"/>
            </p:nvSpPr>
            <p:spPr bwMode="auto">
              <a:xfrm>
                <a:off x="3864" y="2410"/>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21" name="Rectangle 621"/>
              <p:cNvSpPr>
                <a:spLocks noChangeArrowheads="1"/>
              </p:cNvSpPr>
              <p:nvPr userDrawn="1"/>
            </p:nvSpPr>
            <p:spPr bwMode="auto">
              <a:xfrm>
                <a:off x="3933" y="2410"/>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22" name="Rectangle 622"/>
              <p:cNvSpPr>
                <a:spLocks noChangeArrowheads="1"/>
              </p:cNvSpPr>
              <p:nvPr userDrawn="1"/>
            </p:nvSpPr>
            <p:spPr bwMode="auto">
              <a:xfrm>
                <a:off x="4001" y="2410"/>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23" name="Rectangle 623"/>
              <p:cNvSpPr>
                <a:spLocks noChangeArrowheads="1"/>
              </p:cNvSpPr>
              <p:nvPr userDrawn="1"/>
            </p:nvSpPr>
            <p:spPr bwMode="auto">
              <a:xfrm>
                <a:off x="4069" y="2410"/>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24" name="Rectangle 624"/>
              <p:cNvSpPr>
                <a:spLocks noChangeArrowheads="1"/>
              </p:cNvSpPr>
              <p:nvPr userDrawn="1"/>
            </p:nvSpPr>
            <p:spPr bwMode="auto">
              <a:xfrm>
                <a:off x="4137" y="2410"/>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25" name="Rectangle 625"/>
              <p:cNvSpPr>
                <a:spLocks noChangeArrowheads="1"/>
              </p:cNvSpPr>
              <p:nvPr userDrawn="1"/>
            </p:nvSpPr>
            <p:spPr bwMode="auto">
              <a:xfrm>
                <a:off x="4205" y="2410"/>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26" name="Rectangle 626"/>
              <p:cNvSpPr>
                <a:spLocks noChangeArrowheads="1"/>
              </p:cNvSpPr>
              <p:nvPr userDrawn="1"/>
            </p:nvSpPr>
            <p:spPr bwMode="auto">
              <a:xfrm>
                <a:off x="4274" y="2410"/>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27" name="Rectangle 627"/>
              <p:cNvSpPr>
                <a:spLocks noChangeArrowheads="1"/>
              </p:cNvSpPr>
              <p:nvPr userDrawn="1"/>
            </p:nvSpPr>
            <p:spPr bwMode="auto">
              <a:xfrm>
                <a:off x="4342" y="2410"/>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28" name="Rectangle 628"/>
              <p:cNvSpPr>
                <a:spLocks noChangeArrowheads="1"/>
              </p:cNvSpPr>
              <p:nvPr userDrawn="1"/>
            </p:nvSpPr>
            <p:spPr bwMode="auto">
              <a:xfrm>
                <a:off x="4410" y="2410"/>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29" name="Rectangle 629"/>
              <p:cNvSpPr>
                <a:spLocks noChangeArrowheads="1"/>
              </p:cNvSpPr>
              <p:nvPr userDrawn="1"/>
            </p:nvSpPr>
            <p:spPr bwMode="auto">
              <a:xfrm>
                <a:off x="4479" y="2410"/>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31" name="Rectangle 630"/>
              <p:cNvSpPr>
                <a:spLocks noChangeArrowheads="1"/>
              </p:cNvSpPr>
              <p:nvPr userDrawn="1"/>
            </p:nvSpPr>
            <p:spPr bwMode="auto">
              <a:xfrm>
                <a:off x="4547" y="2410"/>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56" name="Rectangle 631"/>
              <p:cNvSpPr>
                <a:spLocks noChangeArrowheads="1"/>
              </p:cNvSpPr>
              <p:nvPr userDrawn="1"/>
            </p:nvSpPr>
            <p:spPr bwMode="auto">
              <a:xfrm>
                <a:off x="4615" y="2410"/>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57" name="Freeform 632"/>
              <p:cNvSpPr>
                <a:spLocks/>
              </p:cNvSpPr>
              <p:nvPr userDrawn="1"/>
            </p:nvSpPr>
            <p:spPr bwMode="auto">
              <a:xfrm>
                <a:off x="4683" y="2410"/>
                <a:ext cx="10" cy="12"/>
              </a:xfrm>
              <a:custGeom>
                <a:avLst/>
                <a:gdLst>
                  <a:gd name="T0" fmla="*/ 0 w 30"/>
                  <a:gd name="T1" fmla="*/ 38 h 38"/>
                  <a:gd name="T2" fmla="*/ 0 w 30"/>
                  <a:gd name="T3" fmla="*/ 0 h 38"/>
                  <a:gd name="T4" fmla="*/ 30 w 30"/>
                  <a:gd name="T5" fmla="*/ 0 h 38"/>
                  <a:gd name="T6" fmla="*/ 0 w 30"/>
                  <a:gd name="T7" fmla="*/ 38 h 38"/>
                </a:gdLst>
                <a:ahLst/>
                <a:cxnLst>
                  <a:cxn ang="0">
                    <a:pos x="T0" y="T1"/>
                  </a:cxn>
                  <a:cxn ang="0">
                    <a:pos x="T2" y="T3"/>
                  </a:cxn>
                  <a:cxn ang="0">
                    <a:pos x="T4" y="T5"/>
                  </a:cxn>
                  <a:cxn ang="0">
                    <a:pos x="T6" y="T7"/>
                  </a:cxn>
                </a:cxnLst>
                <a:rect l="0" t="0" r="r" b="b"/>
                <a:pathLst>
                  <a:path w="30" h="38">
                    <a:moveTo>
                      <a:pt x="0" y="38"/>
                    </a:moveTo>
                    <a:lnTo>
                      <a:pt x="0" y="0"/>
                    </a:lnTo>
                    <a:lnTo>
                      <a:pt x="30" y="0"/>
                    </a:lnTo>
                    <a:lnTo>
                      <a:pt x="0" y="38"/>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58" name="Rectangle 633"/>
              <p:cNvSpPr>
                <a:spLocks noChangeArrowheads="1"/>
              </p:cNvSpPr>
              <p:nvPr userDrawn="1"/>
            </p:nvSpPr>
            <p:spPr bwMode="auto">
              <a:xfrm>
                <a:off x="3728" y="247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59" name="Rectangle 634"/>
              <p:cNvSpPr>
                <a:spLocks noChangeArrowheads="1"/>
              </p:cNvSpPr>
              <p:nvPr userDrawn="1"/>
            </p:nvSpPr>
            <p:spPr bwMode="auto">
              <a:xfrm>
                <a:off x="3796" y="247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60" name="Rectangle 635"/>
              <p:cNvSpPr>
                <a:spLocks noChangeArrowheads="1"/>
              </p:cNvSpPr>
              <p:nvPr userDrawn="1"/>
            </p:nvSpPr>
            <p:spPr bwMode="auto">
              <a:xfrm>
                <a:off x="3864" y="247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61" name="Rectangle 636"/>
              <p:cNvSpPr>
                <a:spLocks noChangeArrowheads="1"/>
              </p:cNvSpPr>
              <p:nvPr userDrawn="1"/>
            </p:nvSpPr>
            <p:spPr bwMode="auto">
              <a:xfrm>
                <a:off x="3933" y="2478"/>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62" name="Rectangle 637"/>
              <p:cNvSpPr>
                <a:spLocks noChangeArrowheads="1"/>
              </p:cNvSpPr>
              <p:nvPr userDrawn="1"/>
            </p:nvSpPr>
            <p:spPr bwMode="auto">
              <a:xfrm>
                <a:off x="4001" y="247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63" name="Rectangle 638"/>
              <p:cNvSpPr>
                <a:spLocks noChangeArrowheads="1"/>
              </p:cNvSpPr>
              <p:nvPr userDrawn="1"/>
            </p:nvSpPr>
            <p:spPr bwMode="auto">
              <a:xfrm>
                <a:off x="4069" y="247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64" name="Rectangle 639"/>
              <p:cNvSpPr>
                <a:spLocks noChangeArrowheads="1"/>
              </p:cNvSpPr>
              <p:nvPr userDrawn="1"/>
            </p:nvSpPr>
            <p:spPr bwMode="auto">
              <a:xfrm>
                <a:off x="4137" y="247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65" name="Rectangle 640"/>
              <p:cNvSpPr>
                <a:spLocks noChangeArrowheads="1"/>
              </p:cNvSpPr>
              <p:nvPr userDrawn="1"/>
            </p:nvSpPr>
            <p:spPr bwMode="auto">
              <a:xfrm>
                <a:off x="4205" y="2478"/>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03" name="Rectangle 641"/>
              <p:cNvSpPr>
                <a:spLocks noChangeArrowheads="1"/>
              </p:cNvSpPr>
              <p:nvPr userDrawn="1"/>
            </p:nvSpPr>
            <p:spPr bwMode="auto">
              <a:xfrm>
                <a:off x="4274" y="247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04" name="Rectangle 642"/>
              <p:cNvSpPr>
                <a:spLocks noChangeArrowheads="1"/>
              </p:cNvSpPr>
              <p:nvPr userDrawn="1"/>
            </p:nvSpPr>
            <p:spPr bwMode="auto">
              <a:xfrm>
                <a:off x="4342" y="247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05" name="Rectangle 643"/>
              <p:cNvSpPr>
                <a:spLocks noChangeArrowheads="1"/>
              </p:cNvSpPr>
              <p:nvPr userDrawn="1"/>
            </p:nvSpPr>
            <p:spPr bwMode="auto">
              <a:xfrm>
                <a:off x="4410" y="247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06" name="Rectangle 644"/>
              <p:cNvSpPr>
                <a:spLocks noChangeArrowheads="1"/>
              </p:cNvSpPr>
              <p:nvPr userDrawn="1"/>
            </p:nvSpPr>
            <p:spPr bwMode="auto">
              <a:xfrm>
                <a:off x="4479" y="247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07" name="Rectangle 645"/>
              <p:cNvSpPr>
                <a:spLocks noChangeArrowheads="1"/>
              </p:cNvSpPr>
              <p:nvPr userDrawn="1"/>
            </p:nvSpPr>
            <p:spPr bwMode="auto">
              <a:xfrm>
                <a:off x="4547" y="247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08" name="Freeform 646"/>
              <p:cNvSpPr>
                <a:spLocks/>
              </p:cNvSpPr>
              <p:nvPr userDrawn="1"/>
            </p:nvSpPr>
            <p:spPr bwMode="auto">
              <a:xfrm>
                <a:off x="4615" y="2478"/>
                <a:ext cx="25" cy="30"/>
              </a:xfrm>
              <a:custGeom>
                <a:avLst/>
                <a:gdLst>
                  <a:gd name="T0" fmla="*/ 0 w 73"/>
                  <a:gd name="T1" fmla="*/ 92 h 92"/>
                  <a:gd name="T2" fmla="*/ 0 w 73"/>
                  <a:gd name="T3" fmla="*/ 0 h 92"/>
                  <a:gd name="T4" fmla="*/ 73 w 73"/>
                  <a:gd name="T5" fmla="*/ 0 h 92"/>
                  <a:gd name="T6" fmla="*/ 19 w 73"/>
                  <a:gd name="T7" fmla="*/ 67 h 92"/>
                  <a:gd name="T8" fmla="*/ 9 w 73"/>
                  <a:gd name="T9" fmla="*/ 79 h 92"/>
                  <a:gd name="T10" fmla="*/ 0 w 73"/>
                  <a:gd name="T11" fmla="*/ 92 h 92"/>
                </a:gdLst>
                <a:ahLst/>
                <a:cxnLst>
                  <a:cxn ang="0">
                    <a:pos x="T0" y="T1"/>
                  </a:cxn>
                  <a:cxn ang="0">
                    <a:pos x="T2" y="T3"/>
                  </a:cxn>
                  <a:cxn ang="0">
                    <a:pos x="T4" y="T5"/>
                  </a:cxn>
                  <a:cxn ang="0">
                    <a:pos x="T6" y="T7"/>
                  </a:cxn>
                  <a:cxn ang="0">
                    <a:pos x="T8" y="T9"/>
                  </a:cxn>
                  <a:cxn ang="0">
                    <a:pos x="T10" y="T11"/>
                  </a:cxn>
                </a:cxnLst>
                <a:rect l="0" t="0" r="r" b="b"/>
                <a:pathLst>
                  <a:path w="73" h="92">
                    <a:moveTo>
                      <a:pt x="0" y="92"/>
                    </a:moveTo>
                    <a:lnTo>
                      <a:pt x="0" y="0"/>
                    </a:lnTo>
                    <a:lnTo>
                      <a:pt x="73" y="0"/>
                    </a:lnTo>
                    <a:lnTo>
                      <a:pt x="19" y="67"/>
                    </a:lnTo>
                    <a:lnTo>
                      <a:pt x="9" y="79"/>
                    </a:lnTo>
                    <a:lnTo>
                      <a:pt x="0" y="92"/>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09" name="Rectangle 647"/>
              <p:cNvSpPr>
                <a:spLocks noChangeArrowheads="1"/>
              </p:cNvSpPr>
              <p:nvPr userDrawn="1"/>
            </p:nvSpPr>
            <p:spPr bwMode="auto">
              <a:xfrm>
                <a:off x="3728" y="254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10" name="Rectangle 648"/>
              <p:cNvSpPr>
                <a:spLocks noChangeArrowheads="1"/>
              </p:cNvSpPr>
              <p:nvPr userDrawn="1"/>
            </p:nvSpPr>
            <p:spPr bwMode="auto">
              <a:xfrm>
                <a:off x="3796" y="254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11" name="Rectangle 649"/>
              <p:cNvSpPr>
                <a:spLocks noChangeArrowheads="1"/>
              </p:cNvSpPr>
              <p:nvPr userDrawn="1"/>
            </p:nvSpPr>
            <p:spPr bwMode="auto">
              <a:xfrm>
                <a:off x="3864" y="254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12" name="Rectangle 650"/>
              <p:cNvSpPr>
                <a:spLocks noChangeArrowheads="1"/>
              </p:cNvSpPr>
              <p:nvPr userDrawn="1"/>
            </p:nvSpPr>
            <p:spPr bwMode="auto">
              <a:xfrm>
                <a:off x="3933" y="2546"/>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13" name="Rectangle 651"/>
              <p:cNvSpPr>
                <a:spLocks noChangeArrowheads="1"/>
              </p:cNvSpPr>
              <p:nvPr userDrawn="1"/>
            </p:nvSpPr>
            <p:spPr bwMode="auto">
              <a:xfrm>
                <a:off x="4001" y="254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14" name="Rectangle 652"/>
              <p:cNvSpPr>
                <a:spLocks noChangeArrowheads="1"/>
              </p:cNvSpPr>
              <p:nvPr userDrawn="1"/>
            </p:nvSpPr>
            <p:spPr bwMode="auto">
              <a:xfrm>
                <a:off x="4069" y="254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15" name="Rectangle 653"/>
              <p:cNvSpPr>
                <a:spLocks noChangeArrowheads="1"/>
              </p:cNvSpPr>
              <p:nvPr userDrawn="1"/>
            </p:nvSpPr>
            <p:spPr bwMode="auto">
              <a:xfrm>
                <a:off x="4137" y="254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16" name="Rectangle 654"/>
              <p:cNvSpPr>
                <a:spLocks noChangeArrowheads="1"/>
              </p:cNvSpPr>
              <p:nvPr userDrawn="1"/>
            </p:nvSpPr>
            <p:spPr bwMode="auto">
              <a:xfrm>
                <a:off x="4205" y="2546"/>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17" name="Rectangle 655"/>
              <p:cNvSpPr>
                <a:spLocks noChangeArrowheads="1"/>
              </p:cNvSpPr>
              <p:nvPr userDrawn="1"/>
            </p:nvSpPr>
            <p:spPr bwMode="auto">
              <a:xfrm>
                <a:off x="4274" y="254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18" name="Rectangle 656"/>
              <p:cNvSpPr>
                <a:spLocks noChangeArrowheads="1"/>
              </p:cNvSpPr>
              <p:nvPr userDrawn="1"/>
            </p:nvSpPr>
            <p:spPr bwMode="auto">
              <a:xfrm>
                <a:off x="4342" y="254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19" name="Rectangle 657"/>
              <p:cNvSpPr>
                <a:spLocks noChangeArrowheads="1"/>
              </p:cNvSpPr>
              <p:nvPr userDrawn="1"/>
            </p:nvSpPr>
            <p:spPr bwMode="auto">
              <a:xfrm>
                <a:off x="4410" y="254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20" name="Rectangle 658"/>
              <p:cNvSpPr>
                <a:spLocks noChangeArrowheads="1"/>
              </p:cNvSpPr>
              <p:nvPr userDrawn="1"/>
            </p:nvSpPr>
            <p:spPr bwMode="auto">
              <a:xfrm>
                <a:off x="4479" y="254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21" name="Freeform 659"/>
              <p:cNvSpPr>
                <a:spLocks/>
              </p:cNvSpPr>
              <p:nvPr userDrawn="1"/>
            </p:nvSpPr>
            <p:spPr bwMode="auto">
              <a:xfrm>
                <a:off x="4547" y="2546"/>
                <a:ext cx="34" cy="34"/>
              </a:xfrm>
              <a:custGeom>
                <a:avLst/>
                <a:gdLst>
                  <a:gd name="T0" fmla="*/ 74 w 101"/>
                  <a:gd name="T1" fmla="*/ 102 h 102"/>
                  <a:gd name="T2" fmla="*/ 0 w 101"/>
                  <a:gd name="T3" fmla="*/ 102 h 102"/>
                  <a:gd name="T4" fmla="*/ 0 w 101"/>
                  <a:gd name="T5" fmla="*/ 0 h 102"/>
                  <a:gd name="T6" fmla="*/ 101 w 101"/>
                  <a:gd name="T7" fmla="*/ 0 h 102"/>
                  <a:gd name="T8" fmla="*/ 101 w 101"/>
                  <a:gd name="T9" fmla="*/ 48 h 102"/>
                  <a:gd name="T10" fmla="*/ 94 w 101"/>
                  <a:gd name="T11" fmla="*/ 61 h 102"/>
                  <a:gd name="T12" fmla="*/ 88 w 101"/>
                  <a:gd name="T13" fmla="*/ 76 h 102"/>
                  <a:gd name="T14" fmla="*/ 80 w 101"/>
                  <a:gd name="T15" fmla="*/ 89 h 102"/>
                  <a:gd name="T16" fmla="*/ 74 w 101"/>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02">
                    <a:moveTo>
                      <a:pt x="74" y="102"/>
                    </a:moveTo>
                    <a:lnTo>
                      <a:pt x="0" y="102"/>
                    </a:lnTo>
                    <a:lnTo>
                      <a:pt x="0" y="0"/>
                    </a:lnTo>
                    <a:lnTo>
                      <a:pt x="101" y="0"/>
                    </a:lnTo>
                    <a:lnTo>
                      <a:pt x="101" y="48"/>
                    </a:lnTo>
                    <a:lnTo>
                      <a:pt x="94" y="61"/>
                    </a:lnTo>
                    <a:lnTo>
                      <a:pt x="88" y="76"/>
                    </a:lnTo>
                    <a:lnTo>
                      <a:pt x="80" y="89"/>
                    </a:lnTo>
                    <a:lnTo>
                      <a:pt x="74" y="102"/>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22" name="Rectangle 660"/>
              <p:cNvSpPr>
                <a:spLocks noChangeArrowheads="1"/>
              </p:cNvSpPr>
              <p:nvPr userDrawn="1"/>
            </p:nvSpPr>
            <p:spPr bwMode="auto">
              <a:xfrm>
                <a:off x="3728" y="261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23" name="Rectangle 661"/>
              <p:cNvSpPr>
                <a:spLocks noChangeArrowheads="1"/>
              </p:cNvSpPr>
              <p:nvPr userDrawn="1"/>
            </p:nvSpPr>
            <p:spPr bwMode="auto">
              <a:xfrm>
                <a:off x="3796" y="261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24" name="Rectangle 662"/>
              <p:cNvSpPr>
                <a:spLocks noChangeArrowheads="1"/>
              </p:cNvSpPr>
              <p:nvPr userDrawn="1"/>
            </p:nvSpPr>
            <p:spPr bwMode="auto">
              <a:xfrm>
                <a:off x="3864" y="261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25" name="Rectangle 663"/>
              <p:cNvSpPr>
                <a:spLocks noChangeArrowheads="1"/>
              </p:cNvSpPr>
              <p:nvPr userDrawn="1"/>
            </p:nvSpPr>
            <p:spPr bwMode="auto">
              <a:xfrm>
                <a:off x="3933" y="2614"/>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26" name="Rectangle 664"/>
              <p:cNvSpPr>
                <a:spLocks noChangeArrowheads="1"/>
              </p:cNvSpPr>
              <p:nvPr userDrawn="1"/>
            </p:nvSpPr>
            <p:spPr bwMode="auto">
              <a:xfrm>
                <a:off x="4001" y="261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27" name="Rectangle 665"/>
              <p:cNvSpPr>
                <a:spLocks noChangeArrowheads="1"/>
              </p:cNvSpPr>
              <p:nvPr userDrawn="1"/>
            </p:nvSpPr>
            <p:spPr bwMode="auto">
              <a:xfrm>
                <a:off x="4069" y="261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32" name="Rectangle 666"/>
              <p:cNvSpPr>
                <a:spLocks noChangeArrowheads="1"/>
              </p:cNvSpPr>
              <p:nvPr userDrawn="1"/>
            </p:nvSpPr>
            <p:spPr bwMode="auto">
              <a:xfrm>
                <a:off x="4137" y="261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33" name="Rectangle 667"/>
              <p:cNvSpPr>
                <a:spLocks noChangeArrowheads="1"/>
              </p:cNvSpPr>
              <p:nvPr userDrawn="1"/>
            </p:nvSpPr>
            <p:spPr bwMode="auto">
              <a:xfrm>
                <a:off x="4205" y="2614"/>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34" name="Rectangle 668"/>
              <p:cNvSpPr>
                <a:spLocks noChangeArrowheads="1"/>
              </p:cNvSpPr>
              <p:nvPr userDrawn="1"/>
            </p:nvSpPr>
            <p:spPr bwMode="auto">
              <a:xfrm>
                <a:off x="4274" y="261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35" name="Rectangle 669"/>
              <p:cNvSpPr>
                <a:spLocks noChangeArrowheads="1"/>
              </p:cNvSpPr>
              <p:nvPr userDrawn="1"/>
            </p:nvSpPr>
            <p:spPr bwMode="auto">
              <a:xfrm>
                <a:off x="4342" y="261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36" name="Rectangle 670"/>
              <p:cNvSpPr>
                <a:spLocks noChangeArrowheads="1"/>
              </p:cNvSpPr>
              <p:nvPr userDrawn="1"/>
            </p:nvSpPr>
            <p:spPr bwMode="auto">
              <a:xfrm>
                <a:off x="4410" y="261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37" name="Rectangle 671"/>
              <p:cNvSpPr>
                <a:spLocks noChangeArrowheads="1"/>
              </p:cNvSpPr>
              <p:nvPr userDrawn="1"/>
            </p:nvSpPr>
            <p:spPr bwMode="auto">
              <a:xfrm>
                <a:off x="4479" y="261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38" name="Freeform 672"/>
              <p:cNvSpPr>
                <a:spLocks/>
              </p:cNvSpPr>
              <p:nvPr userDrawn="1"/>
            </p:nvSpPr>
            <p:spPr bwMode="auto">
              <a:xfrm>
                <a:off x="4547" y="2614"/>
                <a:ext cx="10" cy="28"/>
              </a:xfrm>
              <a:custGeom>
                <a:avLst/>
                <a:gdLst>
                  <a:gd name="T0" fmla="*/ 0 w 29"/>
                  <a:gd name="T1" fmla="*/ 86 h 86"/>
                  <a:gd name="T2" fmla="*/ 0 w 29"/>
                  <a:gd name="T3" fmla="*/ 0 h 86"/>
                  <a:gd name="T4" fmla="*/ 29 w 29"/>
                  <a:gd name="T5" fmla="*/ 0 h 86"/>
                  <a:gd name="T6" fmla="*/ 21 w 29"/>
                  <a:gd name="T7" fmla="*/ 22 h 86"/>
                  <a:gd name="T8" fmla="*/ 14 w 29"/>
                  <a:gd name="T9" fmla="*/ 43 h 86"/>
                  <a:gd name="T10" fmla="*/ 6 w 29"/>
                  <a:gd name="T11" fmla="*/ 64 h 86"/>
                  <a:gd name="T12" fmla="*/ 0 w 29"/>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29" h="86">
                    <a:moveTo>
                      <a:pt x="0" y="86"/>
                    </a:moveTo>
                    <a:lnTo>
                      <a:pt x="0" y="0"/>
                    </a:lnTo>
                    <a:lnTo>
                      <a:pt x="29" y="0"/>
                    </a:lnTo>
                    <a:lnTo>
                      <a:pt x="21" y="22"/>
                    </a:lnTo>
                    <a:lnTo>
                      <a:pt x="14" y="43"/>
                    </a:lnTo>
                    <a:lnTo>
                      <a:pt x="6" y="64"/>
                    </a:lnTo>
                    <a:lnTo>
                      <a:pt x="0" y="86"/>
                    </a:lnTo>
                    <a:close/>
                  </a:path>
                </a:pathLst>
              </a:custGeom>
              <a:solidFill>
                <a:srgbClr val="B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39" name="Rectangle 673"/>
              <p:cNvSpPr>
                <a:spLocks noChangeArrowheads="1"/>
              </p:cNvSpPr>
              <p:nvPr userDrawn="1"/>
            </p:nvSpPr>
            <p:spPr bwMode="auto">
              <a:xfrm>
                <a:off x="3728" y="268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40" name="Rectangle 674"/>
              <p:cNvSpPr>
                <a:spLocks noChangeArrowheads="1"/>
              </p:cNvSpPr>
              <p:nvPr userDrawn="1"/>
            </p:nvSpPr>
            <p:spPr bwMode="auto">
              <a:xfrm>
                <a:off x="3796" y="268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41" name="Rectangle 675"/>
              <p:cNvSpPr>
                <a:spLocks noChangeArrowheads="1"/>
              </p:cNvSpPr>
              <p:nvPr userDrawn="1"/>
            </p:nvSpPr>
            <p:spPr bwMode="auto">
              <a:xfrm>
                <a:off x="3864" y="268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42" name="Rectangle 676"/>
              <p:cNvSpPr>
                <a:spLocks noChangeArrowheads="1"/>
              </p:cNvSpPr>
              <p:nvPr userDrawn="1"/>
            </p:nvSpPr>
            <p:spPr bwMode="auto">
              <a:xfrm>
                <a:off x="3933" y="2682"/>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43" name="Rectangle 677"/>
              <p:cNvSpPr>
                <a:spLocks noChangeArrowheads="1"/>
              </p:cNvSpPr>
              <p:nvPr userDrawn="1"/>
            </p:nvSpPr>
            <p:spPr bwMode="auto">
              <a:xfrm>
                <a:off x="4001" y="268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44" name="Rectangle 678"/>
              <p:cNvSpPr>
                <a:spLocks noChangeArrowheads="1"/>
              </p:cNvSpPr>
              <p:nvPr userDrawn="1"/>
            </p:nvSpPr>
            <p:spPr bwMode="auto">
              <a:xfrm>
                <a:off x="4069" y="268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45" name="Rectangle 679"/>
              <p:cNvSpPr>
                <a:spLocks noChangeArrowheads="1"/>
              </p:cNvSpPr>
              <p:nvPr userDrawn="1"/>
            </p:nvSpPr>
            <p:spPr bwMode="auto">
              <a:xfrm>
                <a:off x="4137" y="268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46" name="Rectangle 680"/>
              <p:cNvSpPr>
                <a:spLocks noChangeArrowheads="1"/>
              </p:cNvSpPr>
              <p:nvPr userDrawn="1"/>
            </p:nvSpPr>
            <p:spPr bwMode="auto">
              <a:xfrm>
                <a:off x="4205" y="2682"/>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47" name="Rectangle 681"/>
              <p:cNvSpPr>
                <a:spLocks noChangeArrowheads="1"/>
              </p:cNvSpPr>
              <p:nvPr userDrawn="1"/>
            </p:nvSpPr>
            <p:spPr bwMode="auto">
              <a:xfrm>
                <a:off x="4274" y="268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48" name="Rectangle 682"/>
              <p:cNvSpPr>
                <a:spLocks noChangeArrowheads="1"/>
              </p:cNvSpPr>
              <p:nvPr userDrawn="1"/>
            </p:nvSpPr>
            <p:spPr bwMode="auto">
              <a:xfrm>
                <a:off x="4342" y="268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49" name="Rectangle 683"/>
              <p:cNvSpPr>
                <a:spLocks noChangeArrowheads="1"/>
              </p:cNvSpPr>
              <p:nvPr userDrawn="1"/>
            </p:nvSpPr>
            <p:spPr bwMode="auto">
              <a:xfrm>
                <a:off x="4410" y="268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50" name="Rectangle 684"/>
              <p:cNvSpPr>
                <a:spLocks noChangeArrowheads="1"/>
              </p:cNvSpPr>
              <p:nvPr userDrawn="1"/>
            </p:nvSpPr>
            <p:spPr bwMode="auto">
              <a:xfrm>
                <a:off x="4479" y="268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51" name="Rectangle 685"/>
              <p:cNvSpPr>
                <a:spLocks noChangeArrowheads="1"/>
              </p:cNvSpPr>
              <p:nvPr userDrawn="1"/>
            </p:nvSpPr>
            <p:spPr bwMode="auto">
              <a:xfrm>
                <a:off x="3728" y="2750"/>
                <a:ext cx="34" cy="31"/>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52" name="Rectangle 686"/>
              <p:cNvSpPr>
                <a:spLocks noChangeArrowheads="1"/>
              </p:cNvSpPr>
              <p:nvPr userDrawn="1"/>
            </p:nvSpPr>
            <p:spPr bwMode="auto">
              <a:xfrm>
                <a:off x="3796" y="2750"/>
                <a:ext cx="34" cy="31"/>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53" name="Rectangle 687"/>
              <p:cNvSpPr>
                <a:spLocks noChangeArrowheads="1"/>
              </p:cNvSpPr>
              <p:nvPr userDrawn="1"/>
            </p:nvSpPr>
            <p:spPr bwMode="auto">
              <a:xfrm>
                <a:off x="3864" y="2750"/>
                <a:ext cx="34" cy="31"/>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54" name="Rectangle 688"/>
              <p:cNvSpPr>
                <a:spLocks noChangeArrowheads="1"/>
              </p:cNvSpPr>
              <p:nvPr userDrawn="1"/>
            </p:nvSpPr>
            <p:spPr bwMode="auto">
              <a:xfrm>
                <a:off x="3933" y="2750"/>
                <a:ext cx="33" cy="31"/>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55" name="Rectangle 689"/>
              <p:cNvSpPr>
                <a:spLocks noChangeArrowheads="1"/>
              </p:cNvSpPr>
              <p:nvPr userDrawn="1"/>
            </p:nvSpPr>
            <p:spPr bwMode="auto">
              <a:xfrm>
                <a:off x="4001" y="2750"/>
                <a:ext cx="34" cy="31"/>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56" name="Rectangle 690"/>
              <p:cNvSpPr>
                <a:spLocks noChangeArrowheads="1"/>
              </p:cNvSpPr>
              <p:nvPr userDrawn="1"/>
            </p:nvSpPr>
            <p:spPr bwMode="auto">
              <a:xfrm>
                <a:off x="4069" y="2750"/>
                <a:ext cx="34" cy="31"/>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57" name="Rectangle 691"/>
              <p:cNvSpPr>
                <a:spLocks noChangeArrowheads="1"/>
              </p:cNvSpPr>
              <p:nvPr userDrawn="1"/>
            </p:nvSpPr>
            <p:spPr bwMode="auto">
              <a:xfrm>
                <a:off x="4137" y="2750"/>
                <a:ext cx="34" cy="31"/>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58" name="Rectangle 692"/>
              <p:cNvSpPr>
                <a:spLocks noChangeArrowheads="1"/>
              </p:cNvSpPr>
              <p:nvPr userDrawn="1"/>
            </p:nvSpPr>
            <p:spPr bwMode="auto">
              <a:xfrm>
                <a:off x="4205" y="2750"/>
                <a:ext cx="35" cy="31"/>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59" name="Rectangle 693"/>
              <p:cNvSpPr>
                <a:spLocks noChangeArrowheads="1"/>
              </p:cNvSpPr>
              <p:nvPr userDrawn="1"/>
            </p:nvSpPr>
            <p:spPr bwMode="auto">
              <a:xfrm>
                <a:off x="4274" y="2750"/>
                <a:ext cx="34" cy="31"/>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60" name="Rectangle 694"/>
              <p:cNvSpPr>
                <a:spLocks noChangeArrowheads="1"/>
              </p:cNvSpPr>
              <p:nvPr userDrawn="1"/>
            </p:nvSpPr>
            <p:spPr bwMode="auto">
              <a:xfrm>
                <a:off x="4342" y="2750"/>
                <a:ext cx="34" cy="31"/>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61" name="Rectangle 695"/>
              <p:cNvSpPr>
                <a:spLocks noChangeArrowheads="1"/>
              </p:cNvSpPr>
              <p:nvPr userDrawn="1"/>
            </p:nvSpPr>
            <p:spPr bwMode="auto">
              <a:xfrm>
                <a:off x="4410" y="2750"/>
                <a:ext cx="34" cy="31"/>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62" name="Rectangle 696"/>
              <p:cNvSpPr>
                <a:spLocks noChangeArrowheads="1"/>
              </p:cNvSpPr>
              <p:nvPr userDrawn="1"/>
            </p:nvSpPr>
            <p:spPr bwMode="auto">
              <a:xfrm>
                <a:off x="4479" y="2750"/>
                <a:ext cx="34" cy="31"/>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63" name="Rectangle 697"/>
              <p:cNvSpPr>
                <a:spLocks noChangeArrowheads="1"/>
              </p:cNvSpPr>
              <p:nvPr userDrawn="1"/>
            </p:nvSpPr>
            <p:spPr bwMode="auto">
              <a:xfrm>
                <a:off x="3728" y="3162"/>
                <a:ext cx="34" cy="30"/>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64" name="Rectangle 698"/>
              <p:cNvSpPr>
                <a:spLocks noChangeArrowheads="1"/>
              </p:cNvSpPr>
              <p:nvPr userDrawn="1"/>
            </p:nvSpPr>
            <p:spPr bwMode="auto">
              <a:xfrm>
                <a:off x="3796" y="3162"/>
                <a:ext cx="34" cy="30"/>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65" name="Rectangle 699"/>
              <p:cNvSpPr>
                <a:spLocks noChangeArrowheads="1"/>
              </p:cNvSpPr>
              <p:nvPr userDrawn="1"/>
            </p:nvSpPr>
            <p:spPr bwMode="auto">
              <a:xfrm>
                <a:off x="3864" y="3162"/>
                <a:ext cx="34" cy="30"/>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66" name="Rectangle 700"/>
              <p:cNvSpPr>
                <a:spLocks noChangeArrowheads="1"/>
              </p:cNvSpPr>
              <p:nvPr userDrawn="1"/>
            </p:nvSpPr>
            <p:spPr bwMode="auto">
              <a:xfrm>
                <a:off x="3933" y="3162"/>
                <a:ext cx="33" cy="30"/>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67" name="Rectangle 701"/>
              <p:cNvSpPr>
                <a:spLocks noChangeArrowheads="1"/>
              </p:cNvSpPr>
              <p:nvPr userDrawn="1"/>
            </p:nvSpPr>
            <p:spPr bwMode="auto">
              <a:xfrm>
                <a:off x="4001" y="3162"/>
                <a:ext cx="34" cy="30"/>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68" name="Rectangle 702"/>
              <p:cNvSpPr>
                <a:spLocks noChangeArrowheads="1"/>
              </p:cNvSpPr>
              <p:nvPr userDrawn="1"/>
            </p:nvSpPr>
            <p:spPr bwMode="auto">
              <a:xfrm>
                <a:off x="4069" y="3162"/>
                <a:ext cx="34" cy="30"/>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69" name="Rectangle 703"/>
              <p:cNvSpPr>
                <a:spLocks noChangeArrowheads="1"/>
              </p:cNvSpPr>
              <p:nvPr userDrawn="1"/>
            </p:nvSpPr>
            <p:spPr bwMode="auto">
              <a:xfrm>
                <a:off x="4137" y="3162"/>
                <a:ext cx="34" cy="30"/>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70" name="Rectangle 704"/>
              <p:cNvSpPr>
                <a:spLocks noChangeArrowheads="1"/>
              </p:cNvSpPr>
              <p:nvPr userDrawn="1"/>
            </p:nvSpPr>
            <p:spPr bwMode="auto">
              <a:xfrm>
                <a:off x="4205" y="3162"/>
                <a:ext cx="35" cy="30"/>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71" name="Rectangle 705"/>
              <p:cNvSpPr>
                <a:spLocks noChangeArrowheads="1"/>
              </p:cNvSpPr>
              <p:nvPr userDrawn="1"/>
            </p:nvSpPr>
            <p:spPr bwMode="auto">
              <a:xfrm>
                <a:off x="4274" y="3162"/>
                <a:ext cx="34" cy="30"/>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72" name="Rectangle 706"/>
              <p:cNvSpPr>
                <a:spLocks noChangeArrowheads="1"/>
              </p:cNvSpPr>
              <p:nvPr userDrawn="1"/>
            </p:nvSpPr>
            <p:spPr bwMode="auto">
              <a:xfrm>
                <a:off x="4342" y="3162"/>
                <a:ext cx="34" cy="30"/>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73" name="Rectangle 707"/>
              <p:cNvSpPr>
                <a:spLocks noChangeArrowheads="1"/>
              </p:cNvSpPr>
              <p:nvPr userDrawn="1"/>
            </p:nvSpPr>
            <p:spPr bwMode="auto">
              <a:xfrm>
                <a:off x="4410" y="3162"/>
                <a:ext cx="34" cy="30"/>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74" name="Rectangle 708"/>
              <p:cNvSpPr>
                <a:spLocks noChangeArrowheads="1"/>
              </p:cNvSpPr>
              <p:nvPr userDrawn="1"/>
            </p:nvSpPr>
            <p:spPr bwMode="auto">
              <a:xfrm>
                <a:off x="4479" y="3162"/>
                <a:ext cx="34" cy="30"/>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75" name="Rectangle 709"/>
              <p:cNvSpPr>
                <a:spLocks noChangeArrowheads="1"/>
              </p:cNvSpPr>
              <p:nvPr userDrawn="1"/>
            </p:nvSpPr>
            <p:spPr bwMode="auto">
              <a:xfrm>
                <a:off x="3728" y="322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76" name="Rectangle 710"/>
              <p:cNvSpPr>
                <a:spLocks noChangeArrowheads="1"/>
              </p:cNvSpPr>
              <p:nvPr userDrawn="1"/>
            </p:nvSpPr>
            <p:spPr bwMode="auto">
              <a:xfrm>
                <a:off x="3796" y="322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77" name="Rectangle 711"/>
              <p:cNvSpPr>
                <a:spLocks noChangeArrowheads="1"/>
              </p:cNvSpPr>
              <p:nvPr userDrawn="1"/>
            </p:nvSpPr>
            <p:spPr bwMode="auto">
              <a:xfrm>
                <a:off x="3864" y="322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78" name="Rectangle 712"/>
              <p:cNvSpPr>
                <a:spLocks noChangeArrowheads="1"/>
              </p:cNvSpPr>
              <p:nvPr userDrawn="1"/>
            </p:nvSpPr>
            <p:spPr bwMode="auto">
              <a:xfrm>
                <a:off x="3933" y="3226"/>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79" name="Rectangle 713"/>
              <p:cNvSpPr>
                <a:spLocks noChangeArrowheads="1"/>
              </p:cNvSpPr>
              <p:nvPr userDrawn="1"/>
            </p:nvSpPr>
            <p:spPr bwMode="auto">
              <a:xfrm>
                <a:off x="4001" y="322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80" name="Rectangle 714"/>
              <p:cNvSpPr>
                <a:spLocks noChangeArrowheads="1"/>
              </p:cNvSpPr>
              <p:nvPr userDrawn="1"/>
            </p:nvSpPr>
            <p:spPr bwMode="auto">
              <a:xfrm>
                <a:off x="4069" y="322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81" name="Rectangle 715"/>
              <p:cNvSpPr>
                <a:spLocks noChangeArrowheads="1"/>
              </p:cNvSpPr>
              <p:nvPr userDrawn="1"/>
            </p:nvSpPr>
            <p:spPr bwMode="auto">
              <a:xfrm>
                <a:off x="4137" y="322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82" name="Rectangle 716"/>
              <p:cNvSpPr>
                <a:spLocks noChangeArrowheads="1"/>
              </p:cNvSpPr>
              <p:nvPr userDrawn="1"/>
            </p:nvSpPr>
            <p:spPr bwMode="auto">
              <a:xfrm>
                <a:off x="4205" y="3226"/>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83" name="Rectangle 717"/>
              <p:cNvSpPr>
                <a:spLocks noChangeArrowheads="1"/>
              </p:cNvSpPr>
              <p:nvPr userDrawn="1"/>
            </p:nvSpPr>
            <p:spPr bwMode="auto">
              <a:xfrm>
                <a:off x="4274" y="322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84" name="Rectangle 718"/>
              <p:cNvSpPr>
                <a:spLocks noChangeArrowheads="1"/>
              </p:cNvSpPr>
              <p:nvPr userDrawn="1"/>
            </p:nvSpPr>
            <p:spPr bwMode="auto">
              <a:xfrm>
                <a:off x="4342" y="322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85" name="Rectangle 719"/>
              <p:cNvSpPr>
                <a:spLocks noChangeArrowheads="1"/>
              </p:cNvSpPr>
              <p:nvPr userDrawn="1"/>
            </p:nvSpPr>
            <p:spPr bwMode="auto">
              <a:xfrm>
                <a:off x="4410" y="322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86" name="Rectangle 720"/>
              <p:cNvSpPr>
                <a:spLocks noChangeArrowheads="1"/>
              </p:cNvSpPr>
              <p:nvPr userDrawn="1"/>
            </p:nvSpPr>
            <p:spPr bwMode="auto">
              <a:xfrm>
                <a:off x="4479" y="322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87" name="Rectangle 721"/>
              <p:cNvSpPr>
                <a:spLocks noChangeArrowheads="1"/>
              </p:cNvSpPr>
              <p:nvPr userDrawn="1"/>
            </p:nvSpPr>
            <p:spPr bwMode="auto">
              <a:xfrm>
                <a:off x="3728" y="329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88" name="Rectangle 722"/>
              <p:cNvSpPr>
                <a:spLocks noChangeArrowheads="1"/>
              </p:cNvSpPr>
              <p:nvPr userDrawn="1"/>
            </p:nvSpPr>
            <p:spPr bwMode="auto">
              <a:xfrm>
                <a:off x="3796" y="329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89" name="Rectangle 723"/>
              <p:cNvSpPr>
                <a:spLocks noChangeArrowheads="1"/>
              </p:cNvSpPr>
              <p:nvPr userDrawn="1"/>
            </p:nvSpPr>
            <p:spPr bwMode="auto">
              <a:xfrm>
                <a:off x="3864" y="329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90" name="Rectangle 724"/>
              <p:cNvSpPr>
                <a:spLocks noChangeArrowheads="1"/>
              </p:cNvSpPr>
              <p:nvPr userDrawn="1"/>
            </p:nvSpPr>
            <p:spPr bwMode="auto">
              <a:xfrm>
                <a:off x="3933" y="3294"/>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91" name="Rectangle 725"/>
              <p:cNvSpPr>
                <a:spLocks noChangeArrowheads="1"/>
              </p:cNvSpPr>
              <p:nvPr userDrawn="1"/>
            </p:nvSpPr>
            <p:spPr bwMode="auto">
              <a:xfrm>
                <a:off x="4001" y="329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92" name="Rectangle 726"/>
              <p:cNvSpPr>
                <a:spLocks noChangeArrowheads="1"/>
              </p:cNvSpPr>
              <p:nvPr userDrawn="1"/>
            </p:nvSpPr>
            <p:spPr bwMode="auto">
              <a:xfrm>
                <a:off x="4069" y="329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93" name="Rectangle 727"/>
              <p:cNvSpPr>
                <a:spLocks noChangeArrowheads="1"/>
              </p:cNvSpPr>
              <p:nvPr userDrawn="1"/>
            </p:nvSpPr>
            <p:spPr bwMode="auto">
              <a:xfrm>
                <a:off x="4137" y="329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94" name="Rectangle 728"/>
              <p:cNvSpPr>
                <a:spLocks noChangeArrowheads="1"/>
              </p:cNvSpPr>
              <p:nvPr userDrawn="1"/>
            </p:nvSpPr>
            <p:spPr bwMode="auto">
              <a:xfrm>
                <a:off x="4205" y="3294"/>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95" name="Rectangle 729"/>
              <p:cNvSpPr>
                <a:spLocks noChangeArrowheads="1"/>
              </p:cNvSpPr>
              <p:nvPr userDrawn="1"/>
            </p:nvSpPr>
            <p:spPr bwMode="auto">
              <a:xfrm>
                <a:off x="4274" y="329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96" name="Rectangle 730"/>
              <p:cNvSpPr>
                <a:spLocks noChangeArrowheads="1"/>
              </p:cNvSpPr>
              <p:nvPr userDrawn="1"/>
            </p:nvSpPr>
            <p:spPr bwMode="auto">
              <a:xfrm>
                <a:off x="4342" y="329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97" name="Rectangle 731"/>
              <p:cNvSpPr>
                <a:spLocks noChangeArrowheads="1"/>
              </p:cNvSpPr>
              <p:nvPr userDrawn="1"/>
            </p:nvSpPr>
            <p:spPr bwMode="auto">
              <a:xfrm>
                <a:off x="4410" y="329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98" name="Rectangle 732"/>
              <p:cNvSpPr>
                <a:spLocks noChangeArrowheads="1"/>
              </p:cNvSpPr>
              <p:nvPr userDrawn="1"/>
            </p:nvSpPr>
            <p:spPr bwMode="auto">
              <a:xfrm>
                <a:off x="4479" y="329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99" name="Rectangle 733"/>
              <p:cNvSpPr>
                <a:spLocks noChangeArrowheads="1"/>
              </p:cNvSpPr>
              <p:nvPr userDrawn="1"/>
            </p:nvSpPr>
            <p:spPr bwMode="auto">
              <a:xfrm>
                <a:off x="3728" y="336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00" name="Rectangle 734"/>
              <p:cNvSpPr>
                <a:spLocks noChangeArrowheads="1"/>
              </p:cNvSpPr>
              <p:nvPr userDrawn="1"/>
            </p:nvSpPr>
            <p:spPr bwMode="auto">
              <a:xfrm>
                <a:off x="3796" y="336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01" name="Rectangle 735"/>
              <p:cNvSpPr>
                <a:spLocks noChangeArrowheads="1"/>
              </p:cNvSpPr>
              <p:nvPr userDrawn="1"/>
            </p:nvSpPr>
            <p:spPr bwMode="auto">
              <a:xfrm>
                <a:off x="3864" y="336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02" name="Rectangle 736"/>
              <p:cNvSpPr>
                <a:spLocks noChangeArrowheads="1"/>
              </p:cNvSpPr>
              <p:nvPr userDrawn="1"/>
            </p:nvSpPr>
            <p:spPr bwMode="auto">
              <a:xfrm>
                <a:off x="3933" y="3362"/>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03" name="Rectangle 737"/>
              <p:cNvSpPr>
                <a:spLocks noChangeArrowheads="1"/>
              </p:cNvSpPr>
              <p:nvPr userDrawn="1"/>
            </p:nvSpPr>
            <p:spPr bwMode="auto">
              <a:xfrm>
                <a:off x="4001" y="336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04" name="Rectangle 738"/>
              <p:cNvSpPr>
                <a:spLocks noChangeArrowheads="1"/>
              </p:cNvSpPr>
              <p:nvPr userDrawn="1"/>
            </p:nvSpPr>
            <p:spPr bwMode="auto">
              <a:xfrm>
                <a:off x="4069" y="336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05" name="Rectangle 739"/>
              <p:cNvSpPr>
                <a:spLocks noChangeArrowheads="1"/>
              </p:cNvSpPr>
              <p:nvPr userDrawn="1"/>
            </p:nvSpPr>
            <p:spPr bwMode="auto">
              <a:xfrm>
                <a:off x="4137" y="336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06" name="Rectangle 740"/>
              <p:cNvSpPr>
                <a:spLocks noChangeArrowheads="1"/>
              </p:cNvSpPr>
              <p:nvPr userDrawn="1"/>
            </p:nvSpPr>
            <p:spPr bwMode="auto">
              <a:xfrm>
                <a:off x="4205" y="3362"/>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07" name="Rectangle 741"/>
              <p:cNvSpPr>
                <a:spLocks noChangeArrowheads="1"/>
              </p:cNvSpPr>
              <p:nvPr userDrawn="1"/>
            </p:nvSpPr>
            <p:spPr bwMode="auto">
              <a:xfrm>
                <a:off x="4274" y="336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08" name="Rectangle 742"/>
              <p:cNvSpPr>
                <a:spLocks noChangeArrowheads="1"/>
              </p:cNvSpPr>
              <p:nvPr userDrawn="1"/>
            </p:nvSpPr>
            <p:spPr bwMode="auto">
              <a:xfrm>
                <a:off x="4342" y="336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09" name="Rectangle 743"/>
              <p:cNvSpPr>
                <a:spLocks noChangeArrowheads="1"/>
              </p:cNvSpPr>
              <p:nvPr userDrawn="1"/>
            </p:nvSpPr>
            <p:spPr bwMode="auto">
              <a:xfrm>
                <a:off x="4410" y="336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10" name="Rectangle 744"/>
              <p:cNvSpPr>
                <a:spLocks noChangeArrowheads="1"/>
              </p:cNvSpPr>
              <p:nvPr userDrawn="1"/>
            </p:nvSpPr>
            <p:spPr bwMode="auto">
              <a:xfrm>
                <a:off x="4479" y="336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11" name="Rectangle 745"/>
              <p:cNvSpPr>
                <a:spLocks noChangeArrowheads="1"/>
              </p:cNvSpPr>
              <p:nvPr userDrawn="1"/>
            </p:nvSpPr>
            <p:spPr bwMode="auto">
              <a:xfrm>
                <a:off x="3728" y="3430"/>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12" name="Rectangle 746"/>
              <p:cNvSpPr>
                <a:spLocks noChangeArrowheads="1"/>
              </p:cNvSpPr>
              <p:nvPr userDrawn="1"/>
            </p:nvSpPr>
            <p:spPr bwMode="auto">
              <a:xfrm>
                <a:off x="3796" y="3430"/>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13" name="Rectangle 747"/>
              <p:cNvSpPr>
                <a:spLocks noChangeArrowheads="1"/>
              </p:cNvSpPr>
              <p:nvPr userDrawn="1"/>
            </p:nvSpPr>
            <p:spPr bwMode="auto">
              <a:xfrm>
                <a:off x="3864" y="3430"/>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14" name="Rectangle 748"/>
              <p:cNvSpPr>
                <a:spLocks noChangeArrowheads="1"/>
              </p:cNvSpPr>
              <p:nvPr userDrawn="1"/>
            </p:nvSpPr>
            <p:spPr bwMode="auto">
              <a:xfrm>
                <a:off x="3933" y="3430"/>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15" name="Rectangle 749"/>
              <p:cNvSpPr>
                <a:spLocks noChangeArrowheads="1"/>
              </p:cNvSpPr>
              <p:nvPr userDrawn="1"/>
            </p:nvSpPr>
            <p:spPr bwMode="auto">
              <a:xfrm>
                <a:off x="4001" y="3430"/>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16" name="Rectangle 750"/>
              <p:cNvSpPr>
                <a:spLocks noChangeArrowheads="1"/>
              </p:cNvSpPr>
              <p:nvPr userDrawn="1"/>
            </p:nvSpPr>
            <p:spPr bwMode="auto">
              <a:xfrm>
                <a:off x="4069" y="3430"/>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17" name="Rectangle 751"/>
              <p:cNvSpPr>
                <a:spLocks noChangeArrowheads="1"/>
              </p:cNvSpPr>
              <p:nvPr userDrawn="1"/>
            </p:nvSpPr>
            <p:spPr bwMode="auto">
              <a:xfrm>
                <a:off x="4137" y="3430"/>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18" name="Rectangle 752"/>
              <p:cNvSpPr>
                <a:spLocks noChangeArrowheads="1"/>
              </p:cNvSpPr>
              <p:nvPr userDrawn="1"/>
            </p:nvSpPr>
            <p:spPr bwMode="auto">
              <a:xfrm>
                <a:off x="4205" y="3430"/>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19" name="Rectangle 753"/>
              <p:cNvSpPr>
                <a:spLocks noChangeArrowheads="1"/>
              </p:cNvSpPr>
              <p:nvPr userDrawn="1"/>
            </p:nvSpPr>
            <p:spPr bwMode="auto">
              <a:xfrm>
                <a:off x="4274" y="3430"/>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20" name="Rectangle 754"/>
              <p:cNvSpPr>
                <a:spLocks noChangeArrowheads="1"/>
              </p:cNvSpPr>
              <p:nvPr userDrawn="1"/>
            </p:nvSpPr>
            <p:spPr bwMode="auto">
              <a:xfrm>
                <a:off x="4342" y="3430"/>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21" name="Rectangle 755"/>
              <p:cNvSpPr>
                <a:spLocks noChangeArrowheads="1"/>
              </p:cNvSpPr>
              <p:nvPr userDrawn="1"/>
            </p:nvSpPr>
            <p:spPr bwMode="auto">
              <a:xfrm>
                <a:off x="4410" y="3430"/>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22" name="Rectangle 756"/>
              <p:cNvSpPr>
                <a:spLocks noChangeArrowheads="1"/>
              </p:cNvSpPr>
              <p:nvPr userDrawn="1"/>
            </p:nvSpPr>
            <p:spPr bwMode="auto">
              <a:xfrm>
                <a:off x="4479" y="3430"/>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23" name="Rectangle 757"/>
              <p:cNvSpPr>
                <a:spLocks noChangeArrowheads="1"/>
              </p:cNvSpPr>
              <p:nvPr userDrawn="1"/>
            </p:nvSpPr>
            <p:spPr bwMode="auto">
              <a:xfrm>
                <a:off x="3728" y="349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24" name="Rectangle 758"/>
              <p:cNvSpPr>
                <a:spLocks noChangeArrowheads="1"/>
              </p:cNvSpPr>
              <p:nvPr userDrawn="1"/>
            </p:nvSpPr>
            <p:spPr bwMode="auto">
              <a:xfrm>
                <a:off x="3796" y="349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25" name="Rectangle 759"/>
              <p:cNvSpPr>
                <a:spLocks noChangeArrowheads="1"/>
              </p:cNvSpPr>
              <p:nvPr userDrawn="1"/>
            </p:nvSpPr>
            <p:spPr bwMode="auto">
              <a:xfrm>
                <a:off x="3864" y="349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26" name="Rectangle 760"/>
              <p:cNvSpPr>
                <a:spLocks noChangeArrowheads="1"/>
              </p:cNvSpPr>
              <p:nvPr userDrawn="1"/>
            </p:nvSpPr>
            <p:spPr bwMode="auto">
              <a:xfrm>
                <a:off x="3933" y="3498"/>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27" name="Rectangle 761"/>
              <p:cNvSpPr>
                <a:spLocks noChangeArrowheads="1"/>
              </p:cNvSpPr>
              <p:nvPr userDrawn="1"/>
            </p:nvSpPr>
            <p:spPr bwMode="auto">
              <a:xfrm>
                <a:off x="4001" y="349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28" name="Rectangle 762"/>
              <p:cNvSpPr>
                <a:spLocks noChangeArrowheads="1"/>
              </p:cNvSpPr>
              <p:nvPr userDrawn="1"/>
            </p:nvSpPr>
            <p:spPr bwMode="auto">
              <a:xfrm>
                <a:off x="4069" y="349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29" name="Rectangle 763"/>
              <p:cNvSpPr>
                <a:spLocks noChangeArrowheads="1"/>
              </p:cNvSpPr>
              <p:nvPr userDrawn="1"/>
            </p:nvSpPr>
            <p:spPr bwMode="auto">
              <a:xfrm>
                <a:off x="4137" y="349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30" name="Rectangle 764"/>
              <p:cNvSpPr>
                <a:spLocks noChangeArrowheads="1"/>
              </p:cNvSpPr>
              <p:nvPr userDrawn="1"/>
            </p:nvSpPr>
            <p:spPr bwMode="auto">
              <a:xfrm>
                <a:off x="4205" y="3498"/>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31" name="Rectangle 765"/>
              <p:cNvSpPr>
                <a:spLocks noChangeArrowheads="1"/>
              </p:cNvSpPr>
              <p:nvPr userDrawn="1"/>
            </p:nvSpPr>
            <p:spPr bwMode="auto">
              <a:xfrm>
                <a:off x="4274" y="349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32" name="Rectangle 766"/>
              <p:cNvSpPr>
                <a:spLocks noChangeArrowheads="1"/>
              </p:cNvSpPr>
              <p:nvPr userDrawn="1"/>
            </p:nvSpPr>
            <p:spPr bwMode="auto">
              <a:xfrm>
                <a:off x="4342" y="349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33" name="Rectangle 767"/>
              <p:cNvSpPr>
                <a:spLocks noChangeArrowheads="1"/>
              </p:cNvSpPr>
              <p:nvPr userDrawn="1"/>
            </p:nvSpPr>
            <p:spPr bwMode="auto">
              <a:xfrm>
                <a:off x="4410" y="349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34" name="Rectangle 768"/>
              <p:cNvSpPr>
                <a:spLocks noChangeArrowheads="1"/>
              </p:cNvSpPr>
              <p:nvPr userDrawn="1"/>
            </p:nvSpPr>
            <p:spPr bwMode="auto">
              <a:xfrm>
                <a:off x="4479" y="349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35" name="Rectangle 769"/>
              <p:cNvSpPr>
                <a:spLocks noChangeArrowheads="1"/>
              </p:cNvSpPr>
              <p:nvPr userDrawn="1"/>
            </p:nvSpPr>
            <p:spPr bwMode="auto">
              <a:xfrm>
                <a:off x="3728" y="356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36" name="Rectangle 770"/>
              <p:cNvSpPr>
                <a:spLocks noChangeArrowheads="1"/>
              </p:cNvSpPr>
              <p:nvPr userDrawn="1"/>
            </p:nvSpPr>
            <p:spPr bwMode="auto">
              <a:xfrm>
                <a:off x="3796" y="356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37" name="Rectangle 771"/>
              <p:cNvSpPr>
                <a:spLocks noChangeArrowheads="1"/>
              </p:cNvSpPr>
              <p:nvPr userDrawn="1"/>
            </p:nvSpPr>
            <p:spPr bwMode="auto">
              <a:xfrm>
                <a:off x="3864" y="356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38" name="Rectangle 772"/>
              <p:cNvSpPr>
                <a:spLocks noChangeArrowheads="1"/>
              </p:cNvSpPr>
              <p:nvPr userDrawn="1"/>
            </p:nvSpPr>
            <p:spPr bwMode="auto">
              <a:xfrm>
                <a:off x="3933" y="3566"/>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39" name="Rectangle 773"/>
              <p:cNvSpPr>
                <a:spLocks noChangeArrowheads="1"/>
              </p:cNvSpPr>
              <p:nvPr userDrawn="1"/>
            </p:nvSpPr>
            <p:spPr bwMode="auto">
              <a:xfrm>
                <a:off x="4001" y="356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40" name="Rectangle 774"/>
              <p:cNvSpPr>
                <a:spLocks noChangeArrowheads="1"/>
              </p:cNvSpPr>
              <p:nvPr userDrawn="1"/>
            </p:nvSpPr>
            <p:spPr bwMode="auto">
              <a:xfrm>
                <a:off x="4069" y="356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41" name="Rectangle 775"/>
              <p:cNvSpPr>
                <a:spLocks noChangeArrowheads="1"/>
              </p:cNvSpPr>
              <p:nvPr userDrawn="1"/>
            </p:nvSpPr>
            <p:spPr bwMode="auto">
              <a:xfrm>
                <a:off x="4137" y="356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42" name="Rectangle 776"/>
              <p:cNvSpPr>
                <a:spLocks noChangeArrowheads="1"/>
              </p:cNvSpPr>
              <p:nvPr userDrawn="1"/>
            </p:nvSpPr>
            <p:spPr bwMode="auto">
              <a:xfrm>
                <a:off x="4205" y="3566"/>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43" name="Rectangle 777"/>
              <p:cNvSpPr>
                <a:spLocks noChangeArrowheads="1"/>
              </p:cNvSpPr>
              <p:nvPr userDrawn="1"/>
            </p:nvSpPr>
            <p:spPr bwMode="auto">
              <a:xfrm>
                <a:off x="4274" y="356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44" name="Rectangle 778"/>
              <p:cNvSpPr>
                <a:spLocks noChangeArrowheads="1"/>
              </p:cNvSpPr>
              <p:nvPr userDrawn="1"/>
            </p:nvSpPr>
            <p:spPr bwMode="auto">
              <a:xfrm>
                <a:off x="4342" y="356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45" name="Rectangle 779"/>
              <p:cNvSpPr>
                <a:spLocks noChangeArrowheads="1"/>
              </p:cNvSpPr>
              <p:nvPr userDrawn="1"/>
            </p:nvSpPr>
            <p:spPr bwMode="auto">
              <a:xfrm>
                <a:off x="4410" y="356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46" name="Rectangle 780"/>
              <p:cNvSpPr>
                <a:spLocks noChangeArrowheads="1"/>
              </p:cNvSpPr>
              <p:nvPr userDrawn="1"/>
            </p:nvSpPr>
            <p:spPr bwMode="auto">
              <a:xfrm>
                <a:off x="4479" y="356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47" name="Rectangle 781"/>
              <p:cNvSpPr>
                <a:spLocks noChangeArrowheads="1"/>
              </p:cNvSpPr>
              <p:nvPr userDrawn="1"/>
            </p:nvSpPr>
            <p:spPr bwMode="auto">
              <a:xfrm>
                <a:off x="3728" y="363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48" name="Rectangle 782"/>
              <p:cNvSpPr>
                <a:spLocks noChangeArrowheads="1"/>
              </p:cNvSpPr>
              <p:nvPr userDrawn="1"/>
            </p:nvSpPr>
            <p:spPr bwMode="auto">
              <a:xfrm>
                <a:off x="3796" y="363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49" name="Rectangle 783"/>
              <p:cNvSpPr>
                <a:spLocks noChangeArrowheads="1"/>
              </p:cNvSpPr>
              <p:nvPr userDrawn="1"/>
            </p:nvSpPr>
            <p:spPr bwMode="auto">
              <a:xfrm>
                <a:off x="3864" y="363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50" name="Rectangle 784"/>
              <p:cNvSpPr>
                <a:spLocks noChangeArrowheads="1"/>
              </p:cNvSpPr>
              <p:nvPr userDrawn="1"/>
            </p:nvSpPr>
            <p:spPr bwMode="auto">
              <a:xfrm>
                <a:off x="3933" y="3634"/>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51" name="Rectangle 785"/>
              <p:cNvSpPr>
                <a:spLocks noChangeArrowheads="1"/>
              </p:cNvSpPr>
              <p:nvPr userDrawn="1"/>
            </p:nvSpPr>
            <p:spPr bwMode="auto">
              <a:xfrm>
                <a:off x="4001" y="363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52" name="Rectangle 786"/>
              <p:cNvSpPr>
                <a:spLocks noChangeArrowheads="1"/>
              </p:cNvSpPr>
              <p:nvPr userDrawn="1"/>
            </p:nvSpPr>
            <p:spPr bwMode="auto">
              <a:xfrm>
                <a:off x="4069" y="363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53" name="Rectangle 787"/>
              <p:cNvSpPr>
                <a:spLocks noChangeArrowheads="1"/>
              </p:cNvSpPr>
              <p:nvPr userDrawn="1"/>
            </p:nvSpPr>
            <p:spPr bwMode="auto">
              <a:xfrm>
                <a:off x="4137" y="363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54" name="Rectangle 788"/>
              <p:cNvSpPr>
                <a:spLocks noChangeArrowheads="1"/>
              </p:cNvSpPr>
              <p:nvPr userDrawn="1"/>
            </p:nvSpPr>
            <p:spPr bwMode="auto">
              <a:xfrm>
                <a:off x="4205" y="3634"/>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55" name="Rectangle 789"/>
              <p:cNvSpPr>
                <a:spLocks noChangeArrowheads="1"/>
              </p:cNvSpPr>
              <p:nvPr userDrawn="1"/>
            </p:nvSpPr>
            <p:spPr bwMode="auto">
              <a:xfrm>
                <a:off x="4274" y="363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56" name="Rectangle 790"/>
              <p:cNvSpPr>
                <a:spLocks noChangeArrowheads="1"/>
              </p:cNvSpPr>
              <p:nvPr userDrawn="1"/>
            </p:nvSpPr>
            <p:spPr bwMode="auto">
              <a:xfrm>
                <a:off x="4342" y="363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57" name="Rectangle 791"/>
              <p:cNvSpPr>
                <a:spLocks noChangeArrowheads="1"/>
              </p:cNvSpPr>
              <p:nvPr userDrawn="1"/>
            </p:nvSpPr>
            <p:spPr bwMode="auto">
              <a:xfrm>
                <a:off x="4410" y="363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58" name="Rectangle 792"/>
              <p:cNvSpPr>
                <a:spLocks noChangeArrowheads="1"/>
              </p:cNvSpPr>
              <p:nvPr userDrawn="1"/>
            </p:nvSpPr>
            <p:spPr bwMode="auto">
              <a:xfrm>
                <a:off x="4479" y="3634"/>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59" name="Rectangle 793"/>
              <p:cNvSpPr>
                <a:spLocks noChangeArrowheads="1"/>
              </p:cNvSpPr>
              <p:nvPr userDrawn="1"/>
            </p:nvSpPr>
            <p:spPr bwMode="auto">
              <a:xfrm>
                <a:off x="3728" y="370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60" name="Rectangle 794"/>
              <p:cNvSpPr>
                <a:spLocks noChangeArrowheads="1"/>
              </p:cNvSpPr>
              <p:nvPr userDrawn="1"/>
            </p:nvSpPr>
            <p:spPr bwMode="auto">
              <a:xfrm>
                <a:off x="3796" y="370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61" name="Rectangle 795"/>
              <p:cNvSpPr>
                <a:spLocks noChangeArrowheads="1"/>
              </p:cNvSpPr>
              <p:nvPr userDrawn="1"/>
            </p:nvSpPr>
            <p:spPr bwMode="auto">
              <a:xfrm>
                <a:off x="3864" y="370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62" name="Rectangle 796"/>
              <p:cNvSpPr>
                <a:spLocks noChangeArrowheads="1"/>
              </p:cNvSpPr>
              <p:nvPr userDrawn="1"/>
            </p:nvSpPr>
            <p:spPr bwMode="auto">
              <a:xfrm>
                <a:off x="3933" y="3702"/>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63" name="Rectangle 797"/>
              <p:cNvSpPr>
                <a:spLocks noChangeArrowheads="1"/>
              </p:cNvSpPr>
              <p:nvPr userDrawn="1"/>
            </p:nvSpPr>
            <p:spPr bwMode="auto">
              <a:xfrm>
                <a:off x="4001" y="370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64" name="Rectangle 798"/>
              <p:cNvSpPr>
                <a:spLocks noChangeArrowheads="1"/>
              </p:cNvSpPr>
              <p:nvPr userDrawn="1"/>
            </p:nvSpPr>
            <p:spPr bwMode="auto">
              <a:xfrm>
                <a:off x="4069" y="370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65" name="Rectangle 799"/>
              <p:cNvSpPr>
                <a:spLocks noChangeArrowheads="1"/>
              </p:cNvSpPr>
              <p:nvPr userDrawn="1"/>
            </p:nvSpPr>
            <p:spPr bwMode="auto">
              <a:xfrm>
                <a:off x="4137" y="370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66" name="Rectangle 800"/>
              <p:cNvSpPr>
                <a:spLocks noChangeArrowheads="1"/>
              </p:cNvSpPr>
              <p:nvPr userDrawn="1"/>
            </p:nvSpPr>
            <p:spPr bwMode="auto">
              <a:xfrm>
                <a:off x="4205" y="3702"/>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67" name="Rectangle 801"/>
              <p:cNvSpPr>
                <a:spLocks noChangeArrowheads="1"/>
              </p:cNvSpPr>
              <p:nvPr userDrawn="1"/>
            </p:nvSpPr>
            <p:spPr bwMode="auto">
              <a:xfrm>
                <a:off x="4274" y="370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68" name="Rectangle 802"/>
              <p:cNvSpPr>
                <a:spLocks noChangeArrowheads="1"/>
              </p:cNvSpPr>
              <p:nvPr userDrawn="1"/>
            </p:nvSpPr>
            <p:spPr bwMode="auto">
              <a:xfrm>
                <a:off x="4342" y="370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69" name="Rectangle 803"/>
              <p:cNvSpPr>
                <a:spLocks noChangeArrowheads="1"/>
              </p:cNvSpPr>
              <p:nvPr userDrawn="1"/>
            </p:nvSpPr>
            <p:spPr bwMode="auto">
              <a:xfrm>
                <a:off x="4410" y="370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70" name="Rectangle 804"/>
              <p:cNvSpPr>
                <a:spLocks noChangeArrowheads="1"/>
              </p:cNvSpPr>
              <p:nvPr userDrawn="1"/>
            </p:nvSpPr>
            <p:spPr bwMode="auto">
              <a:xfrm>
                <a:off x="4479" y="3702"/>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71" name="Rectangle 805"/>
              <p:cNvSpPr>
                <a:spLocks noChangeArrowheads="1"/>
              </p:cNvSpPr>
              <p:nvPr userDrawn="1"/>
            </p:nvSpPr>
            <p:spPr bwMode="auto">
              <a:xfrm>
                <a:off x="3728" y="3770"/>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72" name="Rectangle 806"/>
              <p:cNvSpPr>
                <a:spLocks noChangeArrowheads="1"/>
              </p:cNvSpPr>
              <p:nvPr userDrawn="1"/>
            </p:nvSpPr>
            <p:spPr bwMode="auto">
              <a:xfrm>
                <a:off x="3796" y="3770"/>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73" name="Rectangle 807"/>
              <p:cNvSpPr>
                <a:spLocks noChangeArrowheads="1"/>
              </p:cNvSpPr>
              <p:nvPr userDrawn="1"/>
            </p:nvSpPr>
            <p:spPr bwMode="auto">
              <a:xfrm>
                <a:off x="3864" y="3770"/>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4632" name="Rectangle 809"/>
            <p:cNvSpPr>
              <a:spLocks noChangeArrowheads="1"/>
            </p:cNvSpPr>
            <p:nvPr userDrawn="1"/>
          </p:nvSpPr>
          <p:spPr bwMode="auto">
            <a:xfrm>
              <a:off x="3933" y="3770"/>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33" name="Rectangle 810"/>
            <p:cNvSpPr>
              <a:spLocks noChangeArrowheads="1"/>
            </p:cNvSpPr>
            <p:nvPr userDrawn="1"/>
          </p:nvSpPr>
          <p:spPr bwMode="auto">
            <a:xfrm>
              <a:off x="4001" y="3770"/>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34" name="Rectangle 811"/>
            <p:cNvSpPr>
              <a:spLocks noChangeArrowheads="1"/>
            </p:cNvSpPr>
            <p:nvPr userDrawn="1"/>
          </p:nvSpPr>
          <p:spPr bwMode="auto">
            <a:xfrm>
              <a:off x="4069" y="3770"/>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35" name="Rectangle 812"/>
            <p:cNvSpPr>
              <a:spLocks noChangeArrowheads="1"/>
            </p:cNvSpPr>
            <p:nvPr userDrawn="1"/>
          </p:nvSpPr>
          <p:spPr bwMode="auto">
            <a:xfrm>
              <a:off x="4137" y="3770"/>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36" name="Rectangle 813"/>
            <p:cNvSpPr>
              <a:spLocks noChangeArrowheads="1"/>
            </p:cNvSpPr>
            <p:nvPr userDrawn="1"/>
          </p:nvSpPr>
          <p:spPr bwMode="auto">
            <a:xfrm>
              <a:off x="4205" y="3770"/>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37" name="Rectangle 814"/>
            <p:cNvSpPr>
              <a:spLocks noChangeArrowheads="1"/>
            </p:cNvSpPr>
            <p:nvPr userDrawn="1"/>
          </p:nvSpPr>
          <p:spPr bwMode="auto">
            <a:xfrm>
              <a:off x="4274" y="3770"/>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38" name="Rectangle 815"/>
            <p:cNvSpPr>
              <a:spLocks noChangeArrowheads="1"/>
            </p:cNvSpPr>
            <p:nvPr userDrawn="1"/>
          </p:nvSpPr>
          <p:spPr bwMode="auto">
            <a:xfrm>
              <a:off x="4342" y="3770"/>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39" name="Rectangle 816"/>
            <p:cNvSpPr>
              <a:spLocks noChangeArrowheads="1"/>
            </p:cNvSpPr>
            <p:nvPr userDrawn="1"/>
          </p:nvSpPr>
          <p:spPr bwMode="auto">
            <a:xfrm>
              <a:off x="4410" y="3770"/>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40" name="Rectangle 817"/>
            <p:cNvSpPr>
              <a:spLocks noChangeArrowheads="1"/>
            </p:cNvSpPr>
            <p:nvPr userDrawn="1"/>
          </p:nvSpPr>
          <p:spPr bwMode="auto">
            <a:xfrm>
              <a:off x="4479" y="3770"/>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41" name="Rectangle 818"/>
            <p:cNvSpPr>
              <a:spLocks noChangeArrowheads="1"/>
            </p:cNvSpPr>
            <p:nvPr userDrawn="1"/>
          </p:nvSpPr>
          <p:spPr bwMode="auto">
            <a:xfrm>
              <a:off x="3728" y="383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42" name="Rectangle 819"/>
            <p:cNvSpPr>
              <a:spLocks noChangeArrowheads="1"/>
            </p:cNvSpPr>
            <p:nvPr userDrawn="1"/>
          </p:nvSpPr>
          <p:spPr bwMode="auto">
            <a:xfrm>
              <a:off x="3796" y="383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43" name="Rectangle 820"/>
            <p:cNvSpPr>
              <a:spLocks noChangeArrowheads="1"/>
            </p:cNvSpPr>
            <p:nvPr userDrawn="1"/>
          </p:nvSpPr>
          <p:spPr bwMode="auto">
            <a:xfrm>
              <a:off x="3864" y="383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44" name="Rectangle 821"/>
            <p:cNvSpPr>
              <a:spLocks noChangeArrowheads="1"/>
            </p:cNvSpPr>
            <p:nvPr userDrawn="1"/>
          </p:nvSpPr>
          <p:spPr bwMode="auto">
            <a:xfrm>
              <a:off x="3933" y="3838"/>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45" name="Rectangle 822"/>
            <p:cNvSpPr>
              <a:spLocks noChangeArrowheads="1"/>
            </p:cNvSpPr>
            <p:nvPr userDrawn="1"/>
          </p:nvSpPr>
          <p:spPr bwMode="auto">
            <a:xfrm>
              <a:off x="4001" y="383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46" name="Rectangle 823"/>
            <p:cNvSpPr>
              <a:spLocks noChangeArrowheads="1"/>
            </p:cNvSpPr>
            <p:nvPr userDrawn="1"/>
          </p:nvSpPr>
          <p:spPr bwMode="auto">
            <a:xfrm>
              <a:off x="4069" y="383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47" name="Rectangle 824"/>
            <p:cNvSpPr>
              <a:spLocks noChangeArrowheads="1"/>
            </p:cNvSpPr>
            <p:nvPr userDrawn="1"/>
          </p:nvSpPr>
          <p:spPr bwMode="auto">
            <a:xfrm>
              <a:off x="4137" y="383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48" name="Rectangle 825"/>
            <p:cNvSpPr>
              <a:spLocks noChangeArrowheads="1"/>
            </p:cNvSpPr>
            <p:nvPr userDrawn="1"/>
          </p:nvSpPr>
          <p:spPr bwMode="auto">
            <a:xfrm>
              <a:off x="4205" y="3838"/>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49" name="Rectangle 826"/>
            <p:cNvSpPr>
              <a:spLocks noChangeArrowheads="1"/>
            </p:cNvSpPr>
            <p:nvPr userDrawn="1"/>
          </p:nvSpPr>
          <p:spPr bwMode="auto">
            <a:xfrm>
              <a:off x="4274" y="383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50" name="Rectangle 827"/>
            <p:cNvSpPr>
              <a:spLocks noChangeArrowheads="1"/>
            </p:cNvSpPr>
            <p:nvPr userDrawn="1"/>
          </p:nvSpPr>
          <p:spPr bwMode="auto">
            <a:xfrm>
              <a:off x="4342" y="383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51" name="Rectangle 828"/>
            <p:cNvSpPr>
              <a:spLocks noChangeArrowheads="1"/>
            </p:cNvSpPr>
            <p:nvPr userDrawn="1"/>
          </p:nvSpPr>
          <p:spPr bwMode="auto">
            <a:xfrm>
              <a:off x="4410" y="383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52" name="Rectangle 829"/>
            <p:cNvSpPr>
              <a:spLocks noChangeArrowheads="1"/>
            </p:cNvSpPr>
            <p:nvPr userDrawn="1"/>
          </p:nvSpPr>
          <p:spPr bwMode="auto">
            <a:xfrm>
              <a:off x="4479" y="3838"/>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30" name="Rectangle 830"/>
            <p:cNvSpPr>
              <a:spLocks noChangeArrowheads="1"/>
            </p:cNvSpPr>
            <p:nvPr userDrawn="1"/>
          </p:nvSpPr>
          <p:spPr bwMode="auto">
            <a:xfrm>
              <a:off x="3728" y="390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31" name="Rectangle 831"/>
            <p:cNvSpPr>
              <a:spLocks noChangeArrowheads="1"/>
            </p:cNvSpPr>
            <p:nvPr userDrawn="1"/>
          </p:nvSpPr>
          <p:spPr bwMode="auto">
            <a:xfrm>
              <a:off x="3796" y="390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50" name="Rectangle 832"/>
            <p:cNvSpPr>
              <a:spLocks noChangeArrowheads="1"/>
            </p:cNvSpPr>
            <p:nvPr userDrawn="1"/>
          </p:nvSpPr>
          <p:spPr bwMode="auto">
            <a:xfrm>
              <a:off x="3864" y="390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51" name="Rectangle 833"/>
            <p:cNvSpPr>
              <a:spLocks noChangeArrowheads="1"/>
            </p:cNvSpPr>
            <p:nvPr userDrawn="1"/>
          </p:nvSpPr>
          <p:spPr bwMode="auto">
            <a:xfrm>
              <a:off x="3933" y="3906"/>
              <a:ext cx="33"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0" name="Rectangle 834"/>
            <p:cNvSpPr>
              <a:spLocks noChangeArrowheads="1"/>
            </p:cNvSpPr>
            <p:nvPr userDrawn="1"/>
          </p:nvSpPr>
          <p:spPr bwMode="auto">
            <a:xfrm>
              <a:off x="4001" y="390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1" name="Rectangle 835"/>
            <p:cNvSpPr>
              <a:spLocks noChangeArrowheads="1"/>
            </p:cNvSpPr>
            <p:nvPr userDrawn="1"/>
          </p:nvSpPr>
          <p:spPr bwMode="auto">
            <a:xfrm>
              <a:off x="4069" y="390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2" name="Rectangle 836"/>
            <p:cNvSpPr>
              <a:spLocks noChangeArrowheads="1"/>
            </p:cNvSpPr>
            <p:nvPr userDrawn="1"/>
          </p:nvSpPr>
          <p:spPr bwMode="auto">
            <a:xfrm>
              <a:off x="4137" y="390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3" name="Rectangle 837"/>
            <p:cNvSpPr>
              <a:spLocks noChangeArrowheads="1"/>
            </p:cNvSpPr>
            <p:nvPr userDrawn="1"/>
          </p:nvSpPr>
          <p:spPr bwMode="auto">
            <a:xfrm>
              <a:off x="4205" y="3906"/>
              <a:ext cx="35"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4" name="Rectangle 838"/>
            <p:cNvSpPr>
              <a:spLocks noChangeArrowheads="1"/>
            </p:cNvSpPr>
            <p:nvPr userDrawn="1"/>
          </p:nvSpPr>
          <p:spPr bwMode="auto">
            <a:xfrm>
              <a:off x="4274" y="390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5" name="Rectangle 839"/>
            <p:cNvSpPr>
              <a:spLocks noChangeArrowheads="1"/>
            </p:cNvSpPr>
            <p:nvPr userDrawn="1"/>
          </p:nvSpPr>
          <p:spPr bwMode="auto">
            <a:xfrm>
              <a:off x="4342" y="390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6" name="Rectangle 840"/>
            <p:cNvSpPr>
              <a:spLocks noChangeArrowheads="1"/>
            </p:cNvSpPr>
            <p:nvPr userDrawn="1"/>
          </p:nvSpPr>
          <p:spPr bwMode="auto">
            <a:xfrm>
              <a:off x="4410" y="390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7" name="Rectangle 841"/>
            <p:cNvSpPr>
              <a:spLocks noChangeArrowheads="1"/>
            </p:cNvSpPr>
            <p:nvPr userDrawn="1"/>
          </p:nvSpPr>
          <p:spPr bwMode="auto">
            <a:xfrm>
              <a:off x="4479" y="3906"/>
              <a:ext cx="34" cy="34"/>
            </a:xfrm>
            <a:prstGeom prst="rect">
              <a:avLst/>
            </a:prstGeom>
            <a:solidFill>
              <a:srgbClr val="B8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4" name="AutoShape 5"/>
          <p:cNvSpPr>
            <a:spLocks noChangeAspect="1" noChangeArrowheads="1" noTextEdit="1"/>
          </p:cNvSpPr>
          <p:nvPr userDrawn="1"/>
        </p:nvSpPr>
        <p:spPr bwMode="auto">
          <a:xfrm>
            <a:off x="1111144" y="-47625"/>
            <a:ext cx="6921716" cy="695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 name="Title 1"/>
          <p:cNvSpPr>
            <a:spLocks noGrp="1"/>
          </p:cNvSpPr>
          <p:nvPr userDrawn="1">
            <p:ph type="title"/>
          </p:nvPr>
        </p:nvSpPr>
        <p:spPr>
          <a:xfrm>
            <a:off x="468314" y="2791204"/>
            <a:ext cx="4268035" cy="781815"/>
          </a:xfrm>
        </p:spPr>
        <p:txBody>
          <a:bodyPr anchor="t" anchorCtr="0">
            <a:noAutofit/>
          </a:bodyPr>
          <a:lstStyle>
            <a:lvl1pPr algn="l">
              <a:lnSpc>
                <a:spcPct val="83000"/>
              </a:lnSpc>
              <a:defRPr sz="3200" b="1" cap="all" baseline="0">
                <a:solidFill>
                  <a:schemeClr val="bg1"/>
                </a:solidFill>
              </a:defRPr>
            </a:lvl1pPr>
          </a:lstStyle>
          <a:p>
            <a:r>
              <a:rPr lang="da-DK" noProof="0" smtClean="0"/>
              <a:t>Klik for at redigere i master</a:t>
            </a:r>
            <a:endParaRPr lang="da-DK" noProof="0" dirty="0"/>
          </a:p>
        </p:txBody>
      </p:sp>
      <p:pic>
        <p:nvPicPr>
          <p:cNvPr id="4098" name="Picture 2" descr="C:\Documents and Settings\Administrator\Desktop\SKI\work\logo neg30x14.wmf"/>
          <p:cNvPicPr>
            <a:picLocks noChangeArrowheads="1"/>
          </p:cNvPicPr>
          <p:nvPr userDrawn="1"/>
        </p:nvPicPr>
        <p:blipFill rotWithShape="1">
          <a:blip r:embed="rId2"/>
          <a:srcRect l="-1" r="-1"/>
          <a:stretch/>
        </p:blipFill>
        <p:spPr bwMode="auto">
          <a:xfrm>
            <a:off x="468003" y="6062402"/>
            <a:ext cx="1093787" cy="481013"/>
          </a:xfrm>
          <a:prstGeom prst="rect">
            <a:avLst/>
          </a:prstGeom>
          <a:noFill/>
        </p:spPr>
      </p:pic>
      <p:sp>
        <p:nvSpPr>
          <p:cNvPr id="854" name="Text Placeholder 853"/>
          <p:cNvSpPr>
            <a:spLocks noGrp="1"/>
          </p:cNvSpPr>
          <p:nvPr userDrawn="1">
            <p:ph type="body" sz="quarter" idx="13"/>
          </p:nvPr>
        </p:nvSpPr>
        <p:spPr>
          <a:xfrm>
            <a:off x="467545" y="3606802"/>
            <a:ext cx="4268805" cy="2414589"/>
          </a:xfrm>
        </p:spPr>
        <p:txBody>
          <a:bodyPr>
            <a:noAutofit/>
          </a:bodyPr>
          <a:lstStyle>
            <a:lvl1pPr marL="0" indent="0">
              <a:lnSpc>
                <a:spcPts val="1400"/>
              </a:lnSpc>
              <a:buFontTx/>
              <a:buNone/>
              <a:defRPr sz="1200" b="1">
                <a:solidFill>
                  <a:schemeClr val="bg1"/>
                </a:solidFill>
              </a:defRPr>
            </a:lvl1pPr>
            <a:lvl2pPr marL="0" indent="0">
              <a:lnSpc>
                <a:spcPts val="1400"/>
              </a:lnSpc>
              <a:spcBef>
                <a:spcPts val="0"/>
              </a:spcBef>
              <a:buFontTx/>
              <a:buNone/>
              <a:defRPr sz="1200">
                <a:solidFill>
                  <a:schemeClr val="bg1"/>
                </a:solidFill>
              </a:defRPr>
            </a:lvl2pPr>
            <a:lvl3pPr marL="4763" indent="0">
              <a:lnSpc>
                <a:spcPts val="1400"/>
              </a:lnSpc>
              <a:buFontTx/>
              <a:buNone/>
              <a:defRPr sz="1200">
                <a:solidFill>
                  <a:schemeClr val="bg1"/>
                </a:solidFill>
              </a:defRPr>
            </a:lvl3pPr>
            <a:lvl4pPr marL="4763" indent="0">
              <a:lnSpc>
                <a:spcPts val="1400"/>
              </a:lnSpc>
              <a:buFontTx/>
              <a:buNone/>
              <a:defRPr sz="1200">
                <a:solidFill>
                  <a:schemeClr val="bg1"/>
                </a:solidFill>
              </a:defRPr>
            </a:lvl4pPr>
            <a:lvl5pPr marL="0" indent="0">
              <a:lnSpc>
                <a:spcPts val="1400"/>
              </a:lnSpc>
              <a:buFontTx/>
              <a:buNone/>
              <a:defRPr sz="1200">
                <a:solidFill>
                  <a:schemeClr val="bg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55" name="TextBox 854"/>
          <p:cNvSpPr txBox="1"/>
          <p:nvPr userDrawn="1"/>
        </p:nvSpPr>
        <p:spPr>
          <a:xfrm>
            <a:off x="-1671722" y="3629632"/>
            <a:ext cx="1579635" cy="2257028"/>
          </a:xfrm>
          <a:prstGeom prst="rect">
            <a:avLst/>
          </a:prstGeom>
          <a:noFill/>
        </p:spPr>
        <p:txBody>
          <a:bodyPr wrap="square" lIns="0" tIns="0" rIns="0" bIns="0" rtlCol="0">
            <a:spAutoFit/>
          </a:bodyPr>
          <a:lstStyle/>
          <a:p>
            <a:pPr algn="r"/>
            <a:r>
              <a:rPr lang="da-DK" sz="1000" b="1" noProof="1" smtClean="0">
                <a:solidFill>
                  <a:schemeClr val="tx1"/>
                </a:solidFill>
                <a:latin typeface="Arial" pitchFamily="34" charset="0"/>
                <a:cs typeface="Arial" pitchFamily="34" charset="0"/>
              </a:rPr>
              <a:t>Navn</a:t>
            </a:r>
            <a:r>
              <a:rPr lang="da-DK" sz="1000" b="1" baseline="0" noProof="1" smtClean="0">
                <a:solidFill>
                  <a:schemeClr val="tx1"/>
                </a:solidFill>
                <a:latin typeface="Arial" pitchFamily="34" charset="0"/>
                <a:cs typeface="Arial" pitchFamily="34" charset="0"/>
              </a:rPr>
              <a:t> </a:t>
            </a:r>
            <a:br>
              <a:rPr lang="da-DK" sz="1000" b="1" baseline="0" noProof="1" smtClean="0">
                <a:solidFill>
                  <a:schemeClr val="tx1"/>
                </a:solidFill>
                <a:latin typeface="Arial" pitchFamily="34" charset="0"/>
                <a:cs typeface="Arial" pitchFamily="34" charset="0"/>
              </a:rPr>
            </a:br>
            <a:r>
              <a:rPr lang="da-DK" sz="1000" b="1" baseline="0" noProof="1" smtClean="0">
                <a:solidFill>
                  <a:schemeClr val="tx1"/>
                </a:solidFill>
                <a:latin typeface="Arial" pitchFamily="34" charset="0"/>
                <a:cs typeface="Arial" pitchFamily="34" charset="0"/>
              </a:rPr>
              <a:t>Lucida Bold12/14</a:t>
            </a:r>
          </a:p>
          <a:p>
            <a:pPr algn="r"/>
            <a:r>
              <a:rPr lang="da-DK" sz="1000" b="1" baseline="0" noProof="1" smtClean="0">
                <a:solidFill>
                  <a:schemeClr val="tx1"/>
                </a:solidFill>
                <a:latin typeface="Arial" pitchFamily="34" charset="0"/>
                <a:cs typeface="Arial" pitchFamily="34" charset="0"/>
              </a:rPr>
              <a:t/>
            </a:r>
            <a:br>
              <a:rPr lang="da-DK" sz="1000" b="1" baseline="0" noProof="1" smtClean="0">
                <a:solidFill>
                  <a:schemeClr val="tx1"/>
                </a:solidFill>
                <a:latin typeface="Arial" pitchFamily="34" charset="0"/>
                <a:cs typeface="Arial" pitchFamily="34" charset="0"/>
              </a:rPr>
            </a:br>
            <a:r>
              <a:rPr lang="da-DK" sz="1000" b="1" baseline="0" noProof="1" smtClean="0">
                <a:solidFill>
                  <a:schemeClr val="tx1"/>
                </a:solidFill>
                <a:latin typeface="Arial" pitchFamily="34" charset="0"/>
                <a:cs typeface="Arial" pitchFamily="34" charset="0"/>
              </a:rPr>
              <a:t>Anden information</a:t>
            </a:r>
            <a:br>
              <a:rPr lang="da-DK" sz="1000" b="1" baseline="0" noProof="1" smtClean="0">
                <a:solidFill>
                  <a:schemeClr val="tx1"/>
                </a:solidFill>
                <a:latin typeface="Arial" pitchFamily="34" charset="0"/>
                <a:cs typeface="Arial" pitchFamily="34" charset="0"/>
              </a:rPr>
            </a:br>
            <a:r>
              <a:rPr lang="da-DK" sz="1000" b="0" baseline="0" noProof="1" smtClean="0">
                <a:solidFill>
                  <a:schemeClr val="tx1"/>
                </a:solidFill>
                <a:latin typeface="Arial" pitchFamily="34" charset="0"/>
                <a:cs typeface="Arial" pitchFamily="34" charset="0"/>
              </a:rPr>
              <a:t>Lucida Regular 12 /14</a:t>
            </a:r>
            <a:endParaRPr lang="da-DK" sz="1000" b="0" noProof="1" smtClean="0">
              <a:solidFill>
                <a:schemeClr val="tx1"/>
              </a:solidFill>
              <a:latin typeface="Arial" pitchFamily="34" charset="0"/>
              <a:cs typeface="Arial" pitchFamily="34" charset="0"/>
            </a:endParaRPr>
          </a:p>
          <a:p>
            <a:pPr algn="r"/>
            <a:endParaRPr lang="da-DK" sz="1000" noProof="1" smtClean="0">
              <a:solidFill>
                <a:schemeClr val="tx1"/>
              </a:solidFill>
              <a:latin typeface="Arial" pitchFamily="34" charset="0"/>
              <a:cs typeface="Arial" pitchFamily="34" charset="0"/>
            </a:endParaRPr>
          </a:p>
          <a:p>
            <a:pPr algn="r">
              <a:lnSpc>
                <a:spcPts val="1300"/>
              </a:lnSpc>
            </a:pPr>
            <a:r>
              <a:rPr lang="da-DK" sz="1000" b="1" kern="1200" cap="none" baseline="0" noProof="1" smtClean="0">
                <a:solidFill>
                  <a:schemeClr val="tx1"/>
                </a:solidFill>
                <a:latin typeface="Arial" pitchFamily="34" charset="0"/>
                <a:ea typeface="+mn-ea"/>
                <a:cs typeface="Arial" pitchFamily="34" charset="0"/>
              </a:rPr>
              <a:t>Skift Fra Bold til Regular:</a:t>
            </a:r>
          </a:p>
          <a:p>
            <a:pPr algn="r">
              <a:lnSpc>
                <a:spcPts val="1300"/>
              </a:lnSpc>
            </a:pPr>
            <a:r>
              <a:rPr lang="da-DK" sz="1000" kern="1200" noProof="1" smtClean="0">
                <a:solidFill>
                  <a:schemeClr val="tx1"/>
                </a:solidFill>
                <a:latin typeface="Arial" pitchFamily="34" charset="0"/>
                <a:ea typeface="+mn-ea"/>
                <a:cs typeface="Arial" pitchFamily="34" charset="0"/>
              </a:rPr>
              <a:t>Klik på ’Forøge listeniveau’ for Regular tekst</a:t>
            </a:r>
          </a:p>
          <a:p>
            <a:pPr algn="r">
              <a:lnSpc>
                <a:spcPts val="1300"/>
              </a:lnSpc>
            </a:pPr>
            <a:endParaRPr lang="da-DK" sz="1000" kern="1200" noProof="1" smtClean="0">
              <a:solidFill>
                <a:schemeClr val="tx1"/>
              </a:solidFill>
              <a:latin typeface="Arial" pitchFamily="34" charset="0"/>
              <a:ea typeface="+mn-ea"/>
              <a:cs typeface="Arial" pitchFamily="34" charset="0"/>
            </a:endParaRPr>
          </a:p>
          <a:p>
            <a:pPr algn="r">
              <a:lnSpc>
                <a:spcPts val="1300"/>
              </a:lnSpc>
            </a:pPr>
            <a:r>
              <a:rPr lang="da-DK" sz="1000" kern="1200" noProof="1" smtClean="0">
                <a:solidFill>
                  <a:schemeClr val="tx1"/>
                </a:solidFill>
                <a:latin typeface="Arial" pitchFamily="34" charset="0"/>
                <a:ea typeface="+mn-ea"/>
                <a:cs typeface="Arial" pitchFamily="34" charset="0"/>
              </a:rPr>
              <a:t/>
            </a:r>
            <a:br>
              <a:rPr lang="da-DK" sz="1000" kern="1200" noProof="1" smtClean="0">
                <a:solidFill>
                  <a:schemeClr val="tx1"/>
                </a:solidFill>
                <a:latin typeface="Arial" pitchFamily="34" charset="0"/>
                <a:ea typeface="+mn-ea"/>
                <a:cs typeface="Arial" pitchFamily="34" charset="0"/>
              </a:rPr>
            </a:br>
            <a:r>
              <a:rPr lang="da-DK" sz="1000" kern="1200" noProof="1" smtClean="0">
                <a:solidFill>
                  <a:schemeClr val="tx1"/>
                </a:solidFill>
                <a:latin typeface="Arial" pitchFamily="34" charset="0"/>
                <a:ea typeface="+mn-ea"/>
                <a:cs typeface="Arial" pitchFamily="34" charset="0"/>
              </a:rPr>
              <a:t>Og klik på ’Mindske</a:t>
            </a:r>
            <a:r>
              <a:rPr lang="da-DK" sz="1000" kern="1200" baseline="0" noProof="1" smtClean="0">
                <a:solidFill>
                  <a:schemeClr val="tx1"/>
                </a:solidFill>
                <a:latin typeface="Arial" pitchFamily="34" charset="0"/>
                <a:ea typeface="+mn-ea"/>
                <a:cs typeface="Arial" pitchFamily="34" charset="0"/>
              </a:rPr>
              <a:t> listeniveau’ </a:t>
            </a:r>
            <a:br>
              <a:rPr lang="da-DK" sz="1000" kern="1200" baseline="0" noProof="1" smtClean="0">
                <a:solidFill>
                  <a:schemeClr val="tx1"/>
                </a:solidFill>
                <a:latin typeface="Arial" pitchFamily="34" charset="0"/>
                <a:ea typeface="+mn-ea"/>
                <a:cs typeface="Arial" pitchFamily="34" charset="0"/>
              </a:rPr>
            </a:br>
            <a:r>
              <a:rPr lang="da-DK" sz="1000" kern="1200" baseline="0" noProof="1" smtClean="0">
                <a:solidFill>
                  <a:schemeClr val="tx1"/>
                </a:solidFill>
                <a:latin typeface="Arial" pitchFamily="34" charset="0"/>
                <a:ea typeface="+mn-ea"/>
                <a:cs typeface="Arial" pitchFamily="34" charset="0"/>
              </a:rPr>
              <a:t>for at få Bold tekst tilbage</a:t>
            </a:r>
            <a:endParaRPr lang="da-DK" sz="1000" noProof="1" smtClean="0">
              <a:solidFill>
                <a:schemeClr val="tx1"/>
              </a:solidFill>
              <a:latin typeface="Arial" pitchFamily="34" charset="0"/>
              <a:cs typeface="Arial" pitchFamily="34" charset="0"/>
            </a:endParaRPr>
          </a:p>
        </p:txBody>
      </p:sp>
      <p:sp>
        <p:nvSpPr>
          <p:cNvPr id="4827" name="Date Placeholder 4826"/>
          <p:cNvSpPr>
            <a:spLocks noGrp="1"/>
          </p:cNvSpPr>
          <p:nvPr userDrawn="1">
            <p:ph type="dt" sz="half" idx="14"/>
          </p:nvPr>
        </p:nvSpPr>
        <p:spPr/>
        <p:txBody>
          <a:bodyPr/>
          <a:lstStyle/>
          <a:p>
            <a:fld id="{A52C074F-796B-45A1-8AD0-648B20A555AE}" type="datetime2">
              <a:rPr lang="da-DK" smtClean="0"/>
              <a:t>8. september 2015</a:t>
            </a:fld>
            <a:endParaRPr lang="da-DK" dirty="0"/>
          </a:p>
        </p:txBody>
      </p:sp>
      <p:sp>
        <p:nvSpPr>
          <p:cNvPr id="4828" name="Footer Placeholder 4827"/>
          <p:cNvSpPr>
            <a:spLocks noGrp="1"/>
          </p:cNvSpPr>
          <p:nvPr userDrawn="1">
            <p:ph type="ftr" sz="quarter" idx="15"/>
          </p:nvPr>
        </p:nvSpPr>
        <p:spPr/>
        <p:txBody>
          <a:bodyPr/>
          <a:lstStyle/>
          <a:p>
            <a:r>
              <a:rPr lang="da-DK" smtClean="0"/>
              <a:t>Indsæt præsentationens titel via: 'Indsæt' / Sidehoved og sidefod</a:t>
            </a:r>
            <a:endParaRPr lang="da-DK" dirty="0"/>
          </a:p>
        </p:txBody>
      </p:sp>
      <p:sp>
        <p:nvSpPr>
          <p:cNvPr id="4829" name="Slide Number Placeholder 4828"/>
          <p:cNvSpPr>
            <a:spLocks noGrp="1"/>
          </p:cNvSpPr>
          <p:nvPr userDrawn="1">
            <p:ph type="sldNum" sz="quarter" idx="16"/>
          </p:nvPr>
        </p:nvSpPr>
        <p:spPr/>
        <p:txBody>
          <a:bodyPr/>
          <a:lstStyle/>
          <a:p>
            <a:fld id="{0DE32011-E550-412B-A3B1-87CF6F33343A}" type="slidenum">
              <a:rPr lang="da-DK" smtClean="0"/>
              <a:pPr/>
              <a:t>‹nr.›</a:t>
            </a:fld>
            <a:endParaRPr lang="da-DK" dirty="0"/>
          </a:p>
        </p:txBody>
      </p:sp>
      <p:pic>
        <p:nvPicPr>
          <p:cNvPr id="901" name="Picture 2"/>
          <p:cNvPicPr>
            <a:picLocks noChangeArrowheads="1"/>
          </p:cNvPicPr>
          <p:nvPr userDrawn="1"/>
        </p:nvPicPr>
        <p:blipFill rotWithShape="1">
          <a:blip r:embed="rId3">
            <a:extLst>
              <a:ext uri="{28A0092B-C50C-407E-A947-70E740481C1C}">
                <a14:useLocalDpi xmlns:a14="http://schemas.microsoft.com/office/drawing/2010/main" val="0"/>
              </a:ext>
            </a:extLst>
          </a:blip>
          <a:srcRect t="-16652" b="-16652"/>
          <a:stretch/>
        </p:blipFill>
        <p:spPr bwMode="auto">
          <a:xfrm>
            <a:off x="-443725" y="5077494"/>
            <a:ext cx="342989"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2" name="Rounded Rectangle 901"/>
          <p:cNvSpPr/>
          <p:nvPr userDrawn="1"/>
        </p:nvSpPr>
        <p:spPr>
          <a:xfrm>
            <a:off x="-272231" y="5077495"/>
            <a:ext cx="160776"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pic>
        <p:nvPicPr>
          <p:cNvPr id="898" name="Picture 3"/>
          <p:cNvPicPr>
            <a:picLocks noChangeArrowheads="1"/>
          </p:cNvPicPr>
          <p:nvPr userDrawn="1"/>
        </p:nvPicPr>
        <p:blipFill rotWithShape="1">
          <a:blip r:embed="rId4">
            <a:extLst>
              <a:ext uri="{28A0092B-C50C-407E-A947-70E740481C1C}">
                <a14:useLocalDpi xmlns:a14="http://schemas.microsoft.com/office/drawing/2010/main" val="0"/>
              </a:ext>
            </a:extLst>
          </a:blip>
          <a:srcRect t="-16652" b="-16652"/>
          <a:stretch/>
        </p:blipFill>
        <p:spPr bwMode="auto">
          <a:xfrm>
            <a:off x="-429434" y="5919749"/>
            <a:ext cx="328698"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 name="Rectangle 898"/>
          <p:cNvSpPr/>
          <p:nvPr userDrawn="1"/>
        </p:nvSpPr>
        <p:spPr>
          <a:xfrm>
            <a:off x="-265085" y="5919749"/>
            <a:ext cx="164349" cy="201612"/>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900" name="Rounded Rectangle 899"/>
          <p:cNvSpPr/>
          <p:nvPr userDrawn="1"/>
        </p:nvSpPr>
        <p:spPr>
          <a:xfrm>
            <a:off x="-425861" y="5922925"/>
            <a:ext cx="160776"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Grøn forside">
    <p:spTree>
      <p:nvGrpSpPr>
        <p:cNvPr id="1" name=""/>
        <p:cNvGrpSpPr/>
        <p:nvPr/>
      </p:nvGrpSpPr>
      <p:grpSpPr>
        <a:xfrm>
          <a:off x="0" y="0"/>
          <a:ext cx="0" cy="0"/>
          <a:chOff x="0" y="0"/>
          <a:chExt cx="0" cy="0"/>
        </a:xfrm>
      </p:grpSpPr>
      <p:sp>
        <p:nvSpPr>
          <p:cNvPr id="501" name="Picture Placeholder 500"/>
          <p:cNvSpPr>
            <a:spLocks noGrp="1"/>
          </p:cNvSpPr>
          <p:nvPr userDrawn="1">
            <p:ph type="pic" sz="quarter" idx="13"/>
          </p:nvPr>
        </p:nvSpPr>
        <p:spPr>
          <a:xfrm>
            <a:off x="4736350" y="1371600"/>
            <a:ext cx="4407651" cy="5489999"/>
          </a:xfrm>
          <a:noFill/>
        </p:spPr>
        <p:txBody>
          <a:bodyPr tIns="1512000" anchor="ctr" anchorCtr="0">
            <a:normAutofit/>
          </a:bodyPr>
          <a:lstStyle>
            <a:lvl1pPr marL="0" indent="0" algn="ctr">
              <a:buFontTx/>
              <a:buNone/>
              <a:defRPr sz="1600"/>
            </a:lvl1pPr>
          </a:lstStyle>
          <a:p>
            <a:r>
              <a:rPr lang="da-DK" noProof="0" smtClean="0"/>
              <a:t>Klik på ikonet for at tilføje et billede</a:t>
            </a:r>
            <a:endParaRPr lang="da-DK" noProof="0" dirty="0"/>
          </a:p>
        </p:txBody>
      </p:sp>
      <p:sp>
        <p:nvSpPr>
          <p:cNvPr id="2" name="Title 1"/>
          <p:cNvSpPr>
            <a:spLocks noGrp="1"/>
          </p:cNvSpPr>
          <p:nvPr>
            <p:ph type="ctrTitle"/>
          </p:nvPr>
        </p:nvSpPr>
        <p:spPr>
          <a:xfrm>
            <a:off x="1" y="2505600"/>
            <a:ext cx="6876256" cy="1446501"/>
          </a:xfrm>
          <a:solidFill>
            <a:srgbClr val="597B7C">
              <a:alpha val="60000"/>
            </a:srgbClr>
          </a:solidFill>
        </p:spPr>
        <p:txBody>
          <a:bodyPr lIns="622800" tIns="0" bIns="108000">
            <a:noAutofit/>
          </a:bodyPr>
          <a:lstStyle>
            <a:lvl1pPr>
              <a:lnSpc>
                <a:spcPct val="90000"/>
              </a:lnSpc>
              <a:defRPr sz="2400">
                <a:solidFill>
                  <a:schemeClr val="bg1"/>
                </a:solidFill>
              </a:defRPr>
            </a:lvl1pPr>
          </a:lstStyle>
          <a:p>
            <a:r>
              <a:rPr lang="da-DK" noProof="0" smtClean="0"/>
              <a:t>Klik for at redigere i master</a:t>
            </a:r>
            <a:endParaRPr lang="da-DK" noProof="0" dirty="0"/>
          </a:p>
        </p:txBody>
      </p:sp>
      <p:sp>
        <p:nvSpPr>
          <p:cNvPr id="3" name="Subtitle 2"/>
          <p:cNvSpPr>
            <a:spLocks noGrp="1"/>
          </p:cNvSpPr>
          <p:nvPr>
            <p:ph type="subTitle" idx="1"/>
          </p:nvPr>
        </p:nvSpPr>
        <p:spPr>
          <a:xfrm>
            <a:off x="1" y="3952800"/>
            <a:ext cx="6876256" cy="1132015"/>
          </a:xfrm>
          <a:solidFill>
            <a:srgbClr val="597B7C">
              <a:alpha val="60000"/>
            </a:srgbClr>
          </a:solidFill>
        </p:spPr>
        <p:txBody>
          <a:bodyPr lIns="622800" tIns="72000" bIns="0">
            <a:noAutofit/>
          </a:bodyPr>
          <a:lstStyle>
            <a:lvl1pPr marL="0" indent="0" algn="l">
              <a:lnSpc>
                <a:spcPct val="9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smtClean="0"/>
              <a:t>Klik for at redigere i master</a:t>
            </a:r>
            <a:endParaRPr lang="da-DK" noProof="0" dirty="0"/>
          </a:p>
        </p:txBody>
      </p:sp>
      <p:pic>
        <p:nvPicPr>
          <p:cNvPr id="13" name="Picture 2"/>
          <p:cNvPicPr>
            <a:picLocks noChangeArrowheads="1"/>
          </p:cNvPicPr>
          <p:nvPr userDrawn="1"/>
        </p:nvPicPr>
        <p:blipFill rotWithShape="1">
          <a:blip r:embed="rId2">
            <a:extLst>
              <a:ext uri="{28A0092B-C50C-407E-A947-70E740481C1C}">
                <a14:useLocalDpi xmlns:a14="http://schemas.microsoft.com/office/drawing/2010/main" val="0"/>
              </a:ext>
            </a:extLst>
          </a:blip>
          <a:stretch/>
        </p:blipFill>
        <p:spPr bwMode="auto">
          <a:xfrm>
            <a:off x="-1" y="0"/>
            <a:ext cx="91440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Date Placeholder 2"/>
          <p:cNvSpPr>
            <a:spLocks noGrp="1"/>
          </p:cNvSpPr>
          <p:nvPr>
            <p:ph type="dt" sz="half" idx="15"/>
          </p:nvPr>
        </p:nvSpPr>
        <p:spPr>
          <a:xfrm>
            <a:off x="4736350" y="1234368"/>
            <a:ext cx="1645322" cy="144000"/>
          </a:xfrm>
        </p:spPr>
        <p:txBody>
          <a:bodyPr/>
          <a:lstStyle/>
          <a:p>
            <a:fld id="{E27A99E9-3A4B-4FD1-A01F-9980A583BA59}" type="datetime2">
              <a:rPr lang="da-DK" smtClean="0"/>
              <a:t>8. september 2015</a:t>
            </a:fld>
            <a:endParaRPr lang="da-DK" dirty="0"/>
          </a:p>
        </p:txBody>
      </p:sp>
      <p:sp>
        <p:nvSpPr>
          <p:cNvPr id="15" name="Footer Placeholder 6"/>
          <p:cNvSpPr>
            <a:spLocks noGrp="1"/>
          </p:cNvSpPr>
          <p:nvPr>
            <p:ph type="ftr" sz="quarter" idx="16"/>
          </p:nvPr>
        </p:nvSpPr>
        <p:spPr>
          <a:xfrm>
            <a:off x="4736349" y="1072368"/>
            <a:ext cx="3975341" cy="144000"/>
          </a:xfrm>
        </p:spPr>
        <p:txBody>
          <a:bodyPr/>
          <a:lstStyle/>
          <a:p>
            <a:r>
              <a:rPr lang="da-DK" dirty="0" smtClean="0"/>
              <a:t>Indsæt præsentationens titel via: 'Indsæt' / Sidehoved og sidefod</a:t>
            </a:r>
            <a:endParaRPr lang="da-DK" dirty="0"/>
          </a:p>
        </p:txBody>
      </p:sp>
      <p:sp>
        <p:nvSpPr>
          <p:cNvPr id="17" name="Slide Number Placeholder 7"/>
          <p:cNvSpPr>
            <a:spLocks noGrp="1"/>
          </p:cNvSpPr>
          <p:nvPr>
            <p:ph type="sldNum" sz="quarter" idx="17"/>
          </p:nvPr>
        </p:nvSpPr>
        <p:spPr>
          <a:xfrm>
            <a:off x="8362988" y="1234368"/>
            <a:ext cx="349212" cy="144000"/>
          </a:xfrm>
        </p:spPr>
        <p:txBody>
          <a:bodyPr/>
          <a:lstStyle/>
          <a:p>
            <a:fld id="{0DE32011-E550-412B-A3B1-87CF6F33343A}" type="slidenum">
              <a:rPr lang="da-DK" smtClean="0"/>
              <a:pPr/>
              <a:t>‹nr.›</a:t>
            </a:fld>
            <a:endParaRPr lang="da-DK" dirty="0"/>
          </a:p>
        </p:txBody>
      </p:sp>
      <p:pic>
        <p:nvPicPr>
          <p:cNvPr id="18" name="Picture 3" descr="C:\Documents and Settings\Administrator\Desktop\SKI\work\logo pos30x14.wmf"/>
          <p:cNvPicPr>
            <a:picLocks noChangeAspect="1" noChangeArrowheads="1"/>
          </p:cNvPicPr>
          <p:nvPr userDrawn="1"/>
        </p:nvPicPr>
        <p:blipFill>
          <a:blip r:embed="rId3"/>
          <a:srcRect/>
          <a:stretch>
            <a:fillRect/>
          </a:stretch>
        </p:blipFill>
        <p:spPr bwMode="auto">
          <a:xfrm>
            <a:off x="466884" y="6062104"/>
            <a:ext cx="1093787" cy="481013"/>
          </a:xfrm>
          <a:prstGeom prst="rect">
            <a:avLst/>
          </a:prstGeom>
          <a:noFill/>
        </p:spPr>
      </p:pic>
      <p:sp>
        <p:nvSpPr>
          <p:cNvPr id="16" name="Text Box 14"/>
          <p:cNvSpPr txBox="1">
            <a:spLocks noChangeArrowheads="1"/>
          </p:cNvSpPr>
          <p:nvPr userDrawn="1"/>
        </p:nvSpPr>
        <p:spPr bwMode="auto">
          <a:xfrm>
            <a:off x="-1908720" y="7937"/>
            <a:ext cx="1761647" cy="615553"/>
          </a:xfrm>
          <a:prstGeom prst="rect">
            <a:avLst/>
          </a:prstGeom>
          <a:noFill/>
          <a:ln w="9525">
            <a:noFill/>
            <a:miter lim="800000"/>
            <a:headEnd/>
            <a:tailEnd/>
          </a:ln>
          <a:effectLst/>
        </p:spPr>
        <p:txBody>
          <a:bodyPr wrap="square" lIns="0" tIns="0" rIns="0" bIns="0">
            <a:spAutoFit/>
          </a:bodyPr>
          <a:lstStyle/>
          <a:p>
            <a:pPr marL="342900" indent="-342900" algn="r">
              <a:spcBef>
                <a:spcPct val="50000"/>
              </a:spcBef>
            </a:pPr>
            <a:r>
              <a:rPr lang="da-DK" sz="1000" b="0" noProof="0" dirty="0" smtClean="0">
                <a:solidFill>
                  <a:schemeClr val="tx1"/>
                </a:solidFill>
                <a:latin typeface="Arial" pitchFamily="34" charset="0"/>
                <a:cs typeface="Arial" pitchFamily="34" charset="0"/>
              </a:rPr>
              <a:t>Vælg bredformat </a:t>
            </a:r>
            <a:br>
              <a:rPr lang="da-DK" sz="1000" b="0" noProof="0" dirty="0" smtClean="0">
                <a:solidFill>
                  <a:schemeClr val="tx1"/>
                </a:solidFill>
                <a:latin typeface="Arial" pitchFamily="34" charset="0"/>
                <a:cs typeface="Arial" pitchFamily="34" charset="0"/>
              </a:rPr>
            </a:br>
            <a:r>
              <a:rPr lang="da-DK" sz="1000" b="0" noProof="0" dirty="0" smtClean="0">
                <a:solidFill>
                  <a:schemeClr val="tx1"/>
                </a:solidFill>
                <a:latin typeface="Arial" pitchFamily="34" charset="0"/>
                <a:cs typeface="Arial" pitchFamily="34" charset="0"/>
              </a:rPr>
              <a:t>(16:9 til skærm) eller normal format til </a:t>
            </a:r>
            <a:br>
              <a:rPr lang="da-DK" sz="1000" b="0" noProof="0" dirty="0" smtClean="0">
                <a:solidFill>
                  <a:schemeClr val="tx1"/>
                </a:solidFill>
                <a:latin typeface="Arial" pitchFamily="34" charset="0"/>
                <a:cs typeface="Arial" pitchFamily="34" charset="0"/>
              </a:rPr>
            </a:br>
            <a:r>
              <a:rPr lang="da-DK" sz="1000" b="0" noProof="0" dirty="0" smtClean="0">
                <a:solidFill>
                  <a:schemeClr val="tx1"/>
                </a:solidFill>
                <a:latin typeface="Arial" pitchFamily="34" charset="0"/>
                <a:cs typeface="Arial" pitchFamily="34" charset="0"/>
              </a:rPr>
              <a:t>(4:3 til pc/projektor)</a:t>
            </a:r>
            <a:endParaRPr lang="da-DK" sz="1000" b="1" noProof="0" dirty="0" smtClean="0">
              <a:solidFill>
                <a:schemeClr val="tx1"/>
              </a:solidFill>
              <a:latin typeface="Arial" pitchFamily="34" charset="0"/>
              <a:cs typeface="Arial" pitchFamily="34" charset="0"/>
            </a:endParaRPr>
          </a:p>
        </p:txBody>
      </p:sp>
      <p:sp>
        <p:nvSpPr>
          <p:cNvPr id="21" name="AutoShape 4"/>
          <p:cNvSpPr>
            <a:spLocks/>
          </p:cNvSpPr>
          <p:nvPr userDrawn="1"/>
        </p:nvSpPr>
        <p:spPr bwMode="gray">
          <a:xfrm>
            <a:off x="-1958975" y="5904817"/>
            <a:ext cx="1871662"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p>
            <a:pPr algn="r" defTabSz="457200">
              <a:tabLst>
                <a:tab pos="177800" algn="l"/>
              </a:tabLst>
            </a:pPr>
            <a:r>
              <a:rPr lang="da-DK" sz="900" b="1" dirty="0" smtClean="0">
                <a:solidFill>
                  <a:schemeClr val="tx1"/>
                </a:solidFill>
                <a:latin typeface="Arial" pitchFamily="34" charset="0"/>
                <a:cs typeface="Arial" pitchFamily="34" charset="0"/>
              </a:rPr>
              <a:t>Vis hjælpelinjer som hjælper ved placering af objekter</a:t>
            </a:r>
          </a:p>
          <a:p>
            <a:pPr algn="r" defTabSz="457200">
              <a:tabLst>
                <a:tab pos="177800" algn="l"/>
              </a:tabLst>
            </a:pPr>
            <a:r>
              <a:rPr lang="da-DK" sz="900" b="1" dirty="0" smtClean="0">
                <a:solidFill>
                  <a:schemeClr val="tx1"/>
                </a:solidFill>
                <a:latin typeface="Arial" pitchFamily="34" charset="0"/>
                <a:cs typeface="Arial" pitchFamily="34" charset="0"/>
              </a:rPr>
              <a:t>1.</a:t>
            </a:r>
            <a:r>
              <a:rPr lang="da-DK" sz="900" dirty="0" smtClean="0">
                <a:solidFill>
                  <a:schemeClr val="tx1"/>
                </a:solidFill>
                <a:latin typeface="Arial" pitchFamily="34" charset="0"/>
                <a:cs typeface="Arial" pitchFamily="34" charset="0"/>
              </a:rPr>
              <a:t>	Højre klik udenfor dias og vælg ’Gitter og hjælpelinjer’</a:t>
            </a:r>
          </a:p>
          <a:p>
            <a:pPr algn="r" defTabSz="457200">
              <a:tabLst>
                <a:tab pos="177800" algn="l"/>
              </a:tabLst>
            </a:pPr>
            <a:r>
              <a:rPr lang="da-DK" sz="900" b="1" dirty="0" smtClean="0">
                <a:solidFill>
                  <a:schemeClr val="tx1"/>
                </a:solidFill>
                <a:latin typeface="Arial" pitchFamily="34" charset="0"/>
                <a:cs typeface="Arial" pitchFamily="34" charset="0"/>
              </a:rPr>
              <a:t>2. </a:t>
            </a:r>
            <a:r>
              <a:rPr lang="da-DK" sz="900" dirty="0" smtClean="0">
                <a:solidFill>
                  <a:schemeClr val="tx1"/>
                </a:solidFill>
                <a:latin typeface="Arial" pitchFamily="34" charset="0"/>
                <a:cs typeface="Arial" pitchFamily="34" charset="0"/>
              </a:rPr>
              <a:t>	Sæt kryds ved ’Vis’ tegnehjælpelinjer på skærmen</a:t>
            </a:r>
          </a:p>
          <a:p>
            <a:pPr algn="r" defTabSz="457200">
              <a:buFontTx/>
              <a:buNone/>
              <a:tabLst>
                <a:tab pos="177800" algn="l"/>
              </a:tabLst>
            </a:pPr>
            <a:r>
              <a:rPr lang="da-DK" sz="900" dirty="0" smtClean="0">
                <a:solidFill>
                  <a:schemeClr val="tx1"/>
                </a:solidFill>
                <a:latin typeface="Arial" pitchFamily="34" charset="0"/>
                <a:cs typeface="Arial" pitchFamily="34" charset="0"/>
              </a:rPr>
              <a:t> </a:t>
            </a:r>
            <a:r>
              <a:rPr lang="da-DK" sz="900" b="1" dirty="0" smtClean="0">
                <a:solidFill>
                  <a:schemeClr val="tx1"/>
                </a:solidFill>
                <a:latin typeface="Arial" pitchFamily="34" charset="0"/>
                <a:cs typeface="Arial" pitchFamily="34" charset="0"/>
              </a:rPr>
              <a:t>3. </a:t>
            </a:r>
            <a:r>
              <a:rPr lang="da-DK" sz="900" dirty="0" smtClean="0">
                <a:solidFill>
                  <a:schemeClr val="tx1"/>
                </a:solidFill>
                <a:latin typeface="Arial" pitchFamily="34" charset="0"/>
                <a:cs typeface="Arial" pitchFamily="34" charset="0"/>
              </a:rPr>
              <a:t>Vælg “OK”</a:t>
            </a:r>
            <a:endParaRPr lang="da-DK" sz="900" dirty="0">
              <a:solidFill>
                <a:schemeClr val="tx1"/>
              </a:solidFill>
              <a:latin typeface="Arial" pitchFamily="34" charset="0"/>
              <a:cs typeface="Arial" pitchFamily="34" charset="0"/>
            </a:endParaRPr>
          </a:p>
        </p:txBody>
      </p:sp>
      <p:sp>
        <p:nvSpPr>
          <p:cNvPr id="19" name="TextBox 501"/>
          <p:cNvSpPr txBox="1"/>
          <p:nvPr userDrawn="1"/>
        </p:nvSpPr>
        <p:spPr>
          <a:xfrm>
            <a:off x="-1776844" y="2348880"/>
            <a:ext cx="1643085" cy="1461939"/>
          </a:xfrm>
          <a:prstGeom prst="rect">
            <a:avLst/>
          </a:prstGeom>
          <a:noFill/>
        </p:spPr>
        <p:txBody>
          <a:bodyPr wrap="square" lIns="0" tIns="0" rIns="0" bIns="0" rtlCol="0">
            <a:spAutoFit/>
          </a:bodyPr>
          <a:lstStyle/>
          <a:p>
            <a:pPr marL="0" indent="0" algn="r">
              <a:spcBef>
                <a:spcPct val="50000"/>
              </a:spcBef>
              <a:buFontTx/>
              <a:buNone/>
            </a:pPr>
            <a:r>
              <a:rPr lang="da-DK" sz="1000" b="1" baseline="0" noProof="1" smtClean="0">
                <a:solidFill>
                  <a:schemeClr val="tx1"/>
                </a:solidFill>
                <a:latin typeface="Arial" pitchFamily="34" charset="0"/>
                <a:cs typeface="Arial" pitchFamily="34" charset="0"/>
              </a:rPr>
              <a:t>Indsæt billede </a:t>
            </a:r>
            <a:br>
              <a:rPr lang="da-DK" sz="1000" b="1" baseline="0" noProof="1" smtClean="0">
                <a:solidFill>
                  <a:schemeClr val="tx1"/>
                </a:solidFill>
                <a:latin typeface="Arial" pitchFamily="34" charset="0"/>
                <a:cs typeface="Arial" pitchFamily="34" charset="0"/>
              </a:rPr>
            </a:br>
            <a:r>
              <a:rPr lang="da-DK" sz="1000" baseline="0" noProof="1" smtClean="0">
                <a:solidFill>
                  <a:schemeClr val="tx1"/>
                </a:solidFill>
                <a:latin typeface="Arial" pitchFamily="34" charset="0"/>
                <a:cs typeface="Arial" pitchFamily="34" charset="0"/>
              </a:rPr>
              <a:t>Klik på billede-ikonen, </a:t>
            </a:r>
            <a:br>
              <a:rPr lang="da-DK" sz="1000" baseline="0" noProof="1" smtClean="0">
                <a:solidFill>
                  <a:schemeClr val="tx1"/>
                </a:solidFill>
                <a:latin typeface="Arial" pitchFamily="34" charset="0"/>
                <a:cs typeface="Arial" pitchFamily="34" charset="0"/>
              </a:rPr>
            </a:br>
            <a:r>
              <a:rPr lang="da-DK" sz="1000" baseline="0" noProof="1" smtClean="0">
                <a:solidFill>
                  <a:schemeClr val="tx1"/>
                </a:solidFill>
                <a:latin typeface="Arial" pitchFamily="34" charset="0"/>
                <a:cs typeface="Arial" pitchFamily="34" charset="0"/>
              </a:rPr>
              <a:t>vælg dit billede</a:t>
            </a:r>
            <a:br>
              <a:rPr lang="da-DK" sz="1000" baseline="0" noProof="1" smtClean="0">
                <a:solidFill>
                  <a:schemeClr val="tx1"/>
                </a:solidFill>
                <a:latin typeface="Arial" pitchFamily="34" charset="0"/>
                <a:cs typeface="Arial" pitchFamily="34" charset="0"/>
              </a:rPr>
            </a:br>
            <a:r>
              <a:rPr lang="da-DK" sz="1000" baseline="0" noProof="1" smtClean="0">
                <a:solidFill>
                  <a:schemeClr val="tx1"/>
                </a:solidFill>
                <a:latin typeface="Arial" pitchFamily="34" charset="0"/>
                <a:cs typeface="Arial" pitchFamily="34" charset="0"/>
              </a:rPr>
              <a:t>Klik OK</a:t>
            </a:r>
          </a:p>
          <a:p>
            <a:pPr marL="0" indent="0" algn="r">
              <a:spcBef>
                <a:spcPct val="50000"/>
              </a:spcBef>
              <a:buFontTx/>
              <a:buNone/>
            </a:pPr>
            <a:r>
              <a:rPr lang="da-DK" sz="1000" b="1" baseline="0" noProof="1" smtClean="0">
                <a:solidFill>
                  <a:schemeClr val="tx1"/>
                </a:solidFill>
                <a:latin typeface="Arial" pitchFamily="34" charset="0"/>
                <a:cs typeface="Arial" pitchFamily="34" charset="0"/>
              </a:rPr>
              <a:t>Indsæt nyt billede</a:t>
            </a:r>
            <a:br>
              <a:rPr lang="da-DK" sz="1000" b="1" baseline="0" noProof="1" smtClean="0">
                <a:solidFill>
                  <a:schemeClr val="tx1"/>
                </a:solidFill>
                <a:latin typeface="Arial" pitchFamily="34" charset="0"/>
                <a:cs typeface="Arial" pitchFamily="34" charset="0"/>
              </a:rPr>
            </a:br>
            <a:r>
              <a:rPr lang="da-DK" sz="1000" b="1" baseline="0" noProof="1" smtClean="0">
                <a:solidFill>
                  <a:schemeClr val="tx1"/>
                </a:solidFill>
                <a:latin typeface="Arial" pitchFamily="34" charset="0"/>
                <a:cs typeface="Arial" pitchFamily="34" charset="0"/>
              </a:rPr>
              <a:t>1. </a:t>
            </a:r>
            <a:r>
              <a:rPr lang="da-DK" sz="1000" b="0" baseline="0" noProof="1" smtClean="0">
                <a:solidFill>
                  <a:schemeClr val="tx1"/>
                </a:solidFill>
                <a:latin typeface="Arial" pitchFamily="34" charset="0"/>
                <a:cs typeface="Arial" pitchFamily="34" charset="0"/>
              </a:rPr>
              <a:t>Fjern det gamle billede</a:t>
            </a:r>
            <a:br>
              <a:rPr lang="da-DK" sz="1000" b="0" baseline="0" noProof="1" smtClean="0">
                <a:solidFill>
                  <a:schemeClr val="tx1"/>
                </a:solidFill>
                <a:latin typeface="Arial" pitchFamily="34" charset="0"/>
                <a:cs typeface="Arial" pitchFamily="34" charset="0"/>
              </a:rPr>
            </a:br>
            <a:r>
              <a:rPr lang="da-DK" sz="1000" b="1" baseline="0" noProof="1" smtClean="0">
                <a:solidFill>
                  <a:schemeClr val="tx1"/>
                </a:solidFill>
                <a:latin typeface="Arial" pitchFamily="34" charset="0"/>
                <a:cs typeface="Arial" pitchFamily="34" charset="0"/>
              </a:rPr>
              <a:t>2. </a:t>
            </a:r>
            <a:r>
              <a:rPr lang="da-DK" sz="1000" b="0" baseline="0" noProof="1" smtClean="0">
                <a:solidFill>
                  <a:schemeClr val="tx1"/>
                </a:solidFill>
                <a:latin typeface="Arial" pitchFamily="34" charset="0"/>
                <a:cs typeface="Arial" pitchFamily="34" charset="0"/>
              </a:rPr>
              <a:t>Højreklik på dias i diasvisning</a:t>
            </a:r>
            <a:br>
              <a:rPr lang="da-DK" sz="1000" b="0" baseline="0" noProof="1" smtClean="0">
                <a:solidFill>
                  <a:schemeClr val="tx1"/>
                </a:solidFill>
                <a:latin typeface="Arial" pitchFamily="34" charset="0"/>
                <a:cs typeface="Arial" pitchFamily="34" charset="0"/>
              </a:rPr>
            </a:br>
            <a:r>
              <a:rPr lang="da-DK" sz="1000" b="1" baseline="0" noProof="1" smtClean="0">
                <a:solidFill>
                  <a:schemeClr val="tx1"/>
                </a:solidFill>
                <a:latin typeface="Arial" pitchFamily="34" charset="0"/>
                <a:cs typeface="Arial" pitchFamily="34" charset="0"/>
              </a:rPr>
              <a:t>3. </a:t>
            </a:r>
            <a:r>
              <a:rPr lang="da-DK" sz="1000" b="0" baseline="0" noProof="1" smtClean="0">
                <a:solidFill>
                  <a:schemeClr val="tx1"/>
                </a:solidFill>
                <a:latin typeface="Arial" pitchFamily="34" charset="0"/>
                <a:cs typeface="Arial" pitchFamily="34" charset="0"/>
              </a:rPr>
              <a:t>Vælg ‘Nulstil dias’ </a:t>
            </a:r>
          </a:p>
        </p:txBody>
      </p:sp>
    </p:spTree>
    <p:extLst>
      <p:ext uri="{BB962C8B-B14F-4D97-AF65-F5344CB8AC3E}">
        <p14:creationId xmlns:p14="http://schemas.microsoft.com/office/powerpoint/2010/main" val="3455725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 White">
    <p:spTree>
      <p:nvGrpSpPr>
        <p:cNvPr id="1" name=""/>
        <p:cNvGrpSpPr/>
        <p:nvPr/>
      </p:nvGrpSpPr>
      <p:grpSpPr>
        <a:xfrm>
          <a:off x="0" y="0"/>
          <a:ext cx="0" cy="0"/>
          <a:chOff x="0" y="0"/>
          <a:chExt cx="0" cy="0"/>
        </a:xfrm>
      </p:grpSpPr>
      <p:pic>
        <p:nvPicPr>
          <p:cNvPr id="11" name="Picture 2"/>
          <p:cNvPicPr>
            <a:picLocks noChangeArrowheads="1"/>
          </p:cNvPicPr>
          <p:nvPr userDrawn="1"/>
        </p:nvPicPr>
        <p:blipFill rotWithShape="1">
          <a:blip r:embed="rId2">
            <a:extLst>
              <a:ext uri="{28A0092B-C50C-407E-A947-70E740481C1C}">
                <a14:useLocalDpi xmlns:a14="http://schemas.microsoft.com/office/drawing/2010/main" val="0"/>
              </a:ext>
            </a:extLst>
          </a:blip>
          <a:stretch/>
        </p:blipFill>
        <p:spPr bwMode="auto">
          <a:xfrm>
            <a:off x="-1" y="0"/>
            <a:ext cx="91440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468314" y="2133601"/>
            <a:ext cx="3977448" cy="1363497"/>
          </a:xfrm>
        </p:spPr>
        <p:txBody>
          <a:bodyPr>
            <a:normAutofit/>
          </a:bodyPr>
          <a:lstStyle>
            <a:lvl1pPr>
              <a:lnSpc>
                <a:spcPct val="90000"/>
              </a:lnSpc>
              <a:defRPr sz="2400"/>
            </a:lvl1pPr>
          </a:lstStyle>
          <a:p>
            <a:r>
              <a:rPr lang="da-DK" noProof="0" smtClean="0"/>
              <a:t>Klik for at redigere i master</a:t>
            </a:r>
            <a:endParaRPr lang="da-DK" noProof="0" dirty="0"/>
          </a:p>
        </p:txBody>
      </p:sp>
      <p:sp>
        <p:nvSpPr>
          <p:cNvPr id="3" name="Subtitle 2"/>
          <p:cNvSpPr>
            <a:spLocks noGrp="1"/>
          </p:cNvSpPr>
          <p:nvPr>
            <p:ph type="subTitle" idx="1"/>
          </p:nvPr>
        </p:nvSpPr>
        <p:spPr>
          <a:xfrm>
            <a:off x="468314" y="3665136"/>
            <a:ext cx="3977448" cy="2356253"/>
          </a:xfrm>
        </p:spPr>
        <p:txBody>
          <a:bodyPr>
            <a:normAutofit/>
          </a:bodyPr>
          <a:lstStyle>
            <a:lvl1pPr marL="0" indent="0" algn="l">
              <a:lnSpc>
                <a:spcPct val="9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smtClean="0"/>
              <a:t>Klik for at redigere i master</a:t>
            </a:r>
            <a:endParaRPr lang="da-DK" noProof="0" dirty="0"/>
          </a:p>
        </p:txBody>
      </p:sp>
      <p:sp>
        <p:nvSpPr>
          <p:cNvPr id="501" name="Picture Placeholder 500"/>
          <p:cNvSpPr>
            <a:spLocks noGrp="1"/>
          </p:cNvSpPr>
          <p:nvPr>
            <p:ph type="pic" sz="quarter" idx="13"/>
          </p:nvPr>
        </p:nvSpPr>
        <p:spPr>
          <a:xfrm>
            <a:off x="4736349" y="1371601"/>
            <a:ext cx="4414189" cy="5490000"/>
          </a:xfrm>
          <a:noFill/>
        </p:spPr>
        <p:txBody>
          <a:bodyPr tIns="828000" anchor="ctr" anchorCtr="0"/>
          <a:lstStyle>
            <a:lvl1pPr marL="0" indent="0" algn="ctr">
              <a:buNone/>
              <a:defRPr sz="1600"/>
            </a:lvl1pPr>
          </a:lstStyle>
          <a:p>
            <a:r>
              <a:rPr lang="da-DK" noProof="0" smtClean="0"/>
              <a:t>Klik på ikonet for at tilføje et billede</a:t>
            </a:r>
            <a:endParaRPr lang="da-DK" noProof="0" dirty="0"/>
          </a:p>
        </p:txBody>
      </p:sp>
      <p:sp>
        <p:nvSpPr>
          <p:cNvPr id="497" name="Text Box 14"/>
          <p:cNvSpPr txBox="1">
            <a:spLocks noChangeArrowheads="1"/>
          </p:cNvSpPr>
          <p:nvPr userDrawn="1"/>
        </p:nvSpPr>
        <p:spPr bwMode="auto">
          <a:xfrm>
            <a:off x="-1908720" y="7937"/>
            <a:ext cx="1761647" cy="1923604"/>
          </a:xfrm>
          <a:prstGeom prst="rect">
            <a:avLst/>
          </a:prstGeom>
          <a:noFill/>
          <a:ln w="9525">
            <a:noFill/>
            <a:miter lim="800000"/>
            <a:headEnd/>
            <a:tailEnd/>
          </a:ln>
          <a:effectLst/>
        </p:spPr>
        <p:txBody>
          <a:bodyPr wrap="square" lIns="0" tIns="0" rIns="0" bIns="0">
            <a:spAutoFit/>
          </a:bodyPr>
          <a:lstStyle/>
          <a:p>
            <a:pPr marL="342900" indent="-342900" algn="r">
              <a:spcBef>
                <a:spcPct val="50000"/>
              </a:spcBef>
            </a:pPr>
            <a:r>
              <a:rPr lang="da-DK" sz="1000" b="0" noProof="0" dirty="0" smtClean="0">
                <a:solidFill>
                  <a:schemeClr val="tx1"/>
                </a:solidFill>
                <a:latin typeface="Arial" pitchFamily="34" charset="0"/>
                <a:cs typeface="Arial" pitchFamily="34" charset="0"/>
              </a:rPr>
              <a:t>Vælg bredformat </a:t>
            </a:r>
            <a:br>
              <a:rPr lang="da-DK" sz="1000" b="0" noProof="0" dirty="0" smtClean="0">
                <a:solidFill>
                  <a:schemeClr val="tx1"/>
                </a:solidFill>
                <a:latin typeface="Arial" pitchFamily="34" charset="0"/>
                <a:cs typeface="Arial" pitchFamily="34" charset="0"/>
              </a:rPr>
            </a:br>
            <a:r>
              <a:rPr lang="da-DK" sz="1000" b="0" noProof="0" dirty="0" smtClean="0">
                <a:solidFill>
                  <a:schemeClr val="tx1"/>
                </a:solidFill>
                <a:latin typeface="Arial" pitchFamily="34" charset="0"/>
                <a:cs typeface="Arial" pitchFamily="34" charset="0"/>
              </a:rPr>
              <a:t>(16:9 til skærm) eller normal format til (4:3) </a:t>
            </a:r>
            <a:br>
              <a:rPr lang="da-DK" sz="1000" b="0" noProof="0" dirty="0" smtClean="0">
                <a:solidFill>
                  <a:schemeClr val="tx1"/>
                </a:solidFill>
                <a:latin typeface="Arial" pitchFamily="34" charset="0"/>
                <a:cs typeface="Arial" pitchFamily="34" charset="0"/>
              </a:rPr>
            </a:br>
            <a:r>
              <a:rPr lang="da-DK" sz="1000" b="0" noProof="0" dirty="0" smtClean="0">
                <a:solidFill>
                  <a:schemeClr val="tx1"/>
                </a:solidFill>
                <a:latin typeface="Arial" pitchFamily="34" charset="0"/>
                <a:cs typeface="Arial" pitchFamily="34" charset="0"/>
              </a:rPr>
              <a:t>til pc/projektor)</a:t>
            </a:r>
            <a:br>
              <a:rPr lang="da-DK" sz="1000" b="0" noProof="0" dirty="0" smtClean="0">
                <a:solidFill>
                  <a:schemeClr val="tx1"/>
                </a:solidFill>
                <a:latin typeface="Arial" pitchFamily="34" charset="0"/>
                <a:cs typeface="Arial" pitchFamily="34" charset="0"/>
              </a:rPr>
            </a:br>
            <a:endParaRPr lang="da-DK" sz="1000" b="1" noProof="0" dirty="0" smtClean="0">
              <a:solidFill>
                <a:schemeClr val="tx1"/>
              </a:solidFill>
              <a:latin typeface="Arial" pitchFamily="34" charset="0"/>
              <a:cs typeface="Arial" pitchFamily="34" charset="0"/>
            </a:endParaRPr>
          </a:p>
          <a:p>
            <a:pPr marL="342900" indent="-342900" algn="r">
              <a:spcBef>
                <a:spcPct val="50000"/>
              </a:spcBef>
            </a:pPr>
            <a:r>
              <a:rPr lang="da-DK" sz="1000" b="1" noProof="0" dirty="0" smtClean="0">
                <a:solidFill>
                  <a:schemeClr val="tx1"/>
                </a:solidFill>
                <a:latin typeface="Arial" pitchFamily="34" charset="0"/>
                <a:cs typeface="Arial" pitchFamily="34" charset="0"/>
              </a:rPr>
              <a:t>Skift af farvetema</a:t>
            </a:r>
            <a:br>
              <a:rPr lang="da-DK" sz="1000" b="1" noProof="0" dirty="0" smtClean="0">
                <a:solidFill>
                  <a:schemeClr val="tx1"/>
                </a:solidFill>
                <a:latin typeface="Arial" pitchFamily="34" charset="0"/>
                <a:cs typeface="Arial" pitchFamily="34" charset="0"/>
              </a:rPr>
            </a:br>
            <a:r>
              <a:rPr lang="da-DK" sz="1000" b="1" noProof="0" dirty="0" smtClean="0">
                <a:solidFill>
                  <a:schemeClr val="tx1"/>
                </a:solidFill>
                <a:latin typeface="Arial" pitchFamily="34" charset="0"/>
                <a:cs typeface="Arial" pitchFamily="34" charset="0"/>
              </a:rPr>
              <a:t>1. </a:t>
            </a:r>
            <a:r>
              <a:rPr lang="da-DK" sz="1000" noProof="0" dirty="0" smtClean="0">
                <a:solidFill>
                  <a:schemeClr val="tx1"/>
                </a:solidFill>
                <a:latin typeface="Arial" pitchFamily="34" charset="0"/>
                <a:cs typeface="Arial" pitchFamily="34" charset="0"/>
              </a:rPr>
              <a:t>Vælg ’Design’ </a:t>
            </a:r>
            <a:r>
              <a:rPr lang="da-DK" sz="1000" noProof="0" dirty="0">
                <a:solidFill>
                  <a:schemeClr val="tx1"/>
                </a:solidFill>
                <a:latin typeface="Arial" pitchFamily="34" charset="0"/>
                <a:cs typeface="Arial" pitchFamily="34" charset="0"/>
              </a:rPr>
              <a:t>i PowerPoint </a:t>
            </a:r>
            <a:r>
              <a:rPr lang="da-DK" sz="1000" noProof="0" dirty="0" smtClean="0">
                <a:solidFill>
                  <a:schemeClr val="tx1"/>
                </a:solidFill>
                <a:latin typeface="Arial" pitchFamily="34" charset="0"/>
                <a:cs typeface="Arial" pitchFamily="34" charset="0"/>
              </a:rPr>
              <a:t>menubjælken</a:t>
            </a:r>
            <a:br>
              <a:rPr lang="da-DK" sz="1000" noProof="0" dirty="0" smtClean="0">
                <a:solidFill>
                  <a:schemeClr val="tx1"/>
                </a:solidFill>
                <a:latin typeface="Arial" pitchFamily="34" charset="0"/>
                <a:cs typeface="Arial" pitchFamily="34" charset="0"/>
              </a:rPr>
            </a:br>
            <a:r>
              <a:rPr lang="da-DK" sz="1000" b="1" noProof="0" dirty="0" smtClean="0">
                <a:solidFill>
                  <a:schemeClr val="tx1"/>
                </a:solidFill>
                <a:latin typeface="Arial" pitchFamily="34" charset="0"/>
                <a:cs typeface="Arial" pitchFamily="34" charset="0"/>
              </a:rPr>
              <a:t>2. </a:t>
            </a:r>
            <a:r>
              <a:rPr lang="da-DK" sz="1000" noProof="0" dirty="0" smtClean="0">
                <a:solidFill>
                  <a:schemeClr val="tx1"/>
                </a:solidFill>
                <a:latin typeface="Arial" pitchFamily="34" charset="0"/>
                <a:cs typeface="Arial" pitchFamily="34" charset="0"/>
              </a:rPr>
              <a:t>Vælg ’Farver’</a:t>
            </a:r>
            <a:r>
              <a:rPr lang="da-DK" sz="1000" noProof="0" dirty="0">
                <a:solidFill>
                  <a:schemeClr val="tx1"/>
                </a:solidFill>
                <a:latin typeface="Arial" pitchFamily="34" charset="0"/>
                <a:cs typeface="Arial" pitchFamily="34" charset="0"/>
              </a:rPr>
              <a:t/>
            </a:r>
            <a:br>
              <a:rPr lang="da-DK" sz="1000" noProof="0" dirty="0">
                <a:solidFill>
                  <a:schemeClr val="tx1"/>
                </a:solidFill>
                <a:latin typeface="Arial" pitchFamily="34" charset="0"/>
                <a:cs typeface="Arial" pitchFamily="34" charset="0"/>
              </a:rPr>
            </a:br>
            <a:r>
              <a:rPr lang="da-DK" sz="1000" b="1" noProof="0" dirty="0" smtClean="0">
                <a:solidFill>
                  <a:schemeClr val="tx1"/>
                </a:solidFill>
                <a:latin typeface="Arial" pitchFamily="34" charset="0"/>
                <a:cs typeface="Arial" pitchFamily="34" charset="0"/>
              </a:rPr>
              <a:t>3. </a:t>
            </a:r>
            <a:r>
              <a:rPr lang="da-DK" sz="1000" noProof="0" dirty="0" smtClean="0">
                <a:solidFill>
                  <a:schemeClr val="tx1"/>
                </a:solidFill>
                <a:latin typeface="Arial" pitchFamily="34" charset="0"/>
                <a:cs typeface="Arial" pitchFamily="34" charset="0"/>
              </a:rPr>
              <a:t>Vælg </a:t>
            </a:r>
            <a:r>
              <a:rPr lang="da-DK" sz="1000" noProof="0" dirty="0">
                <a:solidFill>
                  <a:schemeClr val="tx1"/>
                </a:solidFill>
                <a:latin typeface="Arial" pitchFamily="34" charset="0"/>
                <a:cs typeface="Arial" pitchFamily="34" charset="0"/>
              </a:rPr>
              <a:t>’farveskema</a:t>
            </a:r>
            <a:r>
              <a:rPr lang="da-DK" sz="1000" noProof="0" dirty="0" smtClean="0">
                <a:solidFill>
                  <a:schemeClr val="tx1"/>
                </a:solidFill>
                <a:latin typeface="Arial" pitchFamily="34" charset="0"/>
                <a:cs typeface="Arial" pitchFamily="34" charset="0"/>
              </a:rPr>
              <a:t>’</a:t>
            </a:r>
            <a:r>
              <a:rPr lang="da-DK" sz="1000" baseline="0" noProof="0" dirty="0" smtClean="0">
                <a:solidFill>
                  <a:schemeClr val="tx1"/>
                </a:solidFill>
                <a:latin typeface="Arial" pitchFamily="34" charset="0"/>
                <a:cs typeface="Arial" pitchFamily="34" charset="0"/>
              </a:rPr>
              <a:t> SKI GRØN eller SKI BLÅ</a:t>
            </a:r>
          </a:p>
        </p:txBody>
      </p:sp>
      <p:sp>
        <p:nvSpPr>
          <p:cNvPr id="12" name="Date Placeholder 2"/>
          <p:cNvSpPr>
            <a:spLocks noGrp="1"/>
          </p:cNvSpPr>
          <p:nvPr>
            <p:ph type="dt" sz="half" idx="15"/>
          </p:nvPr>
        </p:nvSpPr>
        <p:spPr>
          <a:xfrm>
            <a:off x="4736350" y="1234368"/>
            <a:ext cx="1645322" cy="144000"/>
          </a:xfrm>
        </p:spPr>
        <p:txBody>
          <a:bodyPr/>
          <a:lstStyle/>
          <a:p>
            <a:fld id="{68FBED5B-BA0B-4453-AF6D-9017C084D1F5}" type="datetime2">
              <a:rPr lang="da-DK" smtClean="0"/>
              <a:t>8. september 2015</a:t>
            </a:fld>
            <a:endParaRPr lang="da-DK" dirty="0"/>
          </a:p>
        </p:txBody>
      </p:sp>
      <p:sp>
        <p:nvSpPr>
          <p:cNvPr id="13" name="Footer Placeholder 6"/>
          <p:cNvSpPr>
            <a:spLocks noGrp="1"/>
          </p:cNvSpPr>
          <p:nvPr>
            <p:ph type="ftr" sz="quarter" idx="16"/>
          </p:nvPr>
        </p:nvSpPr>
        <p:spPr>
          <a:xfrm>
            <a:off x="4736349" y="1072368"/>
            <a:ext cx="3975341" cy="144000"/>
          </a:xfrm>
        </p:spPr>
        <p:txBody>
          <a:bodyPr/>
          <a:lstStyle/>
          <a:p>
            <a:r>
              <a:rPr lang="da-DK" dirty="0" smtClean="0"/>
              <a:t>Indsæt præsentationens titel via: 'Indsæt' / Sidehoved og sidefod</a:t>
            </a:r>
            <a:endParaRPr lang="da-DK" dirty="0"/>
          </a:p>
        </p:txBody>
      </p:sp>
      <p:sp>
        <p:nvSpPr>
          <p:cNvPr id="14" name="Slide Number Placeholder 7"/>
          <p:cNvSpPr>
            <a:spLocks noGrp="1"/>
          </p:cNvSpPr>
          <p:nvPr>
            <p:ph type="sldNum" sz="quarter" idx="17"/>
          </p:nvPr>
        </p:nvSpPr>
        <p:spPr>
          <a:xfrm>
            <a:off x="8362988" y="1234368"/>
            <a:ext cx="349212" cy="144000"/>
          </a:xfrm>
        </p:spPr>
        <p:txBody>
          <a:bodyPr/>
          <a:lstStyle/>
          <a:p>
            <a:fld id="{0DE32011-E550-412B-A3B1-87CF6F33343A}" type="slidenum">
              <a:rPr lang="da-DK" smtClean="0"/>
              <a:pPr/>
              <a:t>‹nr.›</a:t>
            </a:fld>
            <a:endParaRPr lang="da-DK" dirty="0"/>
          </a:p>
        </p:txBody>
      </p:sp>
      <p:pic>
        <p:nvPicPr>
          <p:cNvPr id="15" name="Picture 3" descr="C:\Documents and Settings\Administrator\Desktop\SKI\work\logo pos30x14.wmf"/>
          <p:cNvPicPr>
            <a:picLocks noChangeAspect="1" noChangeArrowheads="1"/>
          </p:cNvPicPr>
          <p:nvPr userDrawn="1"/>
        </p:nvPicPr>
        <p:blipFill>
          <a:blip r:embed="rId3"/>
          <a:srcRect/>
          <a:stretch>
            <a:fillRect/>
          </a:stretch>
        </p:blipFill>
        <p:spPr bwMode="auto">
          <a:xfrm>
            <a:off x="466884" y="6062104"/>
            <a:ext cx="1093787" cy="481013"/>
          </a:xfrm>
          <a:prstGeom prst="rect">
            <a:avLst/>
          </a:prstGeom>
          <a:noFill/>
        </p:spPr>
      </p:pic>
    </p:spTree>
    <p:extLst>
      <p:ext uri="{BB962C8B-B14F-4D97-AF65-F5344CB8AC3E}">
        <p14:creationId xmlns:p14="http://schemas.microsoft.com/office/powerpoint/2010/main" val="3521274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teks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9F92BD-8B0F-4C11-B088-C57EF8FBD171}" type="datetime2">
              <a:rPr lang="da-DK" noProof="0" smtClean="0"/>
              <a:t>8. september 2015</a:t>
            </a:fld>
            <a:endParaRPr lang="da-DK" noProof="0"/>
          </a:p>
        </p:txBody>
      </p:sp>
      <p:sp>
        <p:nvSpPr>
          <p:cNvPr id="5" name="Footer Placeholder 4"/>
          <p:cNvSpPr>
            <a:spLocks noGrp="1"/>
          </p:cNvSpPr>
          <p:nvPr>
            <p:ph type="ftr" sz="quarter" idx="11"/>
          </p:nvPr>
        </p:nvSpPr>
        <p:spPr/>
        <p:txBody>
          <a:bodyPr/>
          <a:lstStyle/>
          <a:p>
            <a:r>
              <a:rPr lang="da-DK" noProof="0" smtClean="0"/>
              <a:t>Indsæt præsentationens titel via: 'Indsæt' / Sidehoved og sidefod</a:t>
            </a:r>
            <a:endParaRPr lang="da-DK" noProof="0"/>
          </a:p>
        </p:txBody>
      </p:sp>
      <p:sp>
        <p:nvSpPr>
          <p:cNvPr id="6" name="Slide Number Placeholder 5"/>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508" name="Content Placeholder 10"/>
          <p:cNvSpPr>
            <a:spLocks noGrp="1"/>
          </p:cNvSpPr>
          <p:nvPr>
            <p:ph sz="quarter" idx="14"/>
          </p:nvPr>
        </p:nvSpPr>
        <p:spPr>
          <a:xfrm>
            <a:off x="460407" y="2133601"/>
            <a:ext cx="8251284" cy="3887787"/>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2" name="Title 11"/>
          <p:cNvSpPr>
            <a:spLocks noGrp="1"/>
          </p:cNvSpPr>
          <p:nvPr>
            <p:ph type="title"/>
          </p:nvPr>
        </p:nvSpPr>
        <p:spPr/>
        <p:txBody>
          <a:bodyPr/>
          <a:lstStyle/>
          <a:p>
            <a:r>
              <a:rPr lang="da-DK" smtClean="0"/>
              <a:t>Klik for at redigere i master</a:t>
            </a:r>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2E566C2-C622-446D-AA65-DC354B9D4D20}" type="datetime2">
              <a:rPr lang="da-DK" noProof="0" smtClean="0"/>
              <a:t>8. september 2015</a:t>
            </a:fld>
            <a:endParaRPr lang="da-DK" noProof="0"/>
          </a:p>
        </p:txBody>
      </p:sp>
      <p:sp>
        <p:nvSpPr>
          <p:cNvPr id="5" name="Footer Placeholder 4"/>
          <p:cNvSpPr>
            <a:spLocks noGrp="1"/>
          </p:cNvSpPr>
          <p:nvPr>
            <p:ph type="ftr" sz="quarter" idx="11"/>
          </p:nvPr>
        </p:nvSpPr>
        <p:spPr/>
        <p:txBody>
          <a:bodyPr/>
          <a:lstStyle/>
          <a:p>
            <a:r>
              <a:rPr lang="da-DK" noProof="0" smtClean="0"/>
              <a:t>Indsæt præsentationens titel via: 'Indsæt' / Sidehoved og sidefod</a:t>
            </a:r>
            <a:endParaRPr lang="da-DK" noProof="0"/>
          </a:p>
        </p:txBody>
      </p:sp>
      <p:sp>
        <p:nvSpPr>
          <p:cNvPr id="6" name="Slide Number Placeholder 5"/>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507" name="Text Placeholder 8"/>
          <p:cNvSpPr>
            <a:spLocks noGrp="1"/>
          </p:cNvSpPr>
          <p:nvPr>
            <p:ph type="body" sz="quarter" idx="13"/>
          </p:nvPr>
        </p:nvSpPr>
        <p:spPr>
          <a:xfrm>
            <a:off x="468038" y="2134800"/>
            <a:ext cx="8243653" cy="3886588"/>
          </a:xfrm>
        </p:spPr>
        <p:txBody>
          <a:bodyPr/>
          <a:lstStyle>
            <a:lvl1pPr marL="0" indent="0">
              <a:buFontTx/>
              <a:buNone/>
              <a:defRPr/>
            </a:lvl1pPr>
            <a:lvl2pPr marL="180000">
              <a:spcBef>
                <a:spcPts val="300"/>
              </a:spcBef>
              <a:defRPr sz="2000"/>
            </a:lvl2pPr>
            <a:lvl3pPr marL="630000">
              <a:defRPr sz="1800"/>
            </a:lvl3pPr>
            <a:lvl4pPr marL="1080000">
              <a:spcBef>
                <a:spcPts val="250"/>
              </a:spcBef>
              <a:defRPr sz="1600"/>
            </a:lvl4pPr>
            <a:lvl5pPr marL="1530000">
              <a:defRPr sz="1400"/>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8" name="TextBox 17"/>
          <p:cNvSpPr txBox="1">
            <a:spLocks noChangeArrowheads="1"/>
          </p:cNvSpPr>
          <p:nvPr/>
        </p:nvSpPr>
        <p:spPr bwMode="auto">
          <a:xfrm>
            <a:off x="-1437459" y="2133600"/>
            <a:ext cx="1324319"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da-DK" sz="1000" b="1" dirty="0">
                <a:solidFill>
                  <a:schemeClr val="tx1"/>
                </a:solidFill>
                <a:cs typeface="Arial" charset="0"/>
              </a:rPr>
              <a:t>Tekst starter uden punktopstilling</a:t>
            </a:r>
            <a:r>
              <a:rPr lang="da-DK" sz="1000" dirty="0">
                <a:solidFill>
                  <a:schemeClr val="tx1"/>
                </a:solidFill>
                <a:cs typeface="Arial" charset="0"/>
              </a:rPr>
              <a:t/>
            </a:r>
            <a:br>
              <a:rPr lang="da-DK" sz="1000" dirty="0">
                <a:solidFill>
                  <a:schemeClr val="tx1"/>
                </a:solidFill>
                <a:cs typeface="Arial" charset="0"/>
              </a:rPr>
            </a:br>
            <a:r>
              <a:rPr lang="da-DK" sz="1000" dirty="0">
                <a:solidFill>
                  <a:schemeClr val="tx1"/>
                </a:solidFill>
                <a:cs typeface="Arial" charset="0"/>
              </a:rPr>
              <a:t>For at få punktopstilling på teksten (flere niveauer findes) brug ‘Forøg listeniveau’</a:t>
            </a:r>
          </a:p>
          <a:p>
            <a:pPr algn="r" eaLnBrk="1" hangingPunct="1"/>
            <a:endParaRPr lang="da-DK" sz="1000" dirty="0">
              <a:solidFill>
                <a:schemeClr val="tx1"/>
              </a:solidFill>
              <a:cs typeface="Arial" charset="0"/>
            </a:endParaRPr>
          </a:p>
          <a:p>
            <a:pPr algn="r" eaLnBrk="1" hangingPunct="1"/>
            <a:endParaRPr lang="da-DK" sz="1000" dirty="0">
              <a:solidFill>
                <a:schemeClr val="tx1"/>
              </a:solidFill>
              <a:cs typeface="Arial" charset="0"/>
            </a:endParaRPr>
          </a:p>
          <a:p>
            <a:pPr algn="r" eaLnBrk="1" hangingPunct="1"/>
            <a:r>
              <a:rPr lang="da-DK" sz="1000" dirty="0">
                <a:solidFill>
                  <a:schemeClr val="tx1"/>
                </a:solidFill>
                <a:cs typeface="Arial" charset="0"/>
              </a:rPr>
              <a:t>For at få venstrestillet tekst uden punktopstilling, brug ‘Formindsk listeniveau’</a:t>
            </a:r>
          </a:p>
        </p:txBody>
      </p:sp>
      <p:pic>
        <p:nvPicPr>
          <p:cNvPr id="27" name="Picture 2"/>
          <p:cNvPicPr>
            <a:picLocks noChangeArrowheads="1"/>
          </p:cNvPicPr>
          <p:nvPr userDrawn="1"/>
        </p:nvPicPr>
        <p:blipFill rotWithShape="1">
          <a:blip r:embed="rId2">
            <a:extLst>
              <a:ext uri="{28A0092B-C50C-407E-A947-70E740481C1C}">
                <a14:useLocalDpi xmlns:a14="http://schemas.microsoft.com/office/drawing/2010/main" val="0"/>
              </a:ext>
            </a:extLst>
          </a:blip>
          <a:srcRect t="-16652" b="-16652"/>
          <a:stretch/>
        </p:blipFill>
        <p:spPr bwMode="auto">
          <a:xfrm>
            <a:off x="-478877" y="3111438"/>
            <a:ext cx="342989"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ounded Rectangle 27"/>
          <p:cNvSpPr/>
          <p:nvPr userDrawn="1"/>
        </p:nvSpPr>
        <p:spPr>
          <a:xfrm>
            <a:off x="-307382" y="3111439"/>
            <a:ext cx="160776"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pic>
        <p:nvPicPr>
          <p:cNvPr id="29" name="Picture 3"/>
          <p:cNvPicPr>
            <a:picLocks noChangeArrowheads="1"/>
          </p:cNvPicPr>
          <p:nvPr userDrawn="1"/>
        </p:nvPicPr>
        <p:blipFill rotWithShape="1">
          <a:blip r:embed="rId3">
            <a:extLst>
              <a:ext uri="{28A0092B-C50C-407E-A947-70E740481C1C}">
                <a14:useLocalDpi xmlns:a14="http://schemas.microsoft.com/office/drawing/2010/main" val="0"/>
              </a:ext>
            </a:extLst>
          </a:blip>
          <a:srcRect t="-16652" b="-16652"/>
          <a:stretch/>
        </p:blipFill>
        <p:spPr bwMode="auto">
          <a:xfrm>
            <a:off x="-464585" y="4011537"/>
            <a:ext cx="328698"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p:cNvSpPr/>
          <p:nvPr userDrawn="1"/>
        </p:nvSpPr>
        <p:spPr>
          <a:xfrm>
            <a:off x="-300236" y="4011537"/>
            <a:ext cx="164349" cy="201612"/>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31" name="Rounded Rectangle 30"/>
          <p:cNvSpPr/>
          <p:nvPr userDrawn="1"/>
        </p:nvSpPr>
        <p:spPr>
          <a:xfrm>
            <a:off x="-461012" y="4014713"/>
            <a:ext cx="160776"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8" name="Title 7"/>
          <p:cNvSpPr>
            <a:spLocks noGrp="1"/>
          </p:cNvSpPr>
          <p:nvPr userDrawn="1">
            <p:ph type="title"/>
          </p:nvPr>
        </p:nvSpPr>
        <p:spPr/>
        <p:txBody>
          <a:bodyPr/>
          <a:lstStyle/>
          <a:p>
            <a:r>
              <a:rPr lang="da-DK" smtClean="0"/>
              <a:t>Klik for at redigere i master</a:t>
            </a:r>
            <a:endParaRPr lang="da-DK"/>
          </a:p>
        </p:txBody>
      </p:sp>
    </p:spTree>
    <p:extLst>
      <p:ext uri="{BB962C8B-B14F-4D97-AF65-F5344CB8AC3E}">
        <p14:creationId xmlns:p14="http://schemas.microsoft.com/office/powerpoint/2010/main" val="1469499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hold, billede og farvefelt">
    <p:spTree>
      <p:nvGrpSpPr>
        <p:cNvPr id="1" name=""/>
        <p:cNvGrpSpPr/>
        <p:nvPr/>
      </p:nvGrpSpPr>
      <p:grpSpPr>
        <a:xfrm>
          <a:off x="0" y="0"/>
          <a:ext cx="0" cy="0"/>
          <a:chOff x="0" y="0"/>
          <a:chExt cx="0" cy="0"/>
        </a:xfrm>
      </p:grpSpPr>
      <p:pic>
        <p:nvPicPr>
          <p:cNvPr id="23"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611593" y="5126447"/>
            <a:ext cx="1499836" cy="1711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Picture Placeholder 11"/>
          <p:cNvSpPr>
            <a:spLocks noGrp="1"/>
          </p:cNvSpPr>
          <p:nvPr>
            <p:ph type="pic" sz="quarter" idx="15"/>
          </p:nvPr>
        </p:nvSpPr>
        <p:spPr>
          <a:xfrm>
            <a:off x="5544361" y="584201"/>
            <a:ext cx="3599638" cy="6273800"/>
          </a:xfrm>
        </p:spPr>
        <p:txBody>
          <a:bodyPr tIns="972000" anchor="ctr" anchorCtr="0"/>
          <a:lstStyle>
            <a:lvl1pPr marL="0" indent="0" algn="ctr">
              <a:buFontTx/>
              <a:buNone/>
              <a:defRPr sz="1600"/>
            </a:lvl1pPr>
          </a:lstStyle>
          <a:p>
            <a:r>
              <a:rPr lang="da-DK" smtClean="0"/>
              <a:t>Klik på ikonet for at tilføje et billede</a:t>
            </a:r>
            <a:endParaRPr lang="da-DK" dirty="0"/>
          </a:p>
        </p:txBody>
      </p:sp>
      <p:sp>
        <p:nvSpPr>
          <p:cNvPr id="3" name="Content Placeholder 2"/>
          <p:cNvSpPr>
            <a:spLocks noGrp="1"/>
          </p:cNvSpPr>
          <p:nvPr>
            <p:ph idx="1"/>
          </p:nvPr>
        </p:nvSpPr>
        <p:spPr>
          <a:xfrm>
            <a:off x="468312" y="2134023"/>
            <a:ext cx="4796449" cy="3887367"/>
          </a:xfrm>
        </p:spPr>
        <p:txBody>
          <a:bodyPr/>
          <a:lstStyle>
            <a:lvl1pPr>
              <a:buClr>
                <a:srgbClr val="E78D05"/>
              </a:buClr>
              <a:defRPr/>
            </a:lvl1pPr>
            <a:lvl2pPr>
              <a:buClr>
                <a:srgbClr val="E78D05"/>
              </a:buClr>
              <a:defRPr/>
            </a:lvl2pPr>
            <a:lvl3pPr>
              <a:buClr>
                <a:srgbClr val="E78D05"/>
              </a:buClr>
              <a:defRPr/>
            </a:lvl3pPr>
            <a:lvl4pPr>
              <a:buClr>
                <a:srgbClr val="E78D05"/>
              </a:buClr>
              <a:defRPr/>
            </a:lvl4pPr>
            <a:lvl5pPr>
              <a:buClr>
                <a:srgbClr val="E78D05"/>
              </a:buClr>
              <a:defRPr/>
            </a:lvl5p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4" name="Date Placeholder 3"/>
          <p:cNvSpPr>
            <a:spLocks noGrp="1"/>
          </p:cNvSpPr>
          <p:nvPr>
            <p:ph type="dt" sz="half" idx="10"/>
          </p:nvPr>
        </p:nvSpPr>
        <p:spPr/>
        <p:txBody>
          <a:bodyPr/>
          <a:lstStyle/>
          <a:p>
            <a:fld id="{E5D1D357-15BA-4A81-8D37-EA81512EDC1A}" type="datetime2">
              <a:rPr lang="da-DK" noProof="0" smtClean="0"/>
              <a:t>8. september 2015</a:t>
            </a:fld>
            <a:endParaRPr lang="da-DK" noProof="0"/>
          </a:p>
        </p:txBody>
      </p:sp>
      <p:sp>
        <p:nvSpPr>
          <p:cNvPr id="5" name="Footer Placeholder 4"/>
          <p:cNvSpPr>
            <a:spLocks noGrp="1"/>
          </p:cNvSpPr>
          <p:nvPr>
            <p:ph type="ftr" sz="quarter" idx="11"/>
          </p:nvPr>
        </p:nvSpPr>
        <p:spPr/>
        <p:txBody>
          <a:bodyPr/>
          <a:lstStyle/>
          <a:p>
            <a:r>
              <a:rPr lang="da-DK" noProof="0" smtClean="0"/>
              <a:t>Indsæt præsentationens titel via: 'Indsæt' / Sidehoved og sidefod</a:t>
            </a:r>
            <a:endParaRPr lang="da-DK" noProof="0"/>
          </a:p>
        </p:txBody>
      </p:sp>
      <p:sp>
        <p:nvSpPr>
          <p:cNvPr id="6" name="Slide Number Placeholder 5"/>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10" name="Text Placeholder 9"/>
          <p:cNvSpPr>
            <a:spLocks noGrp="1"/>
          </p:cNvSpPr>
          <p:nvPr>
            <p:ph type="body" sz="quarter" idx="14"/>
          </p:nvPr>
        </p:nvSpPr>
        <p:spPr>
          <a:xfrm>
            <a:off x="5544361" y="5393512"/>
            <a:ext cx="3599638" cy="1464488"/>
          </a:xfrm>
          <a:solidFill>
            <a:schemeClr val="accent1">
              <a:alpha val="60000"/>
            </a:schemeClr>
          </a:solidFill>
        </p:spPr>
        <p:txBody>
          <a:bodyPr lIns="252000" tIns="252000" rIns="576000" bIns="252000"/>
          <a:lstStyle>
            <a:lvl1pPr marL="0" indent="0">
              <a:spcBef>
                <a:spcPts val="0"/>
              </a:spcBef>
              <a:buFontTx/>
              <a:buNone/>
              <a:defRPr sz="2000" b="1" i="1">
                <a:solidFill>
                  <a:schemeClr val="bg1"/>
                </a:solidFill>
                <a:latin typeface="Arial" pitchFamily="34" charset="0"/>
                <a:cs typeface="Arial" pitchFamily="34" charset="0"/>
              </a:defRPr>
            </a:lvl1pPr>
          </a:lstStyle>
          <a:p>
            <a:pPr lvl="0"/>
            <a:r>
              <a:rPr lang="da-DK" smtClean="0"/>
              <a:t>Klik for at redigere i master</a:t>
            </a:r>
          </a:p>
        </p:txBody>
      </p:sp>
      <p:sp>
        <p:nvSpPr>
          <p:cNvPr id="9" name="Text Box 14"/>
          <p:cNvSpPr txBox="1">
            <a:spLocks noChangeArrowheads="1"/>
          </p:cNvSpPr>
          <p:nvPr userDrawn="1"/>
        </p:nvSpPr>
        <p:spPr bwMode="auto">
          <a:xfrm>
            <a:off x="-1721338" y="4250937"/>
            <a:ext cx="1628285" cy="769441"/>
          </a:xfrm>
          <a:prstGeom prst="rect">
            <a:avLst/>
          </a:prstGeom>
          <a:noFill/>
          <a:ln w="9525">
            <a:noFill/>
            <a:miter lim="800000"/>
            <a:headEnd/>
            <a:tailEnd/>
          </a:ln>
          <a:effectLst/>
        </p:spPr>
        <p:txBody>
          <a:bodyPr wrap="square" lIns="0" tIns="0" rIns="0" bIns="0">
            <a:spAutoFit/>
          </a:bodyPr>
          <a:lstStyle/>
          <a:p>
            <a:pPr marL="342900" indent="-342900" algn="r">
              <a:spcBef>
                <a:spcPct val="50000"/>
              </a:spcBef>
            </a:pPr>
            <a:r>
              <a:rPr lang="da-DK" sz="1000" b="1" noProof="0" dirty="0" smtClean="0">
                <a:solidFill>
                  <a:schemeClr val="tx1"/>
                </a:solidFill>
                <a:latin typeface="Arial" pitchFamily="34" charset="0"/>
                <a:cs typeface="Arial" pitchFamily="34" charset="0"/>
              </a:rPr>
              <a:t>Skift baggrundsfarve</a:t>
            </a:r>
            <a:br>
              <a:rPr lang="da-DK" sz="1000" b="1" noProof="0" dirty="0" smtClean="0">
                <a:solidFill>
                  <a:schemeClr val="tx1"/>
                </a:solidFill>
                <a:latin typeface="Arial" pitchFamily="34" charset="0"/>
                <a:cs typeface="Arial" pitchFamily="34" charset="0"/>
              </a:rPr>
            </a:br>
            <a:r>
              <a:rPr lang="da-DK" sz="1000" b="1" noProof="0" dirty="0" smtClean="0">
                <a:solidFill>
                  <a:schemeClr val="tx1"/>
                </a:solidFill>
                <a:latin typeface="Arial" pitchFamily="34" charset="0"/>
                <a:cs typeface="Arial" pitchFamily="34" charset="0"/>
              </a:rPr>
              <a:t> på tekstboks</a:t>
            </a:r>
            <a:br>
              <a:rPr lang="da-DK" sz="1000" b="1" noProof="0" dirty="0" smtClean="0">
                <a:solidFill>
                  <a:schemeClr val="tx1"/>
                </a:solidFill>
                <a:latin typeface="Arial" pitchFamily="34" charset="0"/>
                <a:cs typeface="Arial" pitchFamily="34" charset="0"/>
              </a:rPr>
            </a:br>
            <a:r>
              <a:rPr lang="da-DK" sz="1000" b="1" noProof="0" dirty="0" smtClean="0">
                <a:solidFill>
                  <a:schemeClr val="tx1"/>
                </a:solidFill>
                <a:latin typeface="Arial" pitchFamily="34" charset="0"/>
                <a:cs typeface="Arial" pitchFamily="34" charset="0"/>
              </a:rPr>
              <a:t>1. </a:t>
            </a:r>
            <a:r>
              <a:rPr lang="da-DK" sz="1000" noProof="0" dirty="0" smtClean="0">
                <a:solidFill>
                  <a:schemeClr val="tx1"/>
                </a:solidFill>
                <a:latin typeface="Arial" pitchFamily="34" charset="0"/>
                <a:cs typeface="Arial" pitchFamily="34" charset="0"/>
              </a:rPr>
              <a:t>Klik på tekstboksen</a:t>
            </a:r>
            <a:br>
              <a:rPr lang="da-DK" sz="1000" noProof="0" dirty="0" smtClean="0">
                <a:solidFill>
                  <a:schemeClr val="tx1"/>
                </a:solidFill>
                <a:latin typeface="Arial" pitchFamily="34" charset="0"/>
                <a:cs typeface="Arial" pitchFamily="34" charset="0"/>
              </a:rPr>
            </a:br>
            <a:r>
              <a:rPr lang="da-DK" sz="1000" b="1" noProof="0" dirty="0" smtClean="0">
                <a:solidFill>
                  <a:schemeClr val="tx1"/>
                </a:solidFill>
                <a:latin typeface="Arial" pitchFamily="34" charset="0"/>
                <a:cs typeface="Arial" pitchFamily="34" charset="0"/>
              </a:rPr>
              <a:t>2. </a:t>
            </a:r>
            <a:r>
              <a:rPr lang="da-DK" sz="1000" noProof="0" dirty="0" smtClean="0">
                <a:solidFill>
                  <a:schemeClr val="tx1"/>
                </a:solidFill>
                <a:latin typeface="Arial" pitchFamily="34" charset="0"/>
                <a:cs typeface="Arial" pitchFamily="34" charset="0"/>
              </a:rPr>
              <a:t>Vælg SKI-farve fra</a:t>
            </a:r>
            <a:br>
              <a:rPr lang="da-DK" sz="1000" noProof="0" dirty="0" smtClean="0">
                <a:solidFill>
                  <a:schemeClr val="tx1"/>
                </a:solidFill>
                <a:latin typeface="Arial" pitchFamily="34" charset="0"/>
                <a:cs typeface="Arial" pitchFamily="34" charset="0"/>
              </a:rPr>
            </a:br>
            <a:r>
              <a:rPr lang="da-DK" sz="1000" noProof="0" dirty="0" smtClean="0">
                <a:solidFill>
                  <a:schemeClr val="tx1"/>
                </a:solidFill>
                <a:latin typeface="Arial" pitchFamily="34" charset="0"/>
                <a:cs typeface="Arial" pitchFamily="34" charset="0"/>
              </a:rPr>
              <a:t> ‘Fyld farve’-paletten</a:t>
            </a:r>
            <a:endParaRPr lang="da-DK" sz="1000" baseline="0" noProof="0" dirty="0" smtClean="0">
              <a:solidFill>
                <a:schemeClr val="tx1"/>
              </a:solidFill>
              <a:latin typeface="Arial" pitchFamily="34" charset="0"/>
              <a:cs typeface="Arial" pitchFamily="34" charset="0"/>
            </a:endParaRPr>
          </a:p>
        </p:txBody>
      </p:sp>
      <p:grpSp>
        <p:nvGrpSpPr>
          <p:cNvPr id="2" name="Group 1"/>
          <p:cNvGrpSpPr/>
          <p:nvPr userDrawn="1"/>
        </p:nvGrpSpPr>
        <p:grpSpPr>
          <a:xfrm>
            <a:off x="-1639660" y="5322307"/>
            <a:ext cx="1549696" cy="1527073"/>
            <a:chOff x="-1800025" y="5185878"/>
            <a:chExt cx="1709454" cy="1684500"/>
          </a:xfrm>
        </p:grpSpPr>
        <p:sp>
          <p:nvSpPr>
            <p:cNvPr id="18" name="Rounded Rectangle 17"/>
            <p:cNvSpPr/>
            <p:nvPr userDrawn="1"/>
          </p:nvSpPr>
          <p:spPr>
            <a:xfrm>
              <a:off x="-1800025" y="5185878"/>
              <a:ext cx="1706381" cy="32920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a-DK" smtClean="0"/>
            </a:p>
          </p:txBody>
        </p:sp>
        <p:sp>
          <p:nvSpPr>
            <p:cNvPr id="19" name="Rounded Rectangle 18"/>
            <p:cNvSpPr/>
            <p:nvPr userDrawn="1"/>
          </p:nvSpPr>
          <p:spPr>
            <a:xfrm>
              <a:off x="-1796953" y="6516414"/>
              <a:ext cx="1706382" cy="3539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a-DK" smtClean="0"/>
            </a:p>
          </p:txBody>
        </p:sp>
        <p:cxnSp>
          <p:nvCxnSpPr>
            <p:cNvPr id="20" name="Straight Connector 19"/>
            <p:cNvCxnSpPr/>
            <p:nvPr userDrawn="1"/>
          </p:nvCxnSpPr>
          <p:spPr>
            <a:xfrm>
              <a:off x="-1790464" y="6309320"/>
              <a:ext cx="1660136" cy="1440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1790464" y="6309320"/>
              <a:ext cx="1660136" cy="1440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itle 7"/>
          <p:cNvSpPr>
            <a:spLocks noGrp="1"/>
          </p:cNvSpPr>
          <p:nvPr>
            <p:ph type="title"/>
          </p:nvPr>
        </p:nvSpPr>
        <p:spPr/>
        <p:txBody>
          <a:bodyPr/>
          <a:lstStyle/>
          <a:p>
            <a:r>
              <a:rPr lang="da-DK" smtClean="0"/>
              <a:t>Klik for at redigere i master</a:t>
            </a:r>
            <a:endParaRPr lang="da-DK"/>
          </a:p>
        </p:txBody>
      </p:sp>
      <p:sp>
        <p:nvSpPr>
          <p:cNvPr id="16" name="TextBox 501"/>
          <p:cNvSpPr txBox="1"/>
          <p:nvPr userDrawn="1"/>
        </p:nvSpPr>
        <p:spPr>
          <a:xfrm>
            <a:off x="-1776844" y="2348880"/>
            <a:ext cx="1643085" cy="1461939"/>
          </a:xfrm>
          <a:prstGeom prst="rect">
            <a:avLst/>
          </a:prstGeom>
          <a:noFill/>
        </p:spPr>
        <p:txBody>
          <a:bodyPr wrap="square" lIns="0" tIns="0" rIns="0" bIns="0" rtlCol="0">
            <a:spAutoFit/>
          </a:bodyPr>
          <a:lstStyle/>
          <a:p>
            <a:pPr marL="0" indent="0" algn="r">
              <a:spcBef>
                <a:spcPct val="50000"/>
              </a:spcBef>
              <a:buFontTx/>
              <a:buNone/>
            </a:pPr>
            <a:r>
              <a:rPr lang="da-DK" sz="1000" b="1" baseline="0" noProof="1" smtClean="0">
                <a:solidFill>
                  <a:schemeClr val="tx1"/>
                </a:solidFill>
                <a:latin typeface="Arial" pitchFamily="34" charset="0"/>
                <a:cs typeface="Arial" pitchFamily="34" charset="0"/>
              </a:rPr>
              <a:t>Indsæt billede </a:t>
            </a:r>
            <a:br>
              <a:rPr lang="da-DK" sz="1000" b="1" baseline="0" noProof="1" smtClean="0">
                <a:solidFill>
                  <a:schemeClr val="tx1"/>
                </a:solidFill>
                <a:latin typeface="Arial" pitchFamily="34" charset="0"/>
                <a:cs typeface="Arial" pitchFamily="34" charset="0"/>
              </a:rPr>
            </a:br>
            <a:r>
              <a:rPr lang="da-DK" sz="1000" baseline="0" noProof="1" smtClean="0">
                <a:solidFill>
                  <a:schemeClr val="tx1"/>
                </a:solidFill>
                <a:latin typeface="Arial" pitchFamily="34" charset="0"/>
                <a:cs typeface="Arial" pitchFamily="34" charset="0"/>
              </a:rPr>
              <a:t>Klik på billede-ikonen, </a:t>
            </a:r>
            <a:br>
              <a:rPr lang="da-DK" sz="1000" baseline="0" noProof="1" smtClean="0">
                <a:solidFill>
                  <a:schemeClr val="tx1"/>
                </a:solidFill>
                <a:latin typeface="Arial" pitchFamily="34" charset="0"/>
                <a:cs typeface="Arial" pitchFamily="34" charset="0"/>
              </a:rPr>
            </a:br>
            <a:r>
              <a:rPr lang="da-DK" sz="1000" baseline="0" noProof="1" smtClean="0">
                <a:solidFill>
                  <a:schemeClr val="tx1"/>
                </a:solidFill>
                <a:latin typeface="Arial" pitchFamily="34" charset="0"/>
                <a:cs typeface="Arial" pitchFamily="34" charset="0"/>
              </a:rPr>
              <a:t>vælg dit billede</a:t>
            </a:r>
            <a:br>
              <a:rPr lang="da-DK" sz="1000" baseline="0" noProof="1" smtClean="0">
                <a:solidFill>
                  <a:schemeClr val="tx1"/>
                </a:solidFill>
                <a:latin typeface="Arial" pitchFamily="34" charset="0"/>
                <a:cs typeface="Arial" pitchFamily="34" charset="0"/>
              </a:rPr>
            </a:br>
            <a:r>
              <a:rPr lang="da-DK" sz="1000" baseline="0" noProof="1" smtClean="0">
                <a:solidFill>
                  <a:schemeClr val="tx1"/>
                </a:solidFill>
                <a:latin typeface="Arial" pitchFamily="34" charset="0"/>
                <a:cs typeface="Arial" pitchFamily="34" charset="0"/>
              </a:rPr>
              <a:t>Klik OK</a:t>
            </a:r>
          </a:p>
          <a:p>
            <a:pPr marL="0" indent="0" algn="r">
              <a:spcBef>
                <a:spcPct val="50000"/>
              </a:spcBef>
              <a:buFontTx/>
              <a:buNone/>
            </a:pPr>
            <a:r>
              <a:rPr lang="da-DK" sz="1000" b="1" baseline="0" noProof="1" smtClean="0">
                <a:solidFill>
                  <a:schemeClr val="tx1"/>
                </a:solidFill>
                <a:latin typeface="Arial" pitchFamily="34" charset="0"/>
                <a:cs typeface="Arial" pitchFamily="34" charset="0"/>
              </a:rPr>
              <a:t>Indsæt nyt billede</a:t>
            </a:r>
            <a:br>
              <a:rPr lang="da-DK" sz="1000" b="1" baseline="0" noProof="1" smtClean="0">
                <a:solidFill>
                  <a:schemeClr val="tx1"/>
                </a:solidFill>
                <a:latin typeface="Arial" pitchFamily="34" charset="0"/>
                <a:cs typeface="Arial" pitchFamily="34" charset="0"/>
              </a:rPr>
            </a:br>
            <a:r>
              <a:rPr lang="da-DK" sz="1000" b="1" baseline="0" noProof="1" smtClean="0">
                <a:solidFill>
                  <a:schemeClr val="tx1"/>
                </a:solidFill>
                <a:latin typeface="Arial" pitchFamily="34" charset="0"/>
                <a:cs typeface="Arial" pitchFamily="34" charset="0"/>
              </a:rPr>
              <a:t>1. </a:t>
            </a:r>
            <a:r>
              <a:rPr lang="da-DK" sz="1000" b="0" baseline="0" noProof="1" smtClean="0">
                <a:solidFill>
                  <a:schemeClr val="tx1"/>
                </a:solidFill>
                <a:latin typeface="Arial" pitchFamily="34" charset="0"/>
                <a:cs typeface="Arial" pitchFamily="34" charset="0"/>
              </a:rPr>
              <a:t>Fjern det gamle billede</a:t>
            </a:r>
            <a:br>
              <a:rPr lang="da-DK" sz="1000" b="0" baseline="0" noProof="1" smtClean="0">
                <a:solidFill>
                  <a:schemeClr val="tx1"/>
                </a:solidFill>
                <a:latin typeface="Arial" pitchFamily="34" charset="0"/>
                <a:cs typeface="Arial" pitchFamily="34" charset="0"/>
              </a:rPr>
            </a:br>
            <a:r>
              <a:rPr lang="da-DK" sz="1000" b="1" baseline="0" noProof="1" smtClean="0">
                <a:solidFill>
                  <a:schemeClr val="tx1"/>
                </a:solidFill>
                <a:latin typeface="Arial" pitchFamily="34" charset="0"/>
                <a:cs typeface="Arial" pitchFamily="34" charset="0"/>
              </a:rPr>
              <a:t>2. </a:t>
            </a:r>
            <a:r>
              <a:rPr lang="da-DK" sz="1000" b="0" baseline="0" noProof="1" smtClean="0">
                <a:solidFill>
                  <a:schemeClr val="tx1"/>
                </a:solidFill>
                <a:latin typeface="Arial" pitchFamily="34" charset="0"/>
                <a:cs typeface="Arial" pitchFamily="34" charset="0"/>
              </a:rPr>
              <a:t>Højreklik på dias i diasvisning</a:t>
            </a:r>
            <a:br>
              <a:rPr lang="da-DK" sz="1000" b="0" baseline="0" noProof="1" smtClean="0">
                <a:solidFill>
                  <a:schemeClr val="tx1"/>
                </a:solidFill>
                <a:latin typeface="Arial" pitchFamily="34" charset="0"/>
                <a:cs typeface="Arial" pitchFamily="34" charset="0"/>
              </a:rPr>
            </a:br>
            <a:r>
              <a:rPr lang="da-DK" sz="1000" b="1" baseline="0" noProof="1" smtClean="0">
                <a:solidFill>
                  <a:schemeClr val="tx1"/>
                </a:solidFill>
                <a:latin typeface="Arial" pitchFamily="34" charset="0"/>
                <a:cs typeface="Arial" pitchFamily="34" charset="0"/>
              </a:rPr>
              <a:t>3. </a:t>
            </a:r>
            <a:r>
              <a:rPr lang="da-DK" sz="1000" b="0" baseline="0" noProof="1" smtClean="0">
                <a:solidFill>
                  <a:schemeClr val="tx1"/>
                </a:solidFill>
                <a:latin typeface="Arial" pitchFamily="34" charset="0"/>
                <a:cs typeface="Arial" pitchFamily="34" charset="0"/>
              </a:rPr>
              <a:t>Vælg ‘Nulstil dias’ </a:t>
            </a:r>
          </a:p>
        </p:txBody>
      </p:sp>
    </p:spTree>
    <p:extLst>
      <p:ext uri="{BB962C8B-B14F-4D97-AF65-F5344CB8AC3E}">
        <p14:creationId xmlns:p14="http://schemas.microsoft.com/office/powerpoint/2010/main" val="2093100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coll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da-DK"/>
          </a:p>
        </p:txBody>
      </p:sp>
      <p:sp>
        <p:nvSpPr>
          <p:cNvPr id="3" name="Slide Number Placeholder 2"/>
          <p:cNvSpPr>
            <a:spLocks noGrp="1"/>
          </p:cNvSpPr>
          <p:nvPr>
            <p:ph type="sldNum" sz="quarter" idx="10"/>
          </p:nvPr>
        </p:nvSpPr>
        <p:spPr/>
        <p:txBody>
          <a:bodyPr/>
          <a:lstStyle/>
          <a:p>
            <a:fld id="{0DE32011-E550-412B-A3B1-87CF6F33343A}" type="slidenum">
              <a:rPr lang="da-DK" smtClean="0"/>
              <a:pPr/>
              <a:t>‹nr.›</a:t>
            </a:fld>
            <a:endParaRPr lang="da-DK" dirty="0"/>
          </a:p>
        </p:txBody>
      </p:sp>
      <p:sp>
        <p:nvSpPr>
          <p:cNvPr id="4" name="Date Placeholder 3"/>
          <p:cNvSpPr>
            <a:spLocks noGrp="1"/>
          </p:cNvSpPr>
          <p:nvPr>
            <p:ph type="dt" sz="half" idx="11"/>
          </p:nvPr>
        </p:nvSpPr>
        <p:spPr/>
        <p:txBody>
          <a:bodyPr/>
          <a:lstStyle/>
          <a:p>
            <a:fld id="{8C5E58BB-67A9-4D06-9362-7C5B662EEE80}" type="datetime2">
              <a:rPr lang="da-DK" smtClean="0"/>
              <a:t>8. september 2015</a:t>
            </a:fld>
            <a:endParaRPr lang="da-DK" dirty="0"/>
          </a:p>
        </p:txBody>
      </p:sp>
      <p:sp>
        <p:nvSpPr>
          <p:cNvPr id="5" name="Footer Placeholder 4"/>
          <p:cNvSpPr>
            <a:spLocks noGrp="1"/>
          </p:cNvSpPr>
          <p:nvPr>
            <p:ph type="ftr" sz="quarter" idx="12"/>
          </p:nvPr>
        </p:nvSpPr>
        <p:spPr/>
        <p:txBody>
          <a:bodyPr/>
          <a:lstStyle/>
          <a:p>
            <a:r>
              <a:rPr lang="da-DK" smtClean="0"/>
              <a:t>Indsæt præsentationens titel via: 'Indsæt' / Sidehoved og sidefod</a:t>
            </a:r>
            <a:endParaRPr lang="da-DK" dirty="0"/>
          </a:p>
        </p:txBody>
      </p:sp>
      <p:sp>
        <p:nvSpPr>
          <p:cNvPr id="7" name="Picture Placeholder 6"/>
          <p:cNvSpPr>
            <a:spLocks noGrp="1"/>
          </p:cNvSpPr>
          <p:nvPr>
            <p:ph type="pic" sz="quarter" idx="13"/>
          </p:nvPr>
        </p:nvSpPr>
        <p:spPr>
          <a:xfrm>
            <a:off x="468038" y="2133601"/>
            <a:ext cx="1958400" cy="3886943"/>
          </a:xfrm>
        </p:spPr>
        <p:txBody>
          <a:bodyPr/>
          <a:lstStyle>
            <a:lvl1pPr marL="0" indent="0" algn="ctr">
              <a:buNone/>
              <a:defRPr sz="1600"/>
            </a:lvl1pPr>
          </a:lstStyle>
          <a:p>
            <a:r>
              <a:rPr lang="da-DK" smtClean="0"/>
              <a:t>Klik på ikonet for at tilføje et billede</a:t>
            </a:r>
            <a:endParaRPr lang="da-DK"/>
          </a:p>
        </p:txBody>
      </p:sp>
      <p:sp>
        <p:nvSpPr>
          <p:cNvPr id="8" name="Picture Placeholder 6"/>
          <p:cNvSpPr>
            <a:spLocks noGrp="1"/>
          </p:cNvSpPr>
          <p:nvPr>
            <p:ph type="pic" sz="quarter" idx="14"/>
          </p:nvPr>
        </p:nvSpPr>
        <p:spPr>
          <a:xfrm>
            <a:off x="2563292" y="2133600"/>
            <a:ext cx="1958400" cy="3886944"/>
          </a:xfrm>
        </p:spPr>
        <p:txBody>
          <a:bodyPr/>
          <a:lstStyle>
            <a:lvl1pPr marL="0" indent="0" algn="ctr">
              <a:buNone/>
              <a:defRPr sz="1600"/>
            </a:lvl1pPr>
          </a:lstStyle>
          <a:p>
            <a:r>
              <a:rPr lang="da-DK" smtClean="0"/>
              <a:t>Klik på ikonet for at tilføje et billede</a:t>
            </a:r>
            <a:endParaRPr lang="da-DK"/>
          </a:p>
        </p:txBody>
      </p:sp>
      <p:sp>
        <p:nvSpPr>
          <p:cNvPr id="10" name="Picture Placeholder 6"/>
          <p:cNvSpPr>
            <a:spLocks noGrp="1"/>
          </p:cNvSpPr>
          <p:nvPr>
            <p:ph type="pic" sz="quarter" idx="16"/>
          </p:nvPr>
        </p:nvSpPr>
        <p:spPr>
          <a:xfrm>
            <a:off x="6753800" y="2133343"/>
            <a:ext cx="1958400" cy="3887201"/>
          </a:xfrm>
        </p:spPr>
        <p:txBody>
          <a:bodyPr/>
          <a:lstStyle>
            <a:lvl1pPr marL="0" indent="0" algn="ctr">
              <a:buNone/>
              <a:defRPr sz="1600"/>
            </a:lvl1pPr>
          </a:lstStyle>
          <a:p>
            <a:r>
              <a:rPr lang="da-DK" smtClean="0"/>
              <a:t>Klik på ikonet for at tilføje et billede</a:t>
            </a:r>
            <a:endParaRPr lang="da-DK" dirty="0"/>
          </a:p>
        </p:txBody>
      </p:sp>
      <p:sp>
        <p:nvSpPr>
          <p:cNvPr id="12" name="Picture Placeholder 6"/>
          <p:cNvSpPr>
            <a:spLocks noGrp="1"/>
          </p:cNvSpPr>
          <p:nvPr>
            <p:ph type="pic" sz="quarter" idx="18"/>
          </p:nvPr>
        </p:nvSpPr>
        <p:spPr>
          <a:xfrm>
            <a:off x="4658546" y="2133600"/>
            <a:ext cx="1958400" cy="3887787"/>
          </a:xfrm>
        </p:spPr>
        <p:txBody>
          <a:bodyPr/>
          <a:lstStyle>
            <a:lvl1pPr marL="0" indent="0" algn="ctr">
              <a:buNone/>
              <a:defRPr sz="1600"/>
            </a:lvl1pPr>
          </a:lstStyle>
          <a:p>
            <a:r>
              <a:rPr lang="da-DK" smtClean="0"/>
              <a:t>Klik på ikonet for at tilføje et billede</a:t>
            </a:r>
            <a:endParaRPr lang="da-DK" dirty="0"/>
          </a:p>
        </p:txBody>
      </p:sp>
    </p:spTree>
    <p:extLst>
      <p:ext uri="{BB962C8B-B14F-4D97-AF65-F5344CB8AC3E}">
        <p14:creationId xmlns:p14="http://schemas.microsoft.com/office/powerpoint/2010/main" val="2868299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d billede">
    <p:spTree>
      <p:nvGrpSpPr>
        <p:cNvPr id="1" name=""/>
        <p:cNvGrpSpPr/>
        <p:nvPr/>
      </p:nvGrpSpPr>
      <p:grpSpPr>
        <a:xfrm>
          <a:off x="0" y="0"/>
          <a:ext cx="0" cy="0"/>
          <a:chOff x="0" y="0"/>
          <a:chExt cx="0" cy="0"/>
        </a:xfrm>
      </p:grpSpPr>
      <p:sp>
        <p:nvSpPr>
          <p:cNvPr id="501" name="Picture Placeholder 500"/>
          <p:cNvSpPr>
            <a:spLocks noGrp="1"/>
          </p:cNvSpPr>
          <p:nvPr userDrawn="1">
            <p:ph type="pic" sz="quarter" idx="13"/>
          </p:nvPr>
        </p:nvSpPr>
        <p:spPr>
          <a:xfrm>
            <a:off x="0" y="584200"/>
            <a:ext cx="9144000" cy="6277399"/>
          </a:xfrm>
          <a:noFill/>
        </p:spPr>
        <p:txBody>
          <a:bodyPr tIns="1512000" anchor="ctr" anchorCtr="0">
            <a:normAutofit/>
          </a:bodyPr>
          <a:lstStyle>
            <a:lvl1pPr marL="0" indent="0" algn="ctr">
              <a:buFontTx/>
              <a:buNone/>
              <a:defRPr sz="1600"/>
            </a:lvl1pPr>
          </a:lstStyle>
          <a:p>
            <a:r>
              <a:rPr lang="da-DK" noProof="0" smtClean="0"/>
              <a:t>Klik på ikonet for at tilføje et billede</a:t>
            </a:r>
            <a:endParaRPr lang="da-DK" noProof="0" dirty="0"/>
          </a:p>
        </p:txBody>
      </p:sp>
      <p:sp>
        <p:nvSpPr>
          <p:cNvPr id="2" name="Title 1"/>
          <p:cNvSpPr>
            <a:spLocks noGrp="1"/>
          </p:cNvSpPr>
          <p:nvPr>
            <p:ph type="ctrTitle"/>
          </p:nvPr>
        </p:nvSpPr>
        <p:spPr>
          <a:xfrm>
            <a:off x="0" y="2133600"/>
            <a:ext cx="4736349" cy="1173719"/>
          </a:xfrm>
          <a:solidFill>
            <a:srgbClr val="004A64">
              <a:alpha val="60000"/>
            </a:srgbClr>
          </a:solidFill>
        </p:spPr>
        <p:txBody>
          <a:bodyPr wrap="square" lIns="622800" tIns="252000" rIns="252000" bIns="252000" anchor="t" anchorCtr="0">
            <a:spAutoFit/>
          </a:bodyPr>
          <a:lstStyle>
            <a:lvl1pPr>
              <a:lnSpc>
                <a:spcPct val="90000"/>
              </a:lnSpc>
              <a:defRPr sz="2400">
                <a:solidFill>
                  <a:schemeClr val="bg1"/>
                </a:solidFill>
              </a:defRPr>
            </a:lvl1pPr>
          </a:lstStyle>
          <a:p>
            <a:r>
              <a:rPr lang="da-DK" noProof="0" smtClean="0"/>
              <a:t>Klik for at redigere i master</a:t>
            </a:r>
            <a:endParaRPr lang="da-DK" noProof="0" dirty="0"/>
          </a:p>
        </p:txBody>
      </p:sp>
      <p:sp>
        <p:nvSpPr>
          <p:cNvPr id="19" name="Text Placeholder 9"/>
          <p:cNvSpPr>
            <a:spLocks noGrp="1"/>
          </p:cNvSpPr>
          <p:nvPr>
            <p:ph type="body" sz="quarter" idx="18"/>
          </p:nvPr>
        </p:nvSpPr>
        <p:spPr>
          <a:xfrm>
            <a:off x="468000" y="5983200"/>
            <a:ext cx="1090800" cy="637200"/>
          </a:xfrm>
          <a:blipFill>
            <a:blip r:embed="rId2"/>
            <a:stretch>
              <a:fillRect t="12490" b="12490"/>
            </a:stretch>
          </a:blipFill>
        </p:spPr>
        <p:txBody>
          <a:bodyPr tIns="2484000"/>
          <a:lstStyle>
            <a:lvl1pPr marL="0" indent="0">
              <a:buFontTx/>
              <a:buNone/>
              <a:defRPr sz="100">
                <a:solidFill>
                  <a:schemeClr val="bg1">
                    <a:lumMod val="75000"/>
                  </a:schemeClr>
                </a:solidFill>
              </a:defRPr>
            </a:lvl1pPr>
            <a:lvl2pPr>
              <a:defRPr sz="100"/>
            </a:lvl2pPr>
            <a:lvl3pPr>
              <a:defRPr sz="100"/>
            </a:lvl3pPr>
            <a:lvl4pPr>
              <a:defRPr sz="100"/>
            </a:lvl4pPr>
            <a:lvl5pPr>
              <a:defRPr sz="100"/>
            </a:lvl5pPr>
          </a:lstStyle>
          <a:p>
            <a:pPr lvl="0"/>
            <a:r>
              <a:rPr lang="da-DK" smtClean="0"/>
              <a:t>Klik for at redigere i master</a:t>
            </a:r>
          </a:p>
        </p:txBody>
      </p:sp>
      <p:sp>
        <p:nvSpPr>
          <p:cNvPr id="21" name="Text Box 14"/>
          <p:cNvSpPr txBox="1">
            <a:spLocks noChangeArrowheads="1"/>
          </p:cNvSpPr>
          <p:nvPr userDrawn="1"/>
        </p:nvSpPr>
        <p:spPr bwMode="auto">
          <a:xfrm>
            <a:off x="-1908720" y="7937"/>
            <a:ext cx="1761647" cy="615553"/>
          </a:xfrm>
          <a:prstGeom prst="rect">
            <a:avLst/>
          </a:prstGeom>
          <a:noFill/>
          <a:ln w="9525">
            <a:noFill/>
            <a:miter lim="800000"/>
            <a:headEnd/>
            <a:tailEnd/>
          </a:ln>
          <a:effectLst/>
        </p:spPr>
        <p:txBody>
          <a:bodyPr wrap="square" lIns="0" tIns="0" rIns="0" bIns="0">
            <a:spAutoFit/>
          </a:bodyPr>
          <a:lstStyle/>
          <a:p>
            <a:pPr marL="342900" indent="-342900" algn="r">
              <a:spcBef>
                <a:spcPct val="50000"/>
              </a:spcBef>
            </a:pPr>
            <a:r>
              <a:rPr lang="da-DK" sz="1000" b="0" noProof="0" dirty="0" smtClean="0">
                <a:solidFill>
                  <a:schemeClr val="tx1"/>
                </a:solidFill>
                <a:latin typeface="Arial" pitchFamily="34" charset="0"/>
                <a:cs typeface="Arial" pitchFamily="34" charset="0"/>
              </a:rPr>
              <a:t>Vælg bredformat </a:t>
            </a:r>
            <a:br>
              <a:rPr lang="da-DK" sz="1000" b="0" noProof="0" dirty="0" smtClean="0">
                <a:solidFill>
                  <a:schemeClr val="tx1"/>
                </a:solidFill>
                <a:latin typeface="Arial" pitchFamily="34" charset="0"/>
                <a:cs typeface="Arial" pitchFamily="34" charset="0"/>
              </a:rPr>
            </a:br>
            <a:r>
              <a:rPr lang="da-DK" sz="1000" b="0" noProof="0" dirty="0" smtClean="0">
                <a:solidFill>
                  <a:schemeClr val="tx1"/>
                </a:solidFill>
                <a:latin typeface="Arial" pitchFamily="34" charset="0"/>
                <a:cs typeface="Arial" pitchFamily="34" charset="0"/>
              </a:rPr>
              <a:t>(16:9 til skærm) eller normal format til </a:t>
            </a:r>
            <a:br>
              <a:rPr lang="da-DK" sz="1000" b="0" noProof="0" dirty="0" smtClean="0">
                <a:solidFill>
                  <a:schemeClr val="tx1"/>
                </a:solidFill>
                <a:latin typeface="Arial" pitchFamily="34" charset="0"/>
                <a:cs typeface="Arial" pitchFamily="34" charset="0"/>
              </a:rPr>
            </a:br>
            <a:r>
              <a:rPr lang="da-DK" sz="1000" b="0" noProof="0" dirty="0" smtClean="0">
                <a:solidFill>
                  <a:schemeClr val="tx1"/>
                </a:solidFill>
                <a:latin typeface="Arial" pitchFamily="34" charset="0"/>
                <a:cs typeface="Arial" pitchFamily="34" charset="0"/>
              </a:rPr>
              <a:t>(4:3 til pc/projektor)</a:t>
            </a:r>
            <a:endParaRPr lang="da-DK" sz="1000" b="1" noProof="0" dirty="0" smtClean="0">
              <a:solidFill>
                <a:schemeClr val="tx1"/>
              </a:solidFill>
              <a:latin typeface="Arial" pitchFamily="34" charset="0"/>
              <a:cs typeface="Arial" pitchFamily="34" charset="0"/>
            </a:endParaRPr>
          </a:p>
        </p:txBody>
      </p:sp>
      <p:sp>
        <p:nvSpPr>
          <p:cNvPr id="12" name="AutoShape 4"/>
          <p:cNvSpPr>
            <a:spLocks/>
          </p:cNvSpPr>
          <p:nvPr userDrawn="1"/>
        </p:nvSpPr>
        <p:spPr bwMode="gray">
          <a:xfrm>
            <a:off x="-1958975" y="5904817"/>
            <a:ext cx="1871662"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p>
            <a:pPr algn="r" defTabSz="457200">
              <a:tabLst>
                <a:tab pos="177800" algn="l"/>
              </a:tabLst>
            </a:pPr>
            <a:r>
              <a:rPr lang="da-DK" sz="900" b="1" dirty="0" smtClean="0">
                <a:solidFill>
                  <a:schemeClr val="tx1"/>
                </a:solidFill>
                <a:latin typeface="Arial" pitchFamily="34" charset="0"/>
                <a:cs typeface="Arial" pitchFamily="34" charset="0"/>
              </a:rPr>
              <a:t>Vis hjælpelinjer som hjælper ved placering af objekter</a:t>
            </a:r>
          </a:p>
          <a:p>
            <a:pPr algn="r" defTabSz="457200">
              <a:tabLst>
                <a:tab pos="177800" algn="l"/>
              </a:tabLst>
            </a:pPr>
            <a:r>
              <a:rPr lang="da-DK" sz="900" b="1" dirty="0" smtClean="0">
                <a:solidFill>
                  <a:schemeClr val="tx1"/>
                </a:solidFill>
                <a:latin typeface="Arial" pitchFamily="34" charset="0"/>
                <a:cs typeface="Arial" pitchFamily="34" charset="0"/>
              </a:rPr>
              <a:t>1.</a:t>
            </a:r>
            <a:r>
              <a:rPr lang="da-DK" sz="900" dirty="0" smtClean="0">
                <a:solidFill>
                  <a:schemeClr val="tx1"/>
                </a:solidFill>
                <a:latin typeface="Arial" pitchFamily="34" charset="0"/>
                <a:cs typeface="Arial" pitchFamily="34" charset="0"/>
              </a:rPr>
              <a:t>	Højre klik udenfor dias og vælg ’Gitter og hjælpelinjer’</a:t>
            </a:r>
          </a:p>
          <a:p>
            <a:pPr algn="r" defTabSz="457200">
              <a:tabLst>
                <a:tab pos="177800" algn="l"/>
              </a:tabLst>
            </a:pPr>
            <a:r>
              <a:rPr lang="da-DK" sz="900" b="1" dirty="0" smtClean="0">
                <a:solidFill>
                  <a:schemeClr val="tx1"/>
                </a:solidFill>
                <a:latin typeface="Arial" pitchFamily="34" charset="0"/>
                <a:cs typeface="Arial" pitchFamily="34" charset="0"/>
              </a:rPr>
              <a:t>2. </a:t>
            </a:r>
            <a:r>
              <a:rPr lang="da-DK" sz="900" dirty="0" smtClean="0">
                <a:solidFill>
                  <a:schemeClr val="tx1"/>
                </a:solidFill>
                <a:latin typeface="Arial" pitchFamily="34" charset="0"/>
                <a:cs typeface="Arial" pitchFamily="34" charset="0"/>
              </a:rPr>
              <a:t>	Sæt kryds ved ’Vis’ tegnehjælpelinjer på skærmen</a:t>
            </a:r>
          </a:p>
          <a:p>
            <a:pPr algn="r" defTabSz="457200">
              <a:buFontTx/>
              <a:buNone/>
              <a:tabLst>
                <a:tab pos="177800" algn="l"/>
              </a:tabLst>
            </a:pPr>
            <a:r>
              <a:rPr lang="da-DK" sz="900" dirty="0" smtClean="0">
                <a:solidFill>
                  <a:schemeClr val="tx1"/>
                </a:solidFill>
                <a:latin typeface="Arial" pitchFamily="34" charset="0"/>
                <a:cs typeface="Arial" pitchFamily="34" charset="0"/>
              </a:rPr>
              <a:t> </a:t>
            </a:r>
            <a:r>
              <a:rPr lang="da-DK" sz="900" b="1" dirty="0" smtClean="0">
                <a:solidFill>
                  <a:schemeClr val="tx1"/>
                </a:solidFill>
                <a:latin typeface="Arial" pitchFamily="34" charset="0"/>
                <a:cs typeface="Arial" pitchFamily="34" charset="0"/>
              </a:rPr>
              <a:t>3. </a:t>
            </a:r>
            <a:r>
              <a:rPr lang="da-DK" sz="900" dirty="0" smtClean="0">
                <a:solidFill>
                  <a:schemeClr val="tx1"/>
                </a:solidFill>
                <a:latin typeface="Arial" pitchFamily="34" charset="0"/>
                <a:cs typeface="Arial" pitchFamily="34" charset="0"/>
              </a:rPr>
              <a:t>Vælg “OK”</a:t>
            </a:r>
            <a:endParaRPr lang="da-DK" sz="900" dirty="0">
              <a:solidFill>
                <a:schemeClr val="tx1"/>
              </a:solidFill>
              <a:latin typeface="Arial" pitchFamily="34" charset="0"/>
              <a:cs typeface="Arial" pitchFamily="34" charset="0"/>
            </a:endParaRPr>
          </a:p>
        </p:txBody>
      </p:sp>
      <p:sp>
        <p:nvSpPr>
          <p:cNvPr id="4" name="Date Placeholder 3"/>
          <p:cNvSpPr>
            <a:spLocks noGrp="1"/>
          </p:cNvSpPr>
          <p:nvPr>
            <p:ph type="dt" sz="half" idx="19"/>
          </p:nvPr>
        </p:nvSpPr>
        <p:spPr/>
        <p:txBody>
          <a:bodyPr/>
          <a:lstStyle/>
          <a:p>
            <a:fld id="{668DA71B-66BE-4375-BE72-800105DF6312}" type="datetime2">
              <a:rPr lang="da-DK" smtClean="0"/>
              <a:t>8. september 2015</a:t>
            </a:fld>
            <a:endParaRPr lang="da-DK" dirty="0"/>
          </a:p>
        </p:txBody>
      </p:sp>
      <p:sp>
        <p:nvSpPr>
          <p:cNvPr id="5" name="Footer Placeholder 4"/>
          <p:cNvSpPr>
            <a:spLocks noGrp="1"/>
          </p:cNvSpPr>
          <p:nvPr>
            <p:ph type="ftr" sz="quarter" idx="20"/>
          </p:nvPr>
        </p:nvSpPr>
        <p:spPr/>
        <p:txBody>
          <a:bodyPr/>
          <a:lstStyle/>
          <a:p>
            <a:r>
              <a:rPr lang="da-DK" dirty="0" smtClean="0"/>
              <a:t>Indsæt præsentationens titel via: 'Indsæt' / Sidehoved og sidefod</a:t>
            </a:r>
            <a:endParaRPr lang="da-DK" dirty="0"/>
          </a:p>
        </p:txBody>
      </p:sp>
      <p:sp>
        <p:nvSpPr>
          <p:cNvPr id="6" name="Slide Number Placeholder 5"/>
          <p:cNvSpPr>
            <a:spLocks noGrp="1"/>
          </p:cNvSpPr>
          <p:nvPr>
            <p:ph type="sldNum" sz="quarter" idx="21"/>
          </p:nvPr>
        </p:nvSpPr>
        <p:spPr/>
        <p:txBody>
          <a:bodyPr/>
          <a:lstStyle/>
          <a:p>
            <a:fld id="{0DE32011-E550-412B-A3B1-87CF6F33343A}" type="slidenum">
              <a:rPr lang="da-DK" smtClean="0"/>
              <a:pPr/>
              <a:t>‹nr.›</a:t>
            </a:fld>
            <a:endParaRPr lang="da-DK" dirty="0"/>
          </a:p>
        </p:txBody>
      </p:sp>
      <p:sp>
        <p:nvSpPr>
          <p:cNvPr id="11" name="TextBox 501"/>
          <p:cNvSpPr txBox="1"/>
          <p:nvPr userDrawn="1"/>
        </p:nvSpPr>
        <p:spPr>
          <a:xfrm>
            <a:off x="-1776844" y="2348880"/>
            <a:ext cx="1643085" cy="1461939"/>
          </a:xfrm>
          <a:prstGeom prst="rect">
            <a:avLst/>
          </a:prstGeom>
          <a:noFill/>
        </p:spPr>
        <p:txBody>
          <a:bodyPr wrap="square" lIns="0" tIns="0" rIns="0" bIns="0" rtlCol="0">
            <a:spAutoFit/>
          </a:bodyPr>
          <a:lstStyle/>
          <a:p>
            <a:pPr marL="0" indent="0" algn="r">
              <a:spcBef>
                <a:spcPct val="50000"/>
              </a:spcBef>
              <a:buFontTx/>
              <a:buNone/>
            </a:pPr>
            <a:r>
              <a:rPr lang="da-DK" sz="1000" b="1" baseline="0" noProof="1" smtClean="0">
                <a:solidFill>
                  <a:schemeClr val="tx1"/>
                </a:solidFill>
                <a:latin typeface="Arial" pitchFamily="34" charset="0"/>
                <a:cs typeface="Arial" pitchFamily="34" charset="0"/>
              </a:rPr>
              <a:t>Indsæt billede </a:t>
            </a:r>
            <a:br>
              <a:rPr lang="da-DK" sz="1000" b="1" baseline="0" noProof="1" smtClean="0">
                <a:solidFill>
                  <a:schemeClr val="tx1"/>
                </a:solidFill>
                <a:latin typeface="Arial" pitchFamily="34" charset="0"/>
                <a:cs typeface="Arial" pitchFamily="34" charset="0"/>
              </a:rPr>
            </a:br>
            <a:r>
              <a:rPr lang="da-DK" sz="1000" baseline="0" noProof="1" smtClean="0">
                <a:solidFill>
                  <a:schemeClr val="tx1"/>
                </a:solidFill>
                <a:latin typeface="Arial" pitchFamily="34" charset="0"/>
                <a:cs typeface="Arial" pitchFamily="34" charset="0"/>
              </a:rPr>
              <a:t>Klik på billede-ikonen, </a:t>
            </a:r>
            <a:br>
              <a:rPr lang="da-DK" sz="1000" baseline="0" noProof="1" smtClean="0">
                <a:solidFill>
                  <a:schemeClr val="tx1"/>
                </a:solidFill>
                <a:latin typeface="Arial" pitchFamily="34" charset="0"/>
                <a:cs typeface="Arial" pitchFamily="34" charset="0"/>
              </a:rPr>
            </a:br>
            <a:r>
              <a:rPr lang="da-DK" sz="1000" baseline="0" noProof="1" smtClean="0">
                <a:solidFill>
                  <a:schemeClr val="tx1"/>
                </a:solidFill>
                <a:latin typeface="Arial" pitchFamily="34" charset="0"/>
                <a:cs typeface="Arial" pitchFamily="34" charset="0"/>
              </a:rPr>
              <a:t>vælg dit billede</a:t>
            </a:r>
            <a:br>
              <a:rPr lang="da-DK" sz="1000" baseline="0" noProof="1" smtClean="0">
                <a:solidFill>
                  <a:schemeClr val="tx1"/>
                </a:solidFill>
                <a:latin typeface="Arial" pitchFamily="34" charset="0"/>
                <a:cs typeface="Arial" pitchFamily="34" charset="0"/>
              </a:rPr>
            </a:br>
            <a:r>
              <a:rPr lang="da-DK" sz="1000" baseline="0" noProof="1" smtClean="0">
                <a:solidFill>
                  <a:schemeClr val="tx1"/>
                </a:solidFill>
                <a:latin typeface="Arial" pitchFamily="34" charset="0"/>
                <a:cs typeface="Arial" pitchFamily="34" charset="0"/>
              </a:rPr>
              <a:t>Klik OK</a:t>
            </a:r>
          </a:p>
          <a:p>
            <a:pPr marL="0" indent="0" algn="r">
              <a:spcBef>
                <a:spcPct val="50000"/>
              </a:spcBef>
              <a:buFontTx/>
              <a:buNone/>
            </a:pPr>
            <a:r>
              <a:rPr lang="da-DK" sz="1000" b="1" baseline="0" noProof="1" smtClean="0">
                <a:solidFill>
                  <a:schemeClr val="tx1"/>
                </a:solidFill>
                <a:latin typeface="Arial" pitchFamily="34" charset="0"/>
                <a:cs typeface="Arial" pitchFamily="34" charset="0"/>
              </a:rPr>
              <a:t>Indsæt nyt billede</a:t>
            </a:r>
            <a:br>
              <a:rPr lang="da-DK" sz="1000" b="1" baseline="0" noProof="1" smtClean="0">
                <a:solidFill>
                  <a:schemeClr val="tx1"/>
                </a:solidFill>
                <a:latin typeface="Arial" pitchFamily="34" charset="0"/>
                <a:cs typeface="Arial" pitchFamily="34" charset="0"/>
              </a:rPr>
            </a:br>
            <a:r>
              <a:rPr lang="da-DK" sz="1000" b="1" baseline="0" noProof="1" smtClean="0">
                <a:solidFill>
                  <a:schemeClr val="tx1"/>
                </a:solidFill>
                <a:latin typeface="Arial" pitchFamily="34" charset="0"/>
                <a:cs typeface="Arial" pitchFamily="34" charset="0"/>
              </a:rPr>
              <a:t>1. </a:t>
            </a:r>
            <a:r>
              <a:rPr lang="da-DK" sz="1000" b="0" baseline="0" noProof="1" smtClean="0">
                <a:solidFill>
                  <a:schemeClr val="tx1"/>
                </a:solidFill>
                <a:latin typeface="Arial" pitchFamily="34" charset="0"/>
                <a:cs typeface="Arial" pitchFamily="34" charset="0"/>
              </a:rPr>
              <a:t>Fjern det gamle billede</a:t>
            </a:r>
            <a:br>
              <a:rPr lang="da-DK" sz="1000" b="0" baseline="0" noProof="1" smtClean="0">
                <a:solidFill>
                  <a:schemeClr val="tx1"/>
                </a:solidFill>
                <a:latin typeface="Arial" pitchFamily="34" charset="0"/>
                <a:cs typeface="Arial" pitchFamily="34" charset="0"/>
              </a:rPr>
            </a:br>
            <a:r>
              <a:rPr lang="da-DK" sz="1000" b="1" baseline="0" noProof="1" smtClean="0">
                <a:solidFill>
                  <a:schemeClr val="tx1"/>
                </a:solidFill>
                <a:latin typeface="Arial" pitchFamily="34" charset="0"/>
                <a:cs typeface="Arial" pitchFamily="34" charset="0"/>
              </a:rPr>
              <a:t>2. </a:t>
            </a:r>
            <a:r>
              <a:rPr lang="da-DK" sz="1000" b="0" baseline="0" noProof="1" smtClean="0">
                <a:solidFill>
                  <a:schemeClr val="tx1"/>
                </a:solidFill>
                <a:latin typeface="Arial" pitchFamily="34" charset="0"/>
                <a:cs typeface="Arial" pitchFamily="34" charset="0"/>
              </a:rPr>
              <a:t>Højreklik på dias i diasvisning</a:t>
            </a:r>
            <a:br>
              <a:rPr lang="da-DK" sz="1000" b="0" baseline="0" noProof="1" smtClean="0">
                <a:solidFill>
                  <a:schemeClr val="tx1"/>
                </a:solidFill>
                <a:latin typeface="Arial" pitchFamily="34" charset="0"/>
                <a:cs typeface="Arial" pitchFamily="34" charset="0"/>
              </a:rPr>
            </a:br>
            <a:r>
              <a:rPr lang="da-DK" sz="1000" b="1" baseline="0" noProof="1" smtClean="0">
                <a:solidFill>
                  <a:schemeClr val="tx1"/>
                </a:solidFill>
                <a:latin typeface="Arial" pitchFamily="34" charset="0"/>
                <a:cs typeface="Arial" pitchFamily="34" charset="0"/>
              </a:rPr>
              <a:t>3. </a:t>
            </a:r>
            <a:r>
              <a:rPr lang="da-DK" sz="1000" b="0" baseline="0" noProof="1" smtClean="0">
                <a:solidFill>
                  <a:schemeClr val="tx1"/>
                </a:solidFill>
                <a:latin typeface="Arial" pitchFamily="34" charset="0"/>
                <a:cs typeface="Arial" pitchFamily="34" charset="0"/>
              </a:rPr>
              <a:t>Vælg ‘Nulstil dias’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og faktabok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92DA371-CC5C-4981-8489-A0A4A96AFE5A}" type="datetime2">
              <a:rPr lang="da-DK" noProof="0" smtClean="0"/>
              <a:t>8. september 2015</a:t>
            </a:fld>
            <a:endParaRPr lang="da-DK" noProof="0"/>
          </a:p>
        </p:txBody>
      </p:sp>
      <p:sp>
        <p:nvSpPr>
          <p:cNvPr id="5" name="Footer Placeholder 4"/>
          <p:cNvSpPr>
            <a:spLocks noGrp="1"/>
          </p:cNvSpPr>
          <p:nvPr>
            <p:ph type="ftr" sz="quarter" idx="11"/>
          </p:nvPr>
        </p:nvSpPr>
        <p:spPr/>
        <p:txBody>
          <a:bodyPr/>
          <a:lstStyle/>
          <a:p>
            <a:r>
              <a:rPr lang="da-DK" noProof="0" smtClean="0"/>
              <a:t>Indsæt præsentationens titel via: 'Indsæt' / Sidehoved og sidefod</a:t>
            </a:r>
            <a:endParaRPr lang="da-DK" noProof="0"/>
          </a:p>
        </p:txBody>
      </p:sp>
      <p:sp>
        <p:nvSpPr>
          <p:cNvPr id="6" name="Slide Number Placeholder 5"/>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8" name="Text Placeholder 7"/>
          <p:cNvSpPr>
            <a:spLocks noGrp="1"/>
          </p:cNvSpPr>
          <p:nvPr>
            <p:ph type="body" sz="quarter" idx="15"/>
          </p:nvPr>
        </p:nvSpPr>
        <p:spPr>
          <a:xfrm>
            <a:off x="5550713" y="3085073"/>
            <a:ext cx="3160978" cy="2936316"/>
          </a:xfrm>
          <a:solidFill>
            <a:schemeClr val="bg1">
              <a:lumMod val="95000"/>
            </a:schemeClr>
          </a:solidFill>
        </p:spPr>
        <p:txBody>
          <a:bodyPr lIns="126000" tIns="288000" rIns="126000" bIns="72000"/>
          <a:lstStyle>
            <a:lvl1pPr marL="0" indent="0">
              <a:buFontTx/>
              <a:buNone/>
              <a:defRPr sz="1600">
                <a:latin typeface="Arial" pitchFamily="34" charset="0"/>
                <a:cs typeface="Arial" pitchFamily="34" charset="0"/>
              </a:defRPr>
            </a:lvl1pPr>
            <a:lvl2pPr marL="180000">
              <a:spcBef>
                <a:spcPts val="300"/>
              </a:spcBef>
              <a:defRPr sz="1600">
                <a:latin typeface="Arial" pitchFamily="34" charset="0"/>
                <a:cs typeface="Arial" pitchFamily="34" charset="0"/>
              </a:defRPr>
            </a:lvl2pPr>
            <a:lvl3pPr marL="540000">
              <a:defRPr sz="1400">
                <a:latin typeface="Arial" pitchFamily="34" charset="0"/>
                <a:cs typeface="Arial" pitchFamily="34" charset="0"/>
              </a:defRPr>
            </a:lvl3pPr>
          </a:lstStyle>
          <a:p>
            <a:pPr lvl="0"/>
            <a:r>
              <a:rPr lang="da-DK" smtClean="0"/>
              <a:t>Klik for at redigere i master</a:t>
            </a:r>
          </a:p>
          <a:p>
            <a:pPr lvl="1"/>
            <a:r>
              <a:rPr lang="da-DK" smtClean="0"/>
              <a:t>Andet niveau</a:t>
            </a:r>
          </a:p>
          <a:p>
            <a:pPr lvl="2"/>
            <a:r>
              <a:rPr lang="da-DK" smtClean="0"/>
              <a:t>Tredje niveau</a:t>
            </a:r>
          </a:p>
        </p:txBody>
      </p:sp>
      <p:sp>
        <p:nvSpPr>
          <p:cNvPr id="15" name="Text Placeholder 14"/>
          <p:cNvSpPr>
            <a:spLocks noGrp="1"/>
          </p:cNvSpPr>
          <p:nvPr>
            <p:ph type="body" sz="quarter" idx="16"/>
          </p:nvPr>
        </p:nvSpPr>
        <p:spPr>
          <a:xfrm>
            <a:off x="468038" y="2133601"/>
            <a:ext cx="4797087" cy="3887787"/>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 name="Title 1"/>
          <p:cNvSpPr>
            <a:spLocks noGrp="1"/>
          </p:cNvSpPr>
          <p:nvPr>
            <p:ph type="title"/>
          </p:nvPr>
        </p:nvSpPr>
        <p:spPr/>
        <p:txBody>
          <a:bodyPr/>
          <a:lstStyle/>
          <a:p>
            <a:r>
              <a:rPr lang="da-DK" smtClean="0"/>
              <a:t>Klik for at redigere i master</a:t>
            </a:r>
            <a:endParaRPr lang="da-DK"/>
          </a:p>
        </p:txBody>
      </p:sp>
      <p:sp>
        <p:nvSpPr>
          <p:cNvPr id="11" name="Text Placeholder 9"/>
          <p:cNvSpPr>
            <a:spLocks noGrp="1"/>
          </p:cNvSpPr>
          <p:nvPr>
            <p:ph type="body" sz="quarter" idx="14"/>
          </p:nvPr>
        </p:nvSpPr>
        <p:spPr>
          <a:xfrm>
            <a:off x="5550713" y="2136804"/>
            <a:ext cx="3160977" cy="914400"/>
          </a:xfrm>
          <a:prstGeom prst="roundRect">
            <a:avLst>
              <a:gd name="adj" fmla="val 13531"/>
            </a:avLst>
          </a:prstGeom>
          <a:gradFill flip="none" rotWithShape="1">
            <a:gsLst>
              <a:gs pos="50000">
                <a:srgbClr val="005B7E">
                  <a:lumMod val="90000"/>
                  <a:lumOff val="10000"/>
                </a:srgbClr>
              </a:gs>
              <a:gs pos="0">
                <a:srgbClr val="003C56"/>
              </a:gs>
              <a:gs pos="100000">
                <a:srgbClr val="006D98"/>
              </a:gs>
            </a:gsLst>
            <a:lin ang="16200000" scaled="1"/>
            <a:tileRect/>
          </a:gradFill>
        </p:spPr>
        <p:txBody>
          <a:bodyPr lIns="90000" tIns="72000" rIns="90000" bIns="72000"/>
          <a:lstStyle>
            <a:lvl1pPr marL="0" indent="0">
              <a:spcBef>
                <a:spcPts val="0"/>
              </a:spcBef>
              <a:buFontTx/>
              <a:buNone/>
              <a:defRPr sz="2000" b="0" i="0">
                <a:solidFill>
                  <a:schemeClr val="bg1"/>
                </a:solidFill>
                <a:latin typeface="Arial" pitchFamily="34" charset="0"/>
                <a:cs typeface="Arial" pitchFamily="34" charset="0"/>
              </a:defRPr>
            </a:lvl1pPr>
          </a:lstStyle>
          <a:p>
            <a:pPr lvl="0"/>
            <a:r>
              <a:rPr lang="da-DK" smtClean="0"/>
              <a:t>Klik for at redigere i master</a:t>
            </a:r>
          </a:p>
        </p:txBody>
      </p:sp>
    </p:spTree>
    <p:extLst>
      <p:ext uri="{BB962C8B-B14F-4D97-AF65-F5344CB8AC3E}">
        <p14:creationId xmlns:p14="http://schemas.microsoft.com/office/powerpoint/2010/main" val="1201490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w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theme" Target="../theme/theme10.xml"/><Relationship Id="rId4" Type="http://schemas.openxmlformats.org/officeDocument/2006/relationships/image" Target="../media/image10.jpe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theme" Target="../theme/theme11.xml"/><Relationship Id="rId4" Type="http://schemas.openxmlformats.org/officeDocument/2006/relationships/image" Target="../media/image10.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theme" Target="../theme/theme2.xml"/><Relationship Id="rId4" Type="http://schemas.openxmlformats.org/officeDocument/2006/relationships/image" Target="../media/image10.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theme" Target="../theme/theme3.xml"/><Relationship Id="rId4" Type="http://schemas.openxmlformats.org/officeDocument/2006/relationships/image" Target="../media/image10.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theme" Target="../theme/theme4.xml"/><Relationship Id="rId4" Type="http://schemas.openxmlformats.org/officeDocument/2006/relationships/image" Target="../media/image10.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theme" Target="../theme/theme5.xml"/><Relationship Id="rId4" Type="http://schemas.openxmlformats.org/officeDocument/2006/relationships/image" Target="../media/image10.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theme" Target="../theme/theme6.xml"/><Relationship Id="rId4" Type="http://schemas.openxmlformats.org/officeDocument/2006/relationships/image" Target="../media/image10.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theme" Target="../theme/theme7.xml"/><Relationship Id="rId4" Type="http://schemas.openxmlformats.org/officeDocument/2006/relationships/image" Target="../media/image10.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theme" Target="../theme/theme8.xml"/><Relationship Id="rId4" Type="http://schemas.openxmlformats.org/officeDocument/2006/relationships/image" Target="../media/image10.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theme" Target="../theme/theme9.xml"/><Relationship Id="rId4"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3" descr="C:\Documents and Settings\Administrator\Desktop\SKI\work\logo pos30x14.wmf"/>
          <p:cNvPicPr>
            <a:picLocks noChangeAspect="1" noChangeArrowheads="1"/>
          </p:cNvPicPr>
          <p:nvPr userDrawn="1"/>
        </p:nvPicPr>
        <p:blipFill>
          <a:blip r:embed="rId21"/>
          <a:srcRect/>
          <a:stretch>
            <a:fillRect/>
          </a:stretch>
        </p:blipFill>
        <p:spPr bwMode="auto">
          <a:xfrm>
            <a:off x="466884" y="6062104"/>
            <a:ext cx="1093787" cy="481013"/>
          </a:xfrm>
          <a:prstGeom prst="rect">
            <a:avLst/>
          </a:prstGeom>
          <a:noFill/>
        </p:spPr>
      </p:pic>
      <p:pic>
        <p:nvPicPr>
          <p:cNvPr id="9" name="Picture 2"/>
          <p:cNvPicPr>
            <a:picLocks noChangeArrowheads="1"/>
          </p:cNvPicPr>
          <p:nvPr userDrawn="1"/>
        </p:nvPicPr>
        <p:blipFill rotWithShape="1">
          <a:blip r:embed="rId22">
            <a:extLst>
              <a:ext uri="{28A0092B-C50C-407E-A947-70E740481C1C}">
                <a14:useLocalDpi xmlns:a14="http://schemas.microsoft.com/office/drawing/2010/main" val="0"/>
              </a:ext>
            </a:extLst>
          </a:blip>
          <a:stretch/>
        </p:blipFill>
        <p:spPr bwMode="auto">
          <a:xfrm>
            <a:off x="1" y="0"/>
            <a:ext cx="9144000" cy="58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468312" y="1088453"/>
            <a:ext cx="8243379" cy="741936"/>
          </a:xfrm>
          <a:prstGeom prst="rect">
            <a:avLst/>
          </a:prstGeom>
        </p:spPr>
        <p:txBody>
          <a:bodyPr vert="horz" lIns="0" tIns="0" rIns="0" bIns="0" rtlCol="0" anchor="b" anchorCtr="0">
            <a:noAutofit/>
          </a:bodyPr>
          <a:lstStyle/>
          <a:p>
            <a:r>
              <a:rPr lang="da-DK" noProof="0" smtClean="0"/>
              <a:t>Klik for at redigere i master</a:t>
            </a:r>
            <a:endParaRPr lang="da-DK" noProof="0" dirty="0"/>
          </a:p>
        </p:txBody>
      </p:sp>
      <p:sp>
        <p:nvSpPr>
          <p:cNvPr id="3" name="Text Placeholder 2"/>
          <p:cNvSpPr>
            <a:spLocks noGrp="1"/>
          </p:cNvSpPr>
          <p:nvPr>
            <p:ph type="body" idx="1"/>
          </p:nvPr>
        </p:nvSpPr>
        <p:spPr>
          <a:xfrm>
            <a:off x="468314" y="2134023"/>
            <a:ext cx="8243377" cy="3887367"/>
          </a:xfrm>
          <a:prstGeom prst="rect">
            <a:avLst/>
          </a:prstGeom>
        </p:spPr>
        <p:txBody>
          <a:bodyPr vert="horz" lIns="0" tIns="0" rIns="0" bIns="0" rtlCol="0" anchor="t" anchorCtr="0">
            <a:no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6" name="Slide Number Placeholder 5"/>
          <p:cNvSpPr>
            <a:spLocks noGrp="1"/>
          </p:cNvSpPr>
          <p:nvPr>
            <p:ph type="sldNum" sz="quarter" idx="4"/>
          </p:nvPr>
        </p:nvSpPr>
        <p:spPr>
          <a:xfrm>
            <a:off x="8362988" y="422200"/>
            <a:ext cx="349212" cy="162000"/>
          </a:xfrm>
          <a:prstGeom prst="rect">
            <a:avLst/>
          </a:prstGeom>
        </p:spPr>
        <p:txBody>
          <a:bodyPr vert="horz" lIns="0" tIns="0" rIns="0" bIns="0" rtlCol="0" anchor="ctr" anchorCtr="0"/>
          <a:lstStyle>
            <a:lvl1pPr algn="r">
              <a:defRPr sz="900" b="0">
                <a:solidFill>
                  <a:schemeClr val="bg1"/>
                </a:solidFill>
                <a:latin typeface="+mn-lt"/>
                <a:cs typeface="Arial" pitchFamily="34" charset="0"/>
              </a:defRPr>
            </a:lvl1pPr>
          </a:lstStyle>
          <a:p>
            <a:fld id="{0DE32011-E550-412B-A3B1-87CF6F33343A}" type="slidenum">
              <a:rPr lang="da-DK" smtClean="0"/>
              <a:pPr/>
              <a:t>‹nr.›</a:t>
            </a:fld>
            <a:endParaRPr lang="da-DK" dirty="0"/>
          </a:p>
        </p:txBody>
      </p:sp>
      <p:sp>
        <p:nvSpPr>
          <p:cNvPr id="4" name="Date Placeholder 3"/>
          <p:cNvSpPr>
            <a:spLocks noGrp="1"/>
          </p:cNvSpPr>
          <p:nvPr>
            <p:ph type="dt" sz="half" idx="2"/>
          </p:nvPr>
        </p:nvSpPr>
        <p:spPr>
          <a:xfrm>
            <a:off x="4736350" y="422200"/>
            <a:ext cx="1645322" cy="162000"/>
          </a:xfrm>
          <a:prstGeom prst="rect">
            <a:avLst/>
          </a:prstGeom>
        </p:spPr>
        <p:txBody>
          <a:bodyPr vert="horz" lIns="0" tIns="0" rIns="0" bIns="0" rtlCol="0" anchor="ctr" anchorCtr="0"/>
          <a:lstStyle>
            <a:lvl1pPr algn="l">
              <a:defRPr sz="900" b="0">
                <a:solidFill>
                  <a:schemeClr val="bg1"/>
                </a:solidFill>
                <a:latin typeface="+mn-lt"/>
                <a:cs typeface="Arial" pitchFamily="34" charset="0"/>
              </a:defRPr>
            </a:lvl1pPr>
          </a:lstStyle>
          <a:p>
            <a:fld id="{6F024022-DE44-42F8-B37C-02FFD434E9A5}" type="datetime2">
              <a:rPr lang="da-DK" smtClean="0"/>
              <a:t>8. september 2015</a:t>
            </a:fld>
            <a:endParaRPr lang="da-DK" dirty="0"/>
          </a:p>
        </p:txBody>
      </p:sp>
      <p:sp>
        <p:nvSpPr>
          <p:cNvPr id="5" name="Footer Placeholder 4"/>
          <p:cNvSpPr>
            <a:spLocks noGrp="1"/>
          </p:cNvSpPr>
          <p:nvPr>
            <p:ph type="ftr" sz="quarter" idx="3"/>
          </p:nvPr>
        </p:nvSpPr>
        <p:spPr>
          <a:xfrm>
            <a:off x="4736349" y="260200"/>
            <a:ext cx="3975341" cy="162000"/>
          </a:xfrm>
          <a:prstGeom prst="rect">
            <a:avLst/>
          </a:prstGeom>
        </p:spPr>
        <p:txBody>
          <a:bodyPr vert="horz" lIns="0" tIns="0" rIns="0" bIns="0" rtlCol="0" anchor="ctr" anchorCtr="0"/>
          <a:lstStyle>
            <a:lvl1pPr algn="r">
              <a:defRPr sz="900">
                <a:solidFill>
                  <a:schemeClr val="bg1"/>
                </a:solidFill>
                <a:latin typeface="+mn-lt"/>
                <a:cs typeface="Arial" pitchFamily="34" charset="0"/>
              </a:defRPr>
            </a:lvl1pPr>
          </a:lstStyle>
          <a:p>
            <a:r>
              <a:rPr lang="da-DK" dirty="0" smtClean="0"/>
              <a:t>Indsæt præsentationens titel via: 'Indsæt' / Sidehoved og sidefod</a:t>
            </a:r>
            <a:endParaRPr lang="da-DK" dirty="0"/>
          </a:p>
        </p:txBody>
      </p:sp>
    </p:spTree>
  </p:cSld>
  <p:clrMap bg1="lt1" tx1="dk1" bg2="lt2" tx2="dk2" accent1="accent1" accent2="accent2" accent3="accent3" accent4="accent4" accent5="accent5" accent6="accent6" hlink="hlink" folHlink="folHlink"/>
  <p:sldLayoutIdLst>
    <p:sldLayoutId id="2147483674" r:id="rId1"/>
    <p:sldLayoutId id="2147483678" r:id="rId2"/>
    <p:sldLayoutId id="2147483670" r:id="rId3"/>
    <p:sldLayoutId id="2147483650" r:id="rId4"/>
    <p:sldLayoutId id="2147483673" r:id="rId5"/>
    <p:sldLayoutId id="2147483671" r:id="rId6"/>
    <p:sldLayoutId id="2147483676" r:id="rId7"/>
    <p:sldLayoutId id="2147483649" r:id="rId8"/>
    <p:sldLayoutId id="2147483672" r:id="rId9"/>
    <p:sldLayoutId id="2147483668" r:id="rId10"/>
    <p:sldLayoutId id="2147483667" r:id="rId11"/>
    <p:sldLayoutId id="2147483660" r:id="rId12"/>
    <p:sldLayoutId id="2147483661" r:id="rId13"/>
    <p:sldLayoutId id="2147483659" r:id="rId14"/>
    <p:sldLayoutId id="2147483675" r:id="rId15"/>
    <p:sldLayoutId id="2147483651" r:id="rId16"/>
    <p:sldLayoutId id="2147483654" r:id="rId17"/>
    <p:sldLayoutId id="2147483655" r:id="rId18"/>
    <p:sldLayoutId id="2147483662" r:id="rId19"/>
  </p:sldLayoutIdLst>
  <p:hf hdr="0" ftr="0"/>
  <p:txStyles>
    <p:titleStyle>
      <a:lvl1pPr algn="l" defTabSz="914400" rtl="0" eaLnBrk="1" latinLnBrk="0" hangingPunct="1">
        <a:lnSpc>
          <a:spcPct val="100000"/>
        </a:lnSpc>
        <a:spcBef>
          <a:spcPct val="0"/>
        </a:spcBef>
        <a:buNone/>
        <a:defRPr sz="2200" b="1" kern="1200">
          <a:solidFill>
            <a:schemeClr val="tx1"/>
          </a:solidFill>
          <a:latin typeface="+mj-lt"/>
          <a:ea typeface="+mj-ea"/>
          <a:cs typeface="Arial" pitchFamily="34" charset="0"/>
        </a:defRPr>
      </a:lvl1pPr>
    </p:titleStyle>
    <p:bodyStyle>
      <a:lvl1pPr marL="180975" indent="-180975" algn="l" defTabSz="914400" rtl="0" eaLnBrk="1" latinLnBrk="0" hangingPunct="1">
        <a:lnSpc>
          <a:spcPct val="100000"/>
        </a:lnSpc>
        <a:spcBef>
          <a:spcPts val="300"/>
        </a:spcBef>
        <a:buClr>
          <a:srgbClr val="E78D05"/>
        </a:buClr>
        <a:buSzPct val="110000"/>
        <a:buFont typeface="Arial" pitchFamily="34" charset="0"/>
        <a:buChar char="•"/>
        <a:defRPr sz="2000" kern="1200">
          <a:solidFill>
            <a:schemeClr val="tx1"/>
          </a:solidFill>
          <a:latin typeface="+mn-lt"/>
          <a:ea typeface="+mn-ea"/>
          <a:cs typeface="Arial" pitchFamily="34" charset="0"/>
        </a:defRPr>
      </a:lvl1pPr>
      <a:lvl2pPr marL="630238" indent="-180975" algn="l" defTabSz="914400" rtl="0" eaLnBrk="1" latinLnBrk="0" hangingPunct="1">
        <a:lnSpc>
          <a:spcPct val="100000"/>
        </a:lnSpc>
        <a:spcBef>
          <a:spcPts val="250"/>
        </a:spcBef>
        <a:buClr>
          <a:srgbClr val="E78D05"/>
        </a:buClr>
        <a:buSzPct val="110000"/>
        <a:buFont typeface="Arial" pitchFamily="34" charset="0"/>
        <a:buChar char="•"/>
        <a:defRPr sz="1800" kern="1200">
          <a:solidFill>
            <a:schemeClr val="tx1"/>
          </a:solidFill>
          <a:latin typeface="+mn-lt"/>
          <a:ea typeface="+mn-ea"/>
          <a:cs typeface="Arial" pitchFamily="34" charset="0"/>
        </a:defRPr>
      </a:lvl2pPr>
      <a:lvl3pPr marL="1080000" indent="-180000" algn="l" defTabSz="914400" rtl="0" eaLnBrk="1" latinLnBrk="0" hangingPunct="1">
        <a:lnSpc>
          <a:spcPct val="100000"/>
        </a:lnSpc>
        <a:spcBef>
          <a:spcPts val="250"/>
        </a:spcBef>
        <a:buClr>
          <a:srgbClr val="E78D05"/>
        </a:buClr>
        <a:buSzPct val="110000"/>
        <a:buFont typeface="Arial" pitchFamily="34" charset="0"/>
        <a:buChar char="•"/>
        <a:defRPr sz="1600" kern="1200">
          <a:solidFill>
            <a:schemeClr val="tx1"/>
          </a:solidFill>
          <a:latin typeface="+mn-lt"/>
          <a:ea typeface="+mn-ea"/>
          <a:cs typeface="Arial" pitchFamily="34" charset="0"/>
        </a:defRPr>
      </a:lvl3pPr>
      <a:lvl4pPr marL="1530000" indent="-180000" algn="l" defTabSz="914400" rtl="0" eaLnBrk="1" latinLnBrk="0" hangingPunct="1">
        <a:lnSpc>
          <a:spcPct val="100000"/>
        </a:lnSpc>
        <a:spcBef>
          <a:spcPts val="200"/>
        </a:spcBef>
        <a:buClr>
          <a:srgbClr val="E78D05"/>
        </a:buClr>
        <a:buSzPct val="110000"/>
        <a:buFont typeface="Arial" pitchFamily="34" charset="0"/>
        <a:buChar char="•"/>
        <a:defRPr sz="1400" kern="1200">
          <a:solidFill>
            <a:schemeClr val="tx1"/>
          </a:solidFill>
          <a:latin typeface="+mn-lt"/>
          <a:ea typeface="+mn-ea"/>
          <a:cs typeface="Arial" pitchFamily="34" charset="0"/>
        </a:defRPr>
      </a:lvl4pPr>
      <a:lvl5pPr marL="1980000" indent="-180000" algn="l" defTabSz="914400" rtl="0" eaLnBrk="1" latinLnBrk="0" hangingPunct="1">
        <a:lnSpc>
          <a:spcPct val="100000"/>
        </a:lnSpc>
        <a:spcBef>
          <a:spcPts val="200"/>
        </a:spcBef>
        <a:buClr>
          <a:srgbClr val="E78D05"/>
        </a:buClr>
        <a:buSzPct val="110000"/>
        <a:buFont typeface="Arial" pitchFamily="34" charset="0"/>
        <a:buChar char="•"/>
        <a:defRPr sz="12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1122" name="Picture 2"/>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34302" y="86400"/>
            <a:ext cx="1714162" cy="814033"/>
          </a:xfrm>
          <a:prstGeom prst="rect">
            <a:avLst/>
          </a:prstGeom>
          <a:noFill/>
        </p:spPr>
      </p:pic>
      <p:sp>
        <p:nvSpPr>
          <p:cNvPr id="261123" name="Rectangle 3"/>
          <p:cNvSpPr>
            <a:spLocks noGrp="1" noChangeArrowheads="1"/>
          </p:cNvSpPr>
          <p:nvPr>
            <p:ph type="title"/>
          </p:nvPr>
        </p:nvSpPr>
        <p:spPr bwMode="auto">
          <a:xfrm>
            <a:off x="431800" y="1277938"/>
            <a:ext cx="6478588" cy="1143000"/>
          </a:xfrm>
          <a:prstGeom prst="rect">
            <a:avLst/>
          </a:prstGeom>
          <a:noFill/>
          <a:ln w="9525">
            <a:noFill/>
            <a:miter lim="800000"/>
            <a:headEnd/>
            <a:tailEnd/>
          </a:ln>
          <a:effectLst/>
        </p:spPr>
        <p:txBody>
          <a:bodyPr vert="horz" wrap="square" lIns="0" tIns="46800" rIns="0" bIns="46800" numCol="1" anchor="b" anchorCtr="0" compatLnSpc="1">
            <a:prstTxWarp prst="textNoShape">
              <a:avLst/>
            </a:prstTxWarp>
          </a:bodyPr>
          <a:lstStyle/>
          <a:p>
            <a:pPr lvl="0"/>
            <a:r>
              <a:rPr lang="da-DK" smtClean="0"/>
              <a:t>Klik for at redigere i master</a:t>
            </a:r>
          </a:p>
        </p:txBody>
      </p:sp>
      <p:sp>
        <p:nvSpPr>
          <p:cNvPr id="261124" name="Rectangle 4"/>
          <p:cNvSpPr>
            <a:spLocks noGrp="1" noChangeArrowheads="1"/>
          </p:cNvSpPr>
          <p:nvPr>
            <p:ph type="body" idx="1"/>
          </p:nvPr>
        </p:nvSpPr>
        <p:spPr bwMode="auto">
          <a:xfrm>
            <a:off x="431800" y="2497138"/>
            <a:ext cx="8277225" cy="3332162"/>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p:txBody>
      </p:sp>
      <p:sp>
        <p:nvSpPr>
          <p:cNvPr id="261125" name="Rectangle 5"/>
          <p:cNvSpPr>
            <a:spLocks noGrp="1" noChangeArrowheads="1"/>
          </p:cNvSpPr>
          <p:nvPr>
            <p:ph type="dt" sz="half" idx="2"/>
          </p:nvPr>
        </p:nvSpPr>
        <p:spPr bwMode="auto">
          <a:xfrm>
            <a:off x="7088188" y="62738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pPr fontAlgn="base">
              <a:spcBef>
                <a:spcPct val="0"/>
              </a:spcBef>
              <a:spcAft>
                <a:spcPct val="0"/>
              </a:spcAft>
            </a:pPr>
            <a:fld id="{A9BCD095-9531-4652-A89C-A024EBF21B54}" type="datetime1">
              <a:rPr lang="da-DK">
                <a:solidFill>
                  <a:srgbClr val="000000"/>
                </a:solidFill>
              </a:rPr>
              <a:pPr fontAlgn="base">
                <a:spcBef>
                  <a:spcPct val="0"/>
                </a:spcBef>
                <a:spcAft>
                  <a:spcPct val="0"/>
                </a:spcAft>
              </a:pPr>
              <a:t>08-09-2015</a:t>
            </a:fld>
            <a:endParaRPr lang="da-DK">
              <a:solidFill>
                <a:srgbClr val="000000"/>
              </a:solidFill>
            </a:endParaRPr>
          </a:p>
        </p:txBody>
      </p:sp>
      <p:sp>
        <p:nvSpPr>
          <p:cNvPr id="261126" name="Rectangle 6"/>
          <p:cNvSpPr>
            <a:spLocks noGrp="1" noChangeArrowheads="1"/>
          </p:cNvSpPr>
          <p:nvPr>
            <p:ph type="ftr" sz="quarter" idx="3"/>
          </p:nvPr>
        </p:nvSpPr>
        <p:spPr bwMode="auto">
          <a:xfrm>
            <a:off x="431800" y="6269038"/>
            <a:ext cx="6405563" cy="360362"/>
          </a:xfrm>
          <a:prstGeom prst="rect">
            <a:avLst/>
          </a:prstGeom>
          <a:noFill/>
          <a:ln w="9525">
            <a:noFill/>
            <a:miter lim="800000"/>
            <a:headEnd/>
            <a:tailEnd/>
          </a:ln>
          <a:effectLst/>
        </p:spPr>
        <p:txBody>
          <a:bodyPr vert="horz" wrap="square" lIns="0" tIns="45720" rIns="91440" bIns="0" numCol="1" anchor="b" anchorCtr="0" compatLnSpc="1">
            <a:prstTxWarp prst="textNoShape">
              <a:avLst/>
            </a:prstTxWarp>
          </a:bodyPr>
          <a:lstStyle>
            <a:lvl1pPr>
              <a:lnSpc>
                <a:spcPts val="1400"/>
              </a:lnSpc>
              <a:defRPr sz="1000"/>
            </a:lvl1pPr>
          </a:lstStyle>
          <a:p>
            <a:pPr fontAlgn="base">
              <a:spcBef>
                <a:spcPct val="0"/>
              </a:spcBef>
              <a:spcAft>
                <a:spcPct val="0"/>
              </a:spcAft>
            </a:pPr>
            <a:r>
              <a:rPr lang="da-DK" dirty="0" smtClean="0">
                <a:solidFill>
                  <a:srgbClr val="000000"/>
                </a:solidFill>
              </a:rPr>
              <a:t>Indsæt note og kildehenvisning via Sidehoved og sidefod</a:t>
            </a:r>
            <a:endParaRPr lang="da-DK" dirty="0">
              <a:solidFill>
                <a:srgbClr val="000000"/>
              </a:solidFill>
            </a:endParaRPr>
          </a:p>
        </p:txBody>
      </p:sp>
      <p:sp>
        <p:nvSpPr>
          <p:cNvPr id="261127" name="Rectangle 7"/>
          <p:cNvSpPr>
            <a:spLocks noGrp="1" noChangeArrowheads="1"/>
          </p:cNvSpPr>
          <p:nvPr>
            <p:ph type="sldNum" sz="quarter" idx="4"/>
          </p:nvPr>
        </p:nvSpPr>
        <p:spPr bwMode="auto">
          <a:xfrm>
            <a:off x="7088188" y="64516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pPr fontAlgn="base">
              <a:spcBef>
                <a:spcPct val="0"/>
              </a:spcBef>
              <a:spcAft>
                <a:spcPct val="0"/>
              </a:spcAft>
            </a:pPr>
            <a:r>
              <a:rPr lang="da-DK">
                <a:solidFill>
                  <a:srgbClr val="000000"/>
                </a:solidFill>
              </a:rPr>
              <a:t>Side </a:t>
            </a:r>
            <a:fld id="{FEBB29CA-93C0-46BF-904E-F095A899BB4B}" type="slidenum">
              <a:rPr lang="da-DK">
                <a:solidFill>
                  <a:srgbClr val="000000"/>
                </a:solidFill>
              </a:rPr>
              <a:pPr fontAlgn="base">
                <a:spcBef>
                  <a:spcPct val="0"/>
                </a:spcBef>
                <a:spcAft>
                  <a:spcPct val="0"/>
                </a:spcAft>
              </a:pPr>
              <a:t>‹nr.›</a:t>
            </a:fld>
            <a:endParaRPr lang="da-DK">
              <a:solidFill>
                <a:srgbClr val="000000"/>
              </a:solidFill>
            </a:endParaRPr>
          </a:p>
        </p:txBody>
      </p:sp>
      <p:sp>
        <p:nvSpPr>
          <p:cNvPr id="261128" name="Line 8"/>
          <p:cNvSpPr>
            <a:spLocks noChangeShapeType="1"/>
          </p:cNvSpPr>
          <p:nvPr/>
        </p:nvSpPr>
        <p:spPr bwMode="auto">
          <a:xfrm>
            <a:off x="431800" y="6099175"/>
            <a:ext cx="6405563" cy="0"/>
          </a:xfrm>
          <a:prstGeom prst="line">
            <a:avLst/>
          </a:prstGeom>
          <a:noFill/>
          <a:ln w="6350">
            <a:solidFill>
              <a:schemeClr val="tx1"/>
            </a:solidFill>
            <a:round/>
            <a:headEnd/>
            <a:tailEnd/>
          </a:ln>
          <a:effectLst/>
        </p:spPr>
        <p:txBody>
          <a:bodyPr/>
          <a:lstStyle/>
          <a:p>
            <a:pPr fontAlgn="base">
              <a:lnSpc>
                <a:spcPts val="1800"/>
              </a:lnSpc>
              <a:spcBef>
                <a:spcPct val="0"/>
              </a:spcBef>
              <a:spcAft>
                <a:spcPct val="0"/>
              </a:spcAft>
            </a:pPr>
            <a:endParaRPr lang="da-DK" sz="1400">
              <a:solidFill>
                <a:srgbClr val="000000"/>
              </a:solidFill>
            </a:endParaRPr>
          </a:p>
        </p:txBody>
      </p:sp>
      <p:sp>
        <p:nvSpPr>
          <p:cNvPr id="261129" name="Line 9"/>
          <p:cNvSpPr>
            <a:spLocks noChangeShapeType="1"/>
          </p:cNvSpPr>
          <p:nvPr/>
        </p:nvSpPr>
        <p:spPr bwMode="auto">
          <a:xfrm>
            <a:off x="7088188" y="6099175"/>
            <a:ext cx="1619250" cy="0"/>
          </a:xfrm>
          <a:prstGeom prst="line">
            <a:avLst/>
          </a:prstGeom>
          <a:noFill/>
          <a:ln w="6350">
            <a:solidFill>
              <a:schemeClr val="tx1"/>
            </a:solidFill>
            <a:round/>
            <a:headEnd/>
            <a:tailEnd/>
          </a:ln>
          <a:effectLst/>
        </p:spPr>
        <p:txBody>
          <a:bodyPr/>
          <a:lstStyle/>
          <a:p>
            <a:pPr fontAlgn="base">
              <a:lnSpc>
                <a:spcPts val="1800"/>
              </a:lnSpc>
              <a:spcBef>
                <a:spcPct val="0"/>
              </a:spcBef>
              <a:spcAft>
                <a:spcPct val="0"/>
              </a:spcAft>
            </a:pPr>
            <a:endParaRPr lang="da-DK" sz="1400">
              <a:solidFill>
                <a:srgbClr val="000000"/>
              </a:solidFill>
            </a:endParaRPr>
          </a:p>
        </p:txBody>
      </p:sp>
      <p:sp>
        <p:nvSpPr>
          <p:cNvPr id="261130" name="Line 10"/>
          <p:cNvSpPr>
            <a:spLocks noChangeShapeType="1"/>
          </p:cNvSpPr>
          <p:nvPr/>
        </p:nvSpPr>
        <p:spPr bwMode="auto">
          <a:xfrm>
            <a:off x="431800" y="1204913"/>
            <a:ext cx="1800225" cy="0"/>
          </a:xfrm>
          <a:prstGeom prst="line">
            <a:avLst/>
          </a:prstGeom>
          <a:noFill/>
          <a:ln w="6350">
            <a:solidFill>
              <a:schemeClr val="tx1"/>
            </a:solidFill>
            <a:round/>
            <a:headEnd/>
            <a:tailEnd/>
          </a:ln>
          <a:effectLst/>
        </p:spPr>
        <p:txBody>
          <a:bodyPr/>
          <a:lstStyle/>
          <a:p>
            <a:pPr fontAlgn="base">
              <a:lnSpc>
                <a:spcPts val="1800"/>
              </a:lnSpc>
              <a:spcBef>
                <a:spcPct val="0"/>
              </a:spcBef>
              <a:spcAft>
                <a:spcPct val="0"/>
              </a:spcAft>
            </a:pPr>
            <a:endParaRPr lang="da-DK" sz="1400">
              <a:solidFill>
                <a:srgbClr val="000000"/>
              </a:solidFill>
            </a:endParaRPr>
          </a:p>
        </p:txBody>
      </p:sp>
      <p:sp>
        <p:nvSpPr>
          <p:cNvPr id="261158" name="Text Box 38"/>
          <p:cNvSpPr txBox="1">
            <a:spLocks noChangeArrowheads="1"/>
          </p:cNvSpPr>
          <p:nvPr/>
        </p:nvSpPr>
        <p:spPr bwMode="auto">
          <a:xfrm>
            <a:off x="9217025" y="2636838"/>
            <a:ext cx="1943100" cy="2835275"/>
          </a:xfrm>
          <a:prstGeom prst="rect">
            <a:avLst/>
          </a:prstGeom>
          <a:noFill/>
          <a:ln w="9525" algn="ctr">
            <a:noFill/>
            <a:miter lim="800000"/>
            <a:headEnd/>
            <a:tailEnd/>
          </a:ln>
          <a:effectLst/>
        </p:spPr>
        <p:txBody>
          <a:bodyPr>
            <a:spAutoFit/>
          </a:bodyPr>
          <a:lstStyle/>
          <a:p>
            <a:pPr marL="342900" indent="-342900" fontAlgn="base">
              <a:lnSpc>
                <a:spcPts val="1800"/>
              </a:lnSpc>
              <a:spcBef>
                <a:spcPct val="50000"/>
              </a:spcBef>
              <a:spcAft>
                <a:spcPct val="0"/>
              </a:spcAft>
            </a:pPr>
            <a:r>
              <a:rPr lang="da-DK" sz="1000" b="1">
                <a:solidFill>
                  <a:srgbClr val="FFFFFF"/>
                </a:solidFill>
              </a:rPr>
              <a:t>Tekstniveauer:</a:t>
            </a:r>
          </a:p>
          <a:p>
            <a:pPr marL="342900" indent="-342900" fontAlgn="base">
              <a:lnSpc>
                <a:spcPts val="1800"/>
              </a:lnSpc>
              <a:spcBef>
                <a:spcPct val="50000"/>
              </a:spcBef>
              <a:spcAft>
                <a:spcPct val="0"/>
              </a:spcAft>
              <a:buFontTx/>
              <a:buAutoNum type="arabicPeriod"/>
            </a:pPr>
            <a:r>
              <a:rPr lang="da-DK" sz="1000">
                <a:solidFill>
                  <a:srgbClr val="FFFFFF"/>
                </a:solidFill>
              </a:rPr>
              <a:t>For at skifte mellem de forskellige tekstniveauer, brug "Forøg list niveau"-knappen i værktøjslinjen "Formatering".</a:t>
            </a:r>
          </a:p>
          <a:p>
            <a:pPr marL="342900" indent="-342900" fontAlgn="base">
              <a:lnSpc>
                <a:spcPts val="1800"/>
              </a:lnSpc>
              <a:spcBef>
                <a:spcPct val="50000"/>
              </a:spcBef>
              <a:spcAft>
                <a:spcPct val="0"/>
              </a:spcAft>
              <a:buFontTx/>
              <a:buAutoNum type="arabicPeriod"/>
            </a:pPr>
            <a:endParaRPr lang="da-DK" sz="1000">
              <a:solidFill>
                <a:srgbClr val="FFFFFF"/>
              </a:solidFill>
            </a:endParaRPr>
          </a:p>
          <a:p>
            <a:pPr marL="342900" indent="-342900" fontAlgn="base">
              <a:lnSpc>
                <a:spcPts val="1800"/>
              </a:lnSpc>
              <a:spcBef>
                <a:spcPct val="50000"/>
              </a:spcBef>
              <a:spcAft>
                <a:spcPct val="0"/>
              </a:spcAft>
              <a:buFontTx/>
              <a:buAutoNum type="arabicPeriod"/>
            </a:pPr>
            <a:r>
              <a:rPr lang="da-DK" sz="1000">
                <a:solidFill>
                  <a:srgbClr val="FFFFFF"/>
                </a:solidFill>
              </a:rPr>
              <a:t>For at komme tilbage til tidligere niveauer, brug "Formindsk list niveau"-knappen</a:t>
            </a:r>
          </a:p>
        </p:txBody>
      </p:sp>
      <p:grpSp>
        <p:nvGrpSpPr>
          <p:cNvPr id="261159" name="Group 23"/>
          <p:cNvGrpSpPr>
            <a:grpSpLocks/>
          </p:cNvGrpSpPr>
          <p:nvPr/>
        </p:nvGrpSpPr>
        <p:grpSpPr bwMode="auto">
          <a:xfrm>
            <a:off x="9612313" y="5589588"/>
            <a:ext cx="738187" cy="255587"/>
            <a:chOff x="-884047" y="3823106"/>
            <a:chExt cx="737997" cy="255588"/>
          </a:xfrm>
        </p:grpSpPr>
        <p:sp>
          <p:nvSpPr>
            <p:cNvPr id="15" name="Line 14"/>
            <p:cNvSpPr>
              <a:spLocks noChangeShapeType="1"/>
            </p:cNvSpPr>
            <p:nvPr/>
          </p:nvSpPr>
          <p:spPr bwMode="auto">
            <a:xfrm flipV="1">
              <a:off x="-884047" y="3951694"/>
              <a:ext cx="242824" cy="0"/>
            </a:xfrm>
            <a:prstGeom prst="line">
              <a:avLst/>
            </a:prstGeom>
            <a:noFill/>
            <a:ln w="38100">
              <a:solidFill>
                <a:schemeClr val="tx1"/>
              </a:solidFill>
              <a:round/>
              <a:headEnd/>
              <a:tailEnd type="triangle" w="med" len="me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grpSp>
          <p:nvGrpSpPr>
            <p:cNvPr id="261161" name="Group 15"/>
            <p:cNvGrpSpPr>
              <a:grpSpLocks/>
            </p:cNvGrpSpPr>
            <p:nvPr/>
          </p:nvGrpSpPr>
          <p:grpSpPr bwMode="auto">
            <a:xfrm>
              <a:off x="-598488" y="3823106"/>
              <a:ext cx="452438" cy="255588"/>
              <a:chOff x="-318" y="2953"/>
              <a:chExt cx="285" cy="161"/>
            </a:xfrm>
          </p:grpSpPr>
          <p:pic>
            <p:nvPicPr>
              <p:cNvPr id="261162" name="Picture 16"/>
              <p:cNvPicPr>
                <a:picLocks noChangeAspect="1" noChangeArrowheads="1"/>
              </p:cNvPicPr>
              <p:nvPr/>
            </p:nvPicPr>
            <p:blipFill>
              <a:blip r:embed="rId3" cstate="print"/>
              <a:srcRect/>
              <a:stretch>
                <a:fillRect/>
              </a:stretch>
            </p:blipFill>
            <p:spPr bwMode="auto">
              <a:xfrm>
                <a:off x="-318" y="2953"/>
                <a:ext cx="285" cy="145"/>
              </a:xfrm>
              <a:prstGeom prst="rect">
                <a:avLst/>
              </a:prstGeom>
              <a:noFill/>
              <a:ln w="9525">
                <a:noFill/>
                <a:miter lim="800000"/>
                <a:headEnd/>
                <a:tailEnd/>
              </a:ln>
            </p:spPr>
          </p:pic>
          <p:sp>
            <p:nvSpPr>
              <p:cNvPr id="19" name="Line 17"/>
              <p:cNvSpPr>
                <a:spLocks noChangeShapeType="1"/>
              </p:cNvSpPr>
              <p:nvPr/>
            </p:nvSpPr>
            <p:spPr bwMode="auto">
              <a:xfrm>
                <a:off x="-165" y="2954"/>
                <a:ext cx="113" cy="160"/>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sp>
            <p:nvSpPr>
              <p:cNvPr id="20" name="Line 18"/>
              <p:cNvSpPr>
                <a:spLocks noChangeShapeType="1"/>
              </p:cNvSpPr>
              <p:nvPr/>
            </p:nvSpPr>
            <p:spPr bwMode="auto">
              <a:xfrm flipH="1">
                <a:off x="-159" y="2954"/>
                <a:ext cx="91" cy="160"/>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grpSp>
      </p:grpSp>
      <p:grpSp>
        <p:nvGrpSpPr>
          <p:cNvPr id="261165" name="Group 19"/>
          <p:cNvGrpSpPr>
            <a:grpSpLocks/>
          </p:cNvGrpSpPr>
          <p:nvPr/>
        </p:nvGrpSpPr>
        <p:grpSpPr bwMode="auto">
          <a:xfrm>
            <a:off x="9658350" y="4214813"/>
            <a:ext cx="684213" cy="263525"/>
            <a:chOff x="-464" y="2256"/>
            <a:chExt cx="431" cy="166"/>
          </a:xfrm>
        </p:grpSpPr>
        <p:pic>
          <p:nvPicPr>
            <p:cNvPr id="261166" name="Picture 14" descr="fke3b.jpg"/>
            <p:cNvPicPr>
              <a:picLocks noChangeAspect="1"/>
            </p:cNvPicPr>
            <p:nvPr/>
          </p:nvPicPr>
          <p:blipFill>
            <a:blip r:embed="rId4" cstate="print"/>
            <a:srcRect/>
            <a:stretch>
              <a:fillRect/>
            </a:stretch>
          </p:blipFill>
          <p:spPr bwMode="auto">
            <a:xfrm>
              <a:off x="-464" y="2274"/>
              <a:ext cx="260" cy="127"/>
            </a:xfrm>
            <a:prstGeom prst="rect">
              <a:avLst/>
            </a:prstGeom>
            <a:noFill/>
            <a:ln w="9525">
              <a:noFill/>
              <a:miter lim="800000"/>
              <a:headEnd/>
              <a:tailEnd/>
            </a:ln>
          </p:spPr>
        </p:pic>
        <p:sp>
          <p:nvSpPr>
            <p:cNvPr id="23" name="Line 21"/>
            <p:cNvSpPr>
              <a:spLocks noChangeShapeType="1"/>
            </p:cNvSpPr>
            <p:nvPr/>
          </p:nvSpPr>
          <p:spPr bwMode="auto">
            <a:xfrm>
              <a:off x="-464" y="2261"/>
              <a:ext cx="120" cy="161"/>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sp>
          <p:nvSpPr>
            <p:cNvPr id="24" name="Line 22"/>
            <p:cNvSpPr>
              <a:spLocks noChangeShapeType="1"/>
            </p:cNvSpPr>
            <p:nvPr/>
          </p:nvSpPr>
          <p:spPr bwMode="auto">
            <a:xfrm flipH="1">
              <a:off x="-454" y="2256"/>
              <a:ext cx="116" cy="159"/>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sp>
          <p:nvSpPr>
            <p:cNvPr id="25" name="Line 23"/>
            <p:cNvSpPr>
              <a:spLocks noChangeShapeType="1"/>
            </p:cNvSpPr>
            <p:nvPr/>
          </p:nvSpPr>
          <p:spPr bwMode="auto">
            <a:xfrm flipH="1">
              <a:off x="-169" y="2332"/>
              <a:ext cx="136" cy="0"/>
            </a:xfrm>
            <a:prstGeom prst="line">
              <a:avLst/>
            </a:prstGeom>
            <a:noFill/>
            <a:ln w="38100">
              <a:solidFill>
                <a:schemeClr val="tx1"/>
              </a:solidFill>
              <a:round/>
              <a:headEnd/>
              <a:tailEnd type="triangle" w="med" len="me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grpSp>
      <p:sp>
        <p:nvSpPr>
          <p:cNvPr id="261170" name="Text Box 50"/>
          <p:cNvSpPr txBox="1">
            <a:spLocks noChangeArrowheads="1"/>
          </p:cNvSpPr>
          <p:nvPr/>
        </p:nvSpPr>
        <p:spPr bwMode="auto">
          <a:xfrm>
            <a:off x="9217025" y="-26988"/>
            <a:ext cx="1943100" cy="2149476"/>
          </a:xfrm>
          <a:prstGeom prst="rect">
            <a:avLst/>
          </a:prstGeom>
          <a:noFill/>
          <a:ln w="9525" algn="ctr">
            <a:noFill/>
            <a:miter lim="800000"/>
            <a:headEnd/>
            <a:tailEnd/>
          </a:ln>
          <a:effectLst/>
        </p:spPr>
        <p:txBody>
          <a:bodyPr>
            <a:spAutoFit/>
          </a:bodyPr>
          <a:lstStyle/>
          <a:p>
            <a:pPr marL="342900" indent="-342900" fontAlgn="base">
              <a:lnSpc>
                <a:spcPts val="1800"/>
              </a:lnSpc>
              <a:spcBef>
                <a:spcPct val="50000"/>
              </a:spcBef>
              <a:spcAft>
                <a:spcPct val="0"/>
              </a:spcAft>
            </a:pPr>
            <a:r>
              <a:rPr lang="da-DK" sz="1000" b="1">
                <a:solidFill>
                  <a:srgbClr val="FFFFFF"/>
                </a:solidFill>
              </a:rPr>
              <a:t>Tilføj hjælpelinjer:</a:t>
            </a:r>
          </a:p>
          <a:p>
            <a:pPr marL="342900" indent="-342900" fontAlgn="base">
              <a:lnSpc>
                <a:spcPts val="1800"/>
              </a:lnSpc>
              <a:spcBef>
                <a:spcPct val="50000"/>
              </a:spcBef>
              <a:spcAft>
                <a:spcPct val="0"/>
              </a:spcAft>
              <a:buFontTx/>
              <a:buAutoNum type="arabicPeriod"/>
            </a:pPr>
            <a:r>
              <a:rPr lang="da-DK" sz="1000">
                <a:solidFill>
                  <a:srgbClr val="FFFFFF"/>
                </a:solidFill>
              </a:rPr>
              <a:t>Højreklik et sted i det grå område rundt om dette dias</a:t>
            </a:r>
          </a:p>
          <a:p>
            <a:pPr marL="342900" indent="-342900" fontAlgn="base">
              <a:lnSpc>
                <a:spcPts val="1800"/>
              </a:lnSpc>
              <a:spcBef>
                <a:spcPct val="50000"/>
              </a:spcBef>
              <a:spcAft>
                <a:spcPct val="0"/>
              </a:spcAft>
              <a:buFontTx/>
              <a:buAutoNum type="arabicPeriod"/>
            </a:pPr>
            <a:r>
              <a:rPr lang="da-DK" sz="1000">
                <a:solidFill>
                  <a:srgbClr val="FFFFFF"/>
                </a:solidFill>
              </a:rPr>
              <a:t>Vælg "Gitter og hjælpelinjer"</a:t>
            </a:r>
          </a:p>
          <a:p>
            <a:pPr marL="342900" indent="-342900" fontAlgn="base">
              <a:lnSpc>
                <a:spcPts val="1800"/>
              </a:lnSpc>
              <a:spcBef>
                <a:spcPct val="50000"/>
              </a:spcBef>
              <a:spcAft>
                <a:spcPct val="0"/>
              </a:spcAft>
              <a:buFontTx/>
              <a:buAutoNum type="arabicPeriod"/>
            </a:pPr>
            <a:r>
              <a:rPr lang="da-DK" sz="1000">
                <a:solidFill>
                  <a:srgbClr val="FFFFFF"/>
                </a:solidFill>
              </a:rPr>
              <a:t>Vælg "Vis hjælpelinjer på skærm"</a:t>
            </a:r>
          </a:p>
        </p:txBody>
      </p:sp>
    </p:spTree>
    <p:extLst>
      <p:ext uri="{BB962C8B-B14F-4D97-AF65-F5344CB8AC3E}">
        <p14:creationId xmlns:p14="http://schemas.microsoft.com/office/powerpoint/2010/main" val="2684611274"/>
      </p:ext>
    </p:extLst>
  </p:cSld>
  <p:clrMap bg1="lt1" tx1="dk1" bg2="lt2" tx2="dk2" accent1="accent1" accent2="accent2" accent3="accent3" accent4="accent4" accent5="accent5" accent6="accent6" hlink="hlink" folHlink="folHlink"/>
  <p:hf hdr="0"/>
  <p:txStyles>
    <p:titleStyle>
      <a:lvl1pPr algn="l" rtl="0" eaLnBrk="1" fontAlgn="base" hangingPunct="1">
        <a:lnSpc>
          <a:spcPts val="3600"/>
        </a:lnSpc>
        <a:spcBef>
          <a:spcPct val="0"/>
        </a:spcBef>
        <a:spcAft>
          <a:spcPct val="0"/>
        </a:spcAft>
        <a:defRPr sz="3400" b="1">
          <a:solidFill>
            <a:schemeClr val="tx1"/>
          </a:solidFill>
          <a:latin typeface="+mj-lt"/>
          <a:ea typeface="+mj-ea"/>
          <a:cs typeface="+mj-cs"/>
        </a:defRPr>
      </a:lvl1pPr>
      <a:lvl2pPr algn="l" rtl="0" eaLnBrk="1" fontAlgn="base" hangingPunct="1">
        <a:lnSpc>
          <a:spcPts val="3600"/>
        </a:lnSpc>
        <a:spcBef>
          <a:spcPct val="0"/>
        </a:spcBef>
        <a:spcAft>
          <a:spcPct val="0"/>
        </a:spcAft>
        <a:defRPr sz="3400" b="1">
          <a:solidFill>
            <a:schemeClr val="tx1"/>
          </a:solidFill>
          <a:latin typeface="Georgia" pitchFamily="18" charset="0"/>
        </a:defRPr>
      </a:lvl2pPr>
      <a:lvl3pPr algn="l" rtl="0" eaLnBrk="1" fontAlgn="base" hangingPunct="1">
        <a:lnSpc>
          <a:spcPts val="3600"/>
        </a:lnSpc>
        <a:spcBef>
          <a:spcPct val="0"/>
        </a:spcBef>
        <a:spcAft>
          <a:spcPct val="0"/>
        </a:spcAft>
        <a:defRPr sz="3400" b="1">
          <a:solidFill>
            <a:schemeClr val="tx1"/>
          </a:solidFill>
          <a:latin typeface="Georgia" pitchFamily="18" charset="0"/>
        </a:defRPr>
      </a:lvl3pPr>
      <a:lvl4pPr algn="l" rtl="0" eaLnBrk="1" fontAlgn="base" hangingPunct="1">
        <a:lnSpc>
          <a:spcPts val="3600"/>
        </a:lnSpc>
        <a:spcBef>
          <a:spcPct val="0"/>
        </a:spcBef>
        <a:spcAft>
          <a:spcPct val="0"/>
        </a:spcAft>
        <a:defRPr sz="3400" b="1">
          <a:solidFill>
            <a:schemeClr val="tx1"/>
          </a:solidFill>
          <a:latin typeface="Georgia" pitchFamily="18" charset="0"/>
        </a:defRPr>
      </a:lvl4pPr>
      <a:lvl5pPr algn="l" rtl="0" eaLnBrk="1" fontAlgn="base" hangingPunct="1">
        <a:lnSpc>
          <a:spcPts val="3600"/>
        </a:lnSpc>
        <a:spcBef>
          <a:spcPct val="0"/>
        </a:spcBef>
        <a:spcAft>
          <a:spcPct val="0"/>
        </a:spcAft>
        <a:defRPr sz="3400" b="1">
          <a:solidFill>
            <a:schemeClr val="tx1"/>
          </a:solidFill>
          <a:latin typeface="Georgia" pitchFamily="18" charset="0"/>
        </a:defRPr>
      </a:lvl5pPr>
      <a:lvl6pPr marL="457200" algn="l" rtl="0" eaLnBrk="1" fontAlgn="base" hangingPunct="1">
        <a:lnSpc>
          <a:spcPts val="3600"/>
        </a:lnSpc>
        <a:spcBef>
          <a:spcPct val="0"/>
        </a:spcBef>
        <a:spcAft>
          <a:spcPct val="0"/>
        </a:spcAft>
        <a:defRPr sz="3400" b="1">
          <a:solidFill>
            <a:schemeClr val="tx1"/>
          </a:solidFill>
          <a:latin typeface="Georgia" pitchFamily="18" charset="0"/>
        </a:defRPr>
      </a:lvl6pPr>
      <a:lvl7pPr marL="914400" algn="l" rtl="0" eaLnBrk="1" fontAlgn="base" hangingPunct="1">
        <a:lnSpc>
          <a:spcPts val="3600"/>
        </a:lnSpc>
        <a:spcBef>
          <a:spcPct val="0"/>
        </a:spcBef>
        <a:spcAft>
          <a:spcPct val="0"/>
        </a:spcAft>
        <a:defRPr sz="3400" b="1">
          <a:solidFill>
            <a:schemeClr val="tx1"/>
          </a:solidFill>
          <a:latin typeface="Georgia" pitchFamily="18" charset="0"/>
        </a:defRPr>
      </a:lvl7pPr>
      <a:lvl8pPr marL="1371600" algn="l" rtl="0" eaLnBrk="1" fontAlgn="base" hangingPunct="1">
        <a:lnSpc>
          <a:spcPts val="3600"/>
        </a:lnSpc>
        <a:spcBef>
          <a:spcPct val="0"/>
        </a:spcBef>
        <a:spcAft>
          <a:spcPct val="0"/>
        </a:spcAft>
        <a:defRPr sz="3400" b="1">
          <a:solidFill>
            <a:schemeClr val="tx1"/>
          </a:solidFill>
          <a:latin typeface="Georgia" pitchFamily="18" charset="0"/>
        </a:defRPr>
      </a:lvl8pPr>
      <a:lvl9pPr marL="1828800" algn="l" rtl="0" eaLnBrk="1" fontAlgn="base" hangingPunct="1">
        <a:lnSpc>
          <a:spcPts val="3600"/>
        </a:lnSpc>
        <a:spcBef>
          <a:spcPct val="0"/>
        </a:spcBef>
        <a:spcAft>
          <a:spcPct val="0"/>
        </a:spcAft>
        <a:defRPr sz="3400" b="1">
          <a:solidFill>
            <a:schemeClr val="tx1"/>
          </a:solidFill>
          <a:latin typeface="Georgia" pitchFamily="18" charset="0"/>
        </a:defRPr>
      </a:lvl9pPr>
    </p:titleStyle>
    <p:bodyStyle>
      <a:lvl1pPr marL="142875" indent="-142875" algn="l" rtl="0" eaLnBrk="1" fontAlgn="base" hangingPunct="1">
        <a:lnSpc>
          <a:spcPts val="2100"/>
        </a:lnSpc>
        <a:spcBef>
          <a:spcPct val="20000"/>
        </a:spcBef>
        <a:spcAft>
          <a:spcPct val="0"/>
        </a:spcAft>
        <a:buChar char="•"/>
        <a:defRPr>
          <a:solidFill>
            <a:schemeClr val="tx1"/>
          </a:solidFill>
          <a:latin typeface="+mn-lt"/>
          <a:ea typeface="+mn-ea"/>
          <a:cs typeface="+mn-cs"/>
        </a:defRPr>
      </a:lvl1pPr>
      <a:lvl2pPr marL="595313" indent="-133350" algn="l" rtl="0" eaLnBrk="1" fontAlgn="base" hangingPunct="1">
        <a:lnSpc>
          <a:spcPts val="1700"/>
        </a:lnSpc>
        <a:spcBef>
          <a:spcPct val="20000"/>
        </a:spcBef>
        <a:spcAft>
          <a:spcPct val="0"/>
        </a:spcAft>
        <a:buChar char="•"/>
        <a:defRPr sz="1400">
          <a:solidFill>
            <a:schemeClr val="tx1"/>
          </a:solidFill>
          <a:latin typeface="+mn-lt"/>
        </a:defRPr>
      </a:lvl2pPr>
      <a:lvl3pPr marL="1014413" indent="-104775" algn="l" rtl="0" eaLnBrk="1" fontAlgn="base" hangingPunct="1">
        <a:lnSpc>
          <a:spcPts val="1500"/>
        </a:lnSpc>
        <a:spcBef>
          <a:spcPct val="20000"/>
        </a:spcBef>
        <a:spcAft>
          <a:spcPct val="0"/>
        </a:spcAft>
        <a:buChar char="•"/>
        <a:defRPr sz="1200">
          <a:solidFill>
            <a:schemeClr val="tx1"/>
          </a:solidFill>
          <a:latin typeface="+mn-lt"/>
        </a:defRPr>
      </a:lvl3pPr>
      <a:lvl4pPr marL="1438275" indent="-100013" algn="l" rtl="0" eaLnBrk="1" fontAlgn="base" hangingPunct="1">
        <a:lnSpc>
          <a:spcPts val="1200"/>
        </a:lnSpc>
        <a:spcBef>
          <a:spcPct val="20000"/>
        </a:spcBef>
        <a:spcAft>
          <a:spcPct val="0"/>
        </a:spcAft>
        <a:buChar char="•"/>
        <a:defRPr sz="1000">
          <a:solidFill>
            <a:schemeClr val="tx1"/>
          </a:solidFill>
          <a:latin typeface="+mn-lt"/>
        </a:defRPr>
      </a:lvl4pPr>
      <a:lvl5pPr marL="1589088" indent="-87313" algn="l" rtl="0" eaLnBrk="1" fontAlgn="base" hangingPunct="1">
        <a:spcBef>
          <a:spcPct val="20000"/>
        </a:spcBef>
        <a:spcAft>
          <a:spcPct val="0"/>
        </a:spcAft>
        <a:buChar char="•"/>
        <a:defRPr sz="1400">
          <a:solidFill>
            <a:schemeClr val="tx1"/>
          </a:solidFill>
          <a:latin typeface="+mn-lt"/>
        </a:defRPr>
      </a:lvl5pPr>
      <a:lvl6pPr marL="2046288" indent="-87313" algn="l" rtl="0" eaLnBrk="1" fontAlgn="base" hangingPunct="1">
        <a:spcBef>
          <a:spcPct val="20000"/>
        </a:spcBef>
        <a:spcAft>
          <a:spcPct val="0"/>
        </a:spcAft>
        <a:buChar char="•"/>
        <a:defRPr sz="1400">
          <a:solidFill>
            <a:schemeClr val="tx1"/>
          </a:solidFill>
          <a:latin typeface="+mn-lt"/>
        </a:defRPr>
      </a:lvl6pPr>
      <a:lvl7pPr marL="2503488" indent="-87313" algn="l" rtl="0" eaLnBrk="1" fontAlgn="base" hangingPunct="1">
        <a:spcBef>
          <a:spcPct val="20000"/>
        </a:spcBef>
        <a:spcAft>
          <a:spcPct val="0"/>
        </a:spcAft>
        <a:buChar char="•"/>
        <a:defRPr sz="1400">
          <a:solidFill>
            <a:schemeClr val="tx1"/>
          </a:solidFill>
          <a:latin typeface="+mn-lt"/>
        </a:defRPr>
      </a:lvl7pPr>
      <a:lvl8pPr marL="2960688" indent="-87313" algn="l" rtl="0" eaLnBrk="1" fontAlgn="base" hangingPunct="1">
        <a:spcBef>
          <a:spcPct val="20000"/>
        </a:spcBef>
        <a:spcAft>
          <a:spcPct val="0"/>
        </a:spcAft>
        <a:buChar char="•"/>
        <a:defRPr sz="1400">
          <a:solidFill>
            <a:schemeClr val="tx1"/>
          </a:solidFill>
          <a:latin typeface="+mn-lt"/>
        </a:defRPr>
      </a:lvl8pPr>
      <a:lvl9pPr marL="3417888" indent="-87313" algn="l" rtl="0" eaLnBrk="1" fontAlgn="base" hangingPunct="1">
        <a:spcBef>
          <a:spcPct val="20000"/>
        </a:spcBef>
        <a:spcAft>
          <a:spcPct val="0"/>
        </a:spcAft>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1122" name="Picture 2"/>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34302" y="86400"/>
            <a:ext cx="1714162" cy="814033"/>
          </a:xfrm>
          <a:prstGeom prst="rect">
            <a:avLst/>
          </a:prstGeom>
          <a:noFill/>
        </p:spPr>
      </p:pic>
      <p:sp>
        <p:nvSpPr>
          <p:cNvPr id="261123" name="Rectangle 3"/>
          <p:cNvSpPr>
            <a:spLocks noGrp="1" noChangeArrowheads="1"/>
          </p:cNvSpPr>
          <p:nvPr>
            <p:ph type="title"/>
          </p:nvPr>
        </p:nvSpPr>
        <p:spPr bwMode="auto">
          <a:xfrm>
            <a:off x="431800" y="1277938"/>
            <a:ext cx="6478588" cy="1143000"/>
          </a:xfrm>
          <a:prstGeom prst="rect">
            <a:avLst/>
          </a:prstGeom>
          <a:noFill/>
          <a:ln w="9525">
            <a:noFill/>
            <a:miter lim="800000"/>
            <a:headEnd/>
            <a:tailEnd/>
          </a:ln>
          <a:effectLst/>
        </p:spPr>
        <p:txBody>
          <a:bodyPr vert="horz" wrap="square" lIns="0" tIns="46800" rIns="0" bIns="46800" numCol="1" anchor="b" anchorCtr="0" compatLnSpc="1">
            <a:prstTxWarp prst="textNoShape">
              <a:avLst/>
            </a:prstTxWarp>
          </a:bodyPr>
          <a:lstStyle/>
          <a:p>
            <a:pPr lvl="0"/>
            <a:r>
              <a:rPr lang="da-DK" smtClean="0"/>
              <a:t>Klik for at redigere i master</a:t>
            </a:r>
          </a:p>
        </p:txBody>
      </p:sp>
      <p:sp>
        <p:nvSpPr>
          <p:cNvPr id="261124" name="Rectangle 4"/>
          <p:cNvSpPr>
            <a:spLocks noGrp="1" noChangeArrowheads="1"/>
          </p:cNvSpPr>
          <p:nvPr>
            <p:ph type="body" idx="1"/>
          </p:nvPr>
        </p:nvSpPr>
        <p:spPr bwMode="auto">
          <a:xfrm>
            <a:off x="431800" y="2497138"/>
            <a:ext cx="8277225" cy="3332162"/>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p:txBody>
      </p:sp>
      <p:sp>
        <p:nvSpPr>
          <p:cNvPr id="261125" name="Rectangle 5"/>
          <p:cNvSpPr>
            <a:spLocks noGrp="1" noChangeArrowheads="1"/>
          </p:cNvSpPr>
          <p:nvPr>
            <p:ph type="dt" sz="half" idx="2"/>
          </p:nvPr>
        </p:nvSpPr>
        <p:spPr bwMode="auto">
          <a:xfrm>
            <a:off x="7088188" y="62738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pPr fontAlgn="base">
              <a:spcBef>
                <a:spcPct val="0"/>
              </a:spcBef>
              <a:spcAft>
                <a:spcPct val="0"/>
              </a:spcAft>
            </a:pPr>
            <a:fld id="{A9BCD095-9531-4652-A89C-A024EBF21B54}" type="datetime1">
              <a:rPr lang="da-DK">
                <a:solidFill>
                  <a:srgbClr val="000000"/>
                </a:solidFill>
              </a:rPr>
              <a:pPr fontAlgn="base">
                <a:spcBef>
                  <a:spcPct val="0"/>
                </a:spcBef>
                <a:spcAft>
                  <a:spcPct val="0"/>
                </a:spcAft>
              </a:pPr>
              <a:t>08-09-2015</a:t>
            </a:fld>
            <a:endParaRPr lang="da-DK">
              <a:solidFill>
                <a:srgbClr val="000000"/>
              </a:solidFill>
            </a:endParaRPr>
          </a:p>
        </p:txBody>
      </p:sp>
      <p:sp>
        <p:nvSpPr>
          <p:cNvPr id="261126" name="Rectangle 6"/>
          <p:cNvSpPr>
            <a:spLocks noGrp="1" noChangeArrowheads="1"/>
          </p:cNvSpPr>
          <p:nvPr>
            <p:ph type="ftr" sz="quarter" idx="3"/>
          </p:nvPr>
        </p:nvSpPr>
        <p:spPr bwMode="auto">
          <a:xfrm>
            <a:off x="431800" y="6269038"/>
            <a:ext cx="6405563" cy="360362"/>
          </a:xfrm>
          <a:prstGeom prst="rect">
            <a:avLst/>
          </a:prstGeom>
          <a:noFill/>
          <a:ln w="9525">
            <a:noFill/>
            <a:miter lim="800000"/>
            <a:headEnd/>
            <a:tailEnd/>
          </a:ln>
          <a:effectLst/>
        </p:spPr>
        <p:txBody>
          <a:bodyPr vert="horz" wrap="square" lIns="0" tIns="45720" rIns="91440" bIns="0" numCol="1" anchor="b" anchorCtr="0" compatLnSpc="1">
            <a:prstTxWarp prst="textNoShape">
              <a:avLst/>
            </a:prstTxWarp>
          </a:bodyPr>
          <a:lstStyle>
            <a:lvl1pPr>
              <a:lnSpc>
                <a:spcPts val="1400"/>
              </a:lnSpc>
              <a:defRPr sz="1000"/>
            </a:lvl1pPr>
          </a:lstStyle>
          <a:p>
            <a:pPr fontAlgn="base">
              <a:spcBef>
                <a:spcPct val="0"/>
              </a:spcBef>
              <a:spcAft>
                <a:spcPct val="0"/>
              </a:spcAft>
            </a:pPr>
            <a:r>
              <a:rPr lang="da-DK" dirty="0" smtClean="0">
                <a:solidFill>
                  <a:srgbClr val="000000"/>
                </a:solidFill>
              </a:rPr>
              <a:t>Indsæt note og kildehenvisning via Sidehoved og sidefod</a:t>
            </a:r>
            <a:endParaRPr lang="da-DK" dirty="0">
              <a:solidFill>
                <a:srgbClr val="000000"/>
              </a:solidFill>
            </a:endParaRPr>
          </a:p>
        </p:txBody>
      </p:sp>
      <p:sp>
        <p:nvSpPr>
          <p:cNvPr id="261127" name="Rectangle 7"/>
          <p:cNvSpPr>
            <a:spLocks noGrp="1" noChangeArrowheads="1"/>
          </p:cNvSpPr>
          <p:nvPr>
            <p:ph type="sldNum" sz="quarter" idx="4"/>
          </p:nvPr>
        </p:nvSpPr>
        <p:spPr bwMode="auto">
          <a:xfrm>
            <a:off x="7088188" y="64516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pPr fontAlgn="base">
              <a:spcBef>
                <a:spcPct val="0"/>
              </a:spcBef>
              <a:spcAft>
                <a:spcPct val="0"/>
              </a:spcAft>
            </a:pPr>
            <a:r>
              <a:rPr lang="da-DK">
                <a:solidFill>
                  <a:srgbClr val="000000"/>
                </a:solidFill>
              </a:rPr>
              <a:t>Side </a:t>
            </a:r>
            <a:fld id="{FEBB29CA-93C0-46BF-904E-F095A899BB4B}" type="slidenum">
              <a:rPr lang="da-DK">
                <a:solidFill>
                  <a:srgbClr val="000000"/>
                </a:solidFill>
              </a:rPr>
              <a:pPr fontAlgn="base">
                <a:spcBef>
                  <a:spcPct val="0"/>
                </a:spcBef>
                <a:spcAft>
                  <a:spcPct val="0"/>
                </a:spcAft>
              </a:pPr>
              <a:t>‹nr.›</a:t>
            </a:fld>
            <a:endParaRPr lang="da-DK">
              <a:solidFill>
                <a:srgbClr val="000000"/>
              </a:solidFill>
            </a:endParaRPr>
          </a:p>
        </p:txBody>
      </p:sp>
      <p:sp>
        <p:nvSpPr>
          <p:cNvPr id="261128" name="Line 8"/>
          <p:cNvSpPr>
            <a:spLocks noChangeShapeType="1"/>
          </p:cNvSpPr>
          <p:nvPr/>
        </p:nvSpPr>
        <p:spPr bwMode="auto">
          <a:xfrm>
            <a:off x="431800" y="6099175"/>
            <a:ext cx="6405563" cy="0"/>
          </a:xfrm>
          <a:prstGeom prst="line">
            <a:avLst/>
          </a:prstGeom>
          <a:noFill/>
          <a:ln w="6350">
            <a:solidFill>
              <a:schemeClr val="tx1"/>
            </a:solidFill>
            <a:round/>
            <a:headEnd/>
            <a:tailEnd/>
          </a:ln>
          <a:effectLst/>
        </p:spPr>
        <p:txBody>
          <a:bodyPr/>
          <a:lstStyle/>
          <a:p>
            <a:pPr fontAlgn="base">
              <a:lnSpc>
                <a:spcPts val="1800"/>
              </a:lnSpc>
              <a:spcBef>
                <a:spcPct val="0"/>
              </a:spcBef>
              <a:spcAft>
                <a:spcPct val="0"/>
              </a:spcAft>
            </a:pPr>
            <a:endParaRPr lang="da-DK" sz="1400">
              <a:solidFill>
                <a:srgbClr val="000000"/>
              </a:solidFill>
            </a:endParaRPr>
          </a:p>
        </p:txBody>
      </p:sp>
      <p:sp>
        <p:nvSpPr>
          <p:cNvPr id="261129" name="Line 9"/>
          <p:cNvSpPr>
            <a:spLocks noChangeShapeType="1"/>
          </p:cNvSpPr>
          <p:nvPr/>
        </p:nvSpPr>
        <p:spPr bwMode="auto">
          <a:xfrm>
            <a:off x="7088188" y="6099175"/>
            <a:ext cx="1619250" cy="0"/>
          </a:xfrm>
          <a:prstGeom prst="line">
            <a:avLst/>
          </a:prstGeom>
          <a:noFill/>
          <a:ln w="6350">
            <a:solidFill>
              <a:schemeClr val="tx1"/>
            </a:solidFill>
            <a:round/>
            <a:headEnd/>
            <a:tailEnd/>
          </a:ln>
          <a:effectLst/>
        </p:spPr>
        <p:txBody>
          <a:bodyPr/>
          <a:lstStyle/>
          <a:p>
            <a:pPr fontAlgn="base">
              <a:lnSpc>
                <a:spcPts val="1800"/>
              </a:lnSpc>
              <a:spcBef>
                <a:spcPct val="0"/>
              </a:spcBef>
              <a:spcAft>
                <a:spcPct val="0"/>
              </a:spcAft>
            </a:pPr>
            <a:endParaRPr lang="da-DK" sz="1400">
              <a:solidFill>
                <a:srgbClr val="000000"/>
              </a:solidFill>
            </a:endParaRPr>
          </a:p>
        </p:txBody>
      </p:sp>
      <p:sp>
        <p:nvSpPr>
          <p:cNvPr id="261130" name="Line 10"/>
          <p:cNvSpPr>
            <a:spLocks noChangeShapeType="1"/>
          </p:cNvSpPr>
          <p:nvPr/>
        </p:nvSpPr>
        <p:spPr bwMode="auto">
          <a:xfrm>
            <a:off x="431800" y="1204913"/>
            <a:ext cx="1800225" cy="0"/>
          </a:xfrm>
          <a:prstGeom prst="line">
            <a:avLst/>
          </a:prstGeom>
          <a:noFill/>
          <a:ln w="6350">
            <a:solidFill>
              <a:schemeClr val="tx1"/>
            </a:solidFill>
            <a:round/>
            <a:headEnd/>
            <a:tailEnd/>
          </a:ln>
          <a:effectLst/>
        </p:spPr>
        <p:txBody>
          <a:bodyPr/>
          <a:lstStyle/>
          <a:p>
            <a:pPr fontAlgn="base">
              <a:lnSpc>
                <a:spcPts val="1800"/>
              </a:lnSpc>
              <a:spcBef>
                <a:spcPct val="0"/>
              </a:spcBef>
              <a:spcAft>
                <a:spcPct val="0"/>
              </a:spcAft>
            </a:pPr>
            <a:endParaRPr lang="da-DK" sz="1400">
              <a:solidFill>
                <a:srgbClr val="000000"/>
              </a:solidFill>
            </a:endParaRPr>
          </a:p>
        </p:txBody>
      </p:sp>
      <p:sp>
        <p:nvSpPr>
          <p:cNvPr id="261158" name="Text Box 38"/>
          <p:cNvSpPr txBox="1">
            <a:spLocks noChangeArrowheads="1"/>
          </p:cNvSpPr>
          <p:nvPr/>
        </p:nvSpPr>
        <p:spPr bwMode="auto">
          <a:xfrm>
            <a:off x="9217025" y="2636838"/>
            <a:ext cx="1943100" cy="2835275"/>
          </a:xfrm>
          <a:prstGeom prst="rect">
            <a:avLst/>
          </a:prstGeom>
          <a:noFill/>
          <a:ln w="9525" algn="ctr">
            <a:noFill/>
            <a:miter lim="800000"/>
            <a:headEnd/>
            <a:tailEnd/>
          </a:ln>
          <a:effectLst/>
        </p:spPr>
        <p:txBody>
          <a:bodyPr>
            <a:spAutoFit/>
          </a:bodyPr>
          <a:lstStyle/>
          <a:p>
            <a:pPr marL="342900" indent="-342900" fontAlgn="base">
              <a:lnSpc>
                <a:spcPts val="1800"/>
              </a:lnSpc>
              <a:spcBef>
                <a:spcPct val="50000"/>
              </a:spcBef>
              <a:spcAft>
                <a:spcPct val="0"/>
              </a:spcAft>
            </a:pPr>
            <a:r>
              <a:rPr lang="da-DK" sz="1000" b="1">
                <a:solidFill>
                  <a:srgbClr val="FFFFFF"/>
                </a:solidFill>
              </a:rPr>
              <a:t>Tekstniveauer:</a:t>
            </a:r>
          </a:p>
          <a:p>
            <a:pPr marL="342900" indent="-342900" fontAlgn="base">
              <a:lnSpc>
                <a:spcPts val="1800"/>
              </a:lnSpc>
              <a:spcBef>
                <a:spcPct val="50000"/>
              </a:spcBef>
              <a:spcAft>
                <a:spcPct val="0"/>
              </a:spcAft>
              <a:buFontTx/>
              <a:buAutoNum type="arabicPeriod"/>
            </a:pPr>
            <a:r>
              <a:rPr lang="da-DK" sz="1000">
                <a:solidFill>
                  <a:srgbClr val="FFFFFF"/>
                </a:solidFill>
              </a:rPr>
              <a:t>For at skifte mellem de forskellige tekstniveauer, brug "Forøg list niveau"-knappen i værktøjslinjen "Formatering".</a:t>
            </a:r>
          </a:p>
          <a:p>
            <a:pPr marL="342900" indent="-342900" fontAlgn="base">
              <a:lnSpc>
                <a:spcPts val="1800"/>
              </a:lnSpc>
              <a:spcBef>
                <a:spcPct val="50000"/>
              </a:spcBef>
              <a:spcAft>
                <a:spcPct val="0"/>
              </a:spcAft>
              <a:buFontTx/>
              <a:buAutoNum type="arabicPeriod"/>
            </a:pPr>
            <a:endParaRPr lang="da-DK" sz="1000">
              <a:solidFill>
                <a:srgbClr val="FFFFFF"/>
              </a:solidFill>
            </a:endParaRPr>
          </a:p>
          <a:p>
            <a:pPr marL="342900" indent="-342900" fontAlgn="base">
              <a:lnSpc>
                <a:spcPts val="1800"/>
              </a:lnSpc>
              <a:spcBef>
                <a:spcPct val="50000"/>
              </a:spcBef>
              <a:spcAft>
                <a:spcPct val="0"/>
              </a:spcAft>
              <a:buFontTx/>
              <a:buAutoNum type="arabicPeriod"/>
            </a:pPr>
            <a:r>
              <a:rPr lang="da-DK" sz="1000">
                <a:solidFill>
                  <a:srgbClr val="FFFFFF"/>
                </a:solidFill>
              </a:rPr>
              <a:t>For at komme tilbage til tidligere niveauer, brug "Formindsk list niveau"-knappen</a:t>
            </a:r>
          </a:p>
        </p:txBody>
      </p:sp>
      <p:grpSp>
        <p:nvGrpSpPr>
          <p:cNvPr id="261159" name="Group 23"/>
          <p:cNvGrpSpPr>
            <a:grpSpLocks/>
          </p:cNvGrpSpPr>
          <p:nvPr/>
        </p:nvGrpSpPr>
        <p:grpSpPr bwMode="auto">
          <a:xfrm>
            <a:off x="9612313" y="5589588"/>
            <a:ext cx="738187" cy="255587"/>
            <a:chOff x="-884047" y="3823106"/>
            <a:chExt cx="737997" cy="255588"/>
          </a:xfrm>
        </p:grpSpPr>
        <p:sp>
          <p:nvSpPr>
            <p:cNvPr id="15" name="Line 14"/>
            <p:cNvSpPr>
              <a:spLocks noChangeShapeType="1"/>
            </p:cNvSpPr>
            <p:nvPr/>
          </p:nvSpPr>
          <p:spPr bwMode="auto">
            <a:xfrm flipV="1">
              <a:off x="-884047" y="3951694"/>
              <a:ext cx="242824" cy="0"/>
            </a:xfrm>
            <a:prstGeom prst="line">
              <a:avLst/>
            </a:prstGeom>
            <a:noFill/>
            <a:ln w="38100">
              <a:solidFill>
                <a:schemeClr val="tx1"/>
              </a:solidFill>
              <a:round/>
              <a:headEnd/>
              <a:tailEnd type="triangle" w="med" len="me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grpSp>
          <p:nvGrpSpPr>
            <p:cNvPr id="261161" name="Group 15"/>
            <p:cNvGrpSpPr>
              <a:grpSpLocks/>
            </p:cNvGrpSpPr>
            <p:nvPr/>
          </p:nvGrpSpPr>
          <p:grpSpPr bwMode="auto">
            <a:xfrm>
              <a:off x="-598488" y="3823106"/>
              <a:ext cx="452438" cy="255588"/>
              <a:chOff x="-318" y="2953"/>
              <a:chExt cx="285" cy="161"/>
            </a:xfrm>
          </p:grpSpPr>
          <p:pic>
            <p:nvPicPr>
              <p:cNvPr id="261162" name="Picture 16"/>
              <p:cNvPicPr>
                <a:picLocks noChangeAspect="1" noChangeArrowheads="1"/>
              </p:cNvPicPr>
              <p:nvPr/>
            </p:nvPicPr>
            <p:blipFill>
              <a:blip r:embed="rId3" cstate="print"/>
              <a:srcRect/>
              <a:stretch>
                <a:fillRect/>
              </a:stretch>
            </p:blipFill>
            <p:spPr bwMode="auto">
              <a:xfrm>
                <a:off x="-318" y="2953"/>
                <a:ext cx="285" cy="145"/>
              </a:xfrm>
              <a:prstGeom prst="rect">
                <a:avLst/>
              </a:prstGeom>
              <a:noFill/>
              <a:ln w="9525">
                <a:noFill/>
                <a:miter lim="800000"/>
                <a:headEnd/>
                <a:tailEnd/>
              </a:ln>
            </p:spPr>
          </p:pic>
          <p:sp>
            <p:nvSpPr>
              <p:cNvPr id="19" name="Line 17"/>
              <p:cNvSpPr>
                <a:spLocks noChangeShapeType="1"/>
              </p:cNvSpPr>
              <p:nvPr/>
            </p:nvSpPr>
            <p:spPr bwMode="auto">
              <a:xfrm>
                <a:off x="-165" y="2954"/>
                <a:ext cx="113" cy="160"/>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sp>
            <p:nvSpPr>
              <p:cNvPr id="20" name="Line 18"/>
              <p:cNvSpPr>
                <a:spLocks noChangeShapeType="1"/>
              </p:cNvSpPr>
              <p:nvPr/>
            </p:nvSpPr>
            <p:spPr bwMode="auto">
              <a:xfrm flipH="1">
                <a:off x="-159" y="2954"/>
                <a:ext cx="91" cy="160"/>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grpSp>
      </p:grpSp>
      <p:grpSp>
        <p:nvGrpSpPr>
          <p:cNvPr id="261165" name="Group 19"/>
          <p:cNvGrpSpPr>
            <a:grpSpLocks/>
          </p:cNvGrpSpPr>
          <p:nvPr/>
        </p:nvGrpSpPr>
        <p:grpSpPr bwMode="auto">
          <a:xfrm>
            <a:off x="9658350" y="4214813"/>
            <a:ext cx="684213" cy="263525"/>
            <a:chOff x="-464" y="2256"/>
            <a:chExt cx="431" cy="166"/>
          </a:xfrm>
        </p:grpSpPr>
        <p:pic>
          <p:nvPicPr>
            <p:cNvPr id="261166" name="Picture 14" descr="fke3b.jpg"/>
            <p:cNvPicPr>
              <a:picLocks noChangeAspect="1"/>
            </p:cNvPicPr>
            <p:nvPr/>
          </p:nvPicPr>
          <p:blipFill>
            <a:blip r:embed="rId4" cstate="print"/>
            <a:srcRect/>
            <a:stretch>
              <a:fillRect/>
            </a:stretch>
          </p:blipFill>
          <p:spPr bwMode="auto">
            <a:xfrm>
              <a:off x="-464" y="2274"/>
              <a:ext cx="260" cy="127"/>
            </a:xfrm>
            <a:prstGeom prst="rect">
              <a:avLst/>
            </a:prstGeom>
            <a:noFill/>
            <a:ln w="9525">
              <a:noFill/>
              <a:miter lim="800000"/>
              <a:headEnd/>
              <a:tailEnd/>
            </a:ln>
          </p:spPr>
        </p:pic>
        <p:sp>
          <p:nvSpPr>
            <p:cNvPr id="23" name="Line 21"/>
            <p:cNvSpPr>
              <a:spLocks noChangeShapeType="1"/>
            </p:cNvSpPr>
            <p:nvPr/>
          </p:nvSpPr>
          <p:spPr bwMode="auto">
            <a:xfrm>
              <a:off x="-464" y="2261"/>
              <a:ext cx="120" cy="161"/>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sp>
          <p:nvSpPr>
            <p:cNvPr id="24" name="Line 22"/>
            <p:cNvSpPr>
              <a:spLocks noChangeShapeType="1"/>
            </p:cNvSpPr>
            <p:nvPr/>
          </p:nvSpPr>
          <p:spPr bwMode="auto">
            <a:xfrm flipH="1">
              <a:off x="-454" y="2256"/>
              <a:ext cx="116" cy="159"/>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sp>
          <p:nvSpPr>
            <p:cNvPr id="25" name="Line 23"/>
            <p:cNvSpPr>
              <a:spLocks noChangeShapeType="1"/>
            </p:cNvSpPr>
            <p:nvPr/>
          </p:nvSpPr>
          <p:spPr bwMode="auto">
            <a:xfrm flipH="1">
              <a:off x="-169" y="2332"/>
              <a:ext cx="136" cy="0"/>
            </a:xfrm>
            <a:prstGeom prst="line">
              <a:avLst/>
            </a:prstGeom>
            <a:noFill/>
            <a:ln w="38100">
              <a:solidFill>
                <a:schemeClr val="tx1"/>
              </a:solidFill>
              <a:round/>
              <a:headEnd/>
              <a:tailEnd type="triangle" w="med" len="me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grpSp>
      <p:sp>
        <p:nvSpPr>
          <p:cNvPr id="261170" name="Text Box 50"/>
          <p:cNvSpPr txBox="1">
            <a:spLocks noChangeArrowheads="1"/>
          </p:cNvSpPr>
          <p:nvPr/>
        </p:nvSpPr>
        <p:spPr bwMode="auto">
          <a:xfrm>
            <a:off x="9217025" y="-26988"/>
            <a:ext cx="1943100" cy="2149476"/>
          </a:xfrm>
          <a:prstGeom prst="rect">
            <a:avLst/>
          </a:prstGeom>
          <a:noFill/>
          <a:ln w="9525" algn="ctr">
            <a:noFill/>
            <a:miter lim="800000"/>
            <a:headEnd/>
            <a:tailEnd/>
          </a:ln>
          <a:effectLst/>
        </p:spPr>
        <p:txBody>
          <a:bodyPr>
            <a:spAutoFit/>
          </a:bodyPr>
          <a:lstStyle/>
          <a:p>
            <a:pPr marL="342900" indent="-342900" fontAlgn="base">
              <a:lnSpc>
                <a:spcPts val="1800"/>
              </a:lnSpc>
              <a:spcBef>
                <a:spcPct val="50000"/>
              </a:spcBef>
              <a:spcAft>
                <a:spcPct val="0"/>
              </a:spcAft>
            </a:pPr>
            <a:r>
              <a:rPr lang="da-DK" sz="1000" b="1">
                <a:solidFill>
                  <a:srgbClr val="FFFFFF"/>
                </a:solidFill>
              </a:rPr>
              <a:t>Tilføj hjælpelinjer:</a:t>
            </a:r>
          </a:p>
          <a:p>
            <a:pPr marL="342900" indent="-342900" fontAlgn="base">
              <a:lnSpc>
                <a:spcPts val="1800"/>
              </a:lnSpc>
              <a:spcBef>
                <a:spcPct val="50000"/>
              </a:spcBef>
              <a:spcAft>
                <a:spcPct val="0"/>
              </a:spcAft>
              <a:buFontTx/>
              <a:buAutoNum type="arabicPeriod"/>
            </a:pPr>
            <a:r>
              <a:rPr lang="da-DK" sz="1000">
                <a:solidFill>
                  <a:srgbClr val="FFFFFF"/>
                </a:solidFill>
              </a:rPr>
              <a:t>Højreklik et sted i det grå område rundt om dette dias</a:t>
            </a:r>
          </a:p>
          <a:p>
            <a:pPr marL="342900" indent="-342900" fontAlgn="base">
              <a:lnSpc>
                <a:spcPts val="1800"/>
              </a:lnSpc>
              <a:spcBef>
                <a:spcPct val="50000"/>
              </a:spcBef>
              <a:spcAft>
                <a:spcPct val="0"/>
              </a:spcAft>
              <a:buFontTx/>
              <a:buAutoNum type="arabicPeriod"/>
            </a:pPr>
            <a:r>
              <a:rPr lang="da-DK" sz="1000">
                <a:solidFill>
                  <a:srgbClr val="FFFFFF"/>
                </a:solidFill>
              </a:rPr>
              <a:t>Vælg "Gitter og hjælpelinjer"</a:t>
            </a:r>
          </a:p>
          <a:p>
            <a:pPr marL="342900" indent="-342900" fontAlgn="base">
              <a:lnSpc>
                <a:spcPts val="1800"/>
              </a:lnSpc>
              <a:spcBef>
                <a:spcPct val="50000"/>
              </a:spcBef>
              <a:spcAft>
                <a:spcPct val="0"/>
              </a:spcAft>
              <a:buFontTx/>
              <a:buAutoNum type="arabicPeriod"/>
            </a:pPr>
            <a:r>
              <a:rPr lang="da-DK" sz="1000">
                <a:solidFill>
                  <a:srgbClr val="FFFFFF"/>
                </a:solidFill>
              </a:rPr>
              <a:t>Vælg "Vis hjælpelinjer på skærm"</a:t>
            </a:r>
          </a:p>
        </p:txBody>
      </p:sp>
    </p:spTree>
    <p:extLst>
      <p:ext uri="{BB962C8B-B14F-4D97-AF65-F5344CB8AC3E}">
        <p14:creationId xmlns:p14="http://schemas.microsoft.com/office/powerpoint/2010/main" val="4189506714"/>
      </p:ext>
    </p:extLst>
  </p:cSld>
  <p:clrMap bg1="lt1" tx1="dk1" bg2="lt2" tx2="dk2" accent1="accent1" accent2="accent2" accent3="accent3" accent4="accent4" accent5="accent5" accent6="accent6" hlink="hlink" folHlink="folHlink"/>
  <p:hf hdr="0"/>
  <p:txStyles>
    <p:titleStyle>
      <a:lvl1pPr algn="l" rtl="0" eaLnBrk="1" fontAlgn="base" hangingPunct="1">
        <a:lnSpc>
          <a:spcPts val="3600"/>
        </a:lnSpc>
        <a:spcBef>
          <a:spcPct val="0"/>
        </a:spcBef>
        <a:spcAft>
          <a:spcPct val="0"/>
        </a:spcAft>
        <a:defRPr sz="3400" b="1">
          <a:solidFill>
            <a:schemeClr val="tx1"/>
          </a:solidFill>
          <a:latin typeface="+mj-lt"/>
          <a:ea typeface="+mj-ea"/>
          <a:cs typeface="+mj-cs"/>
        </a:defRPr>
      </a:lvl1pPr>
      <a:lvl2pPr algn="l" rtl="0" eaLnBrk="1" fontAlgn="base" hangingPunct="1">
        <a:lnSpc>
          <a:spcPts val="3600"/>
        </a:lnSpc>
        <a:spcBef>
          <a:spcPct val="0"/>
        </a:spcBef>
        <a:spcAft>
          <a:spcPct val="0"/>
        </a:spcAft>
        <a:defRPr sz="3400" b="1">
          <a:solidFill>
            <a:schemeClr val="tx1"/>
          </a:solidFill>
          <a:latin typeface="Georgia" pitchFamily="18" charset="0"/>
        </a:defRPr>
      </a:lvl2pPr>
      <a:lvl3pPr algn="l" rtl="0" eaLnBrk="1" fontAlgn="base" hangingPunct="1">
        <a:lnSpc>
          <a:spcPts val="3600"/>
        </a:lnSpc>
        <a:spcBef>
          <a:spcPct val="0"/>
        </a:spcBef>
        <a:spcAft>
          <a:spcPct val="0"/>
        </a:spcAft>
        <a:defRPr sz="3400" b="1">
          <a:solidFill>
            <a:schemeClr val="tx1"/>
          </a:solidFill>
          <a:latin typeface="Georgia" pitchFamily="18" charset="0"/>
        </a:defRPr>
      </a:lvl3pPr>
      <a:lvl4pPr algn="l" rtl="0" eaLnBrk="1" fontAlgn="base" hangingPunct="1">
        <a:lnSpc>
          <a:spcPts val="3600"/>
        </a:lnSpc>
        <a:spcBef>
          <a:spcPct val="0"/>
        </a:spcBef>
        <a:spcAft>
          <a:spcPct val="0"/>
        </a:spcAft>
        <a:defRPr sz="3400" b="1">
          <a:solidFill>
            <a:schemeClr val="tx1"/>
          </a:solidFill>
          <a:latin typeface="Georgia" pitchFamily="18" charset="0"/>
        </a:defRPr>
      </a:lvl4pPr>
      <a:lvl5pPr algn="l" rtl="0" eaLnBrk="1" fontAlgn="base" hangingPunct="1">
        <a:lnSpc>
          <a:spcPts val="3600"/>
        </a:lnSpc>
        <a:spcBef>
          <a:spcPct val="0"/>
        </a:spcBef>
        <a:spcAft>
          <a:spcPct val="0"/>
        </a:spcAft>
        <a:defRPr sz="3400" b="1">
          <a:solidFill>
            <a:schemeClr val="tx1"/>
          </a:solidFill>
          <a:latin typeface="Georgia" pitchFamily="18" charset="0"/>
        </a:defRPr>
      </a:lvl5pPr>
      <a:lvl6pPr marL="457200" algn="l" rtl="0" eaLnBrk="1" fontAlgn="base" hangingPunct="1">
        <a:lnSpc>
          <a:spcPts val="3600"/>
        </a:lnSpc>
        <a:spcBef>
          <a:spcPct val="0"/>
        </a:spcBef>
        <a:spcAft>
          <a:spcPct val="0"/>
        </a:spcAft>
        <a:defRPr sz="3400" b="1">
          <a:solidFill>
            <a:schemeClr val="tx1"/>
          </a:solidFill>
          <a:latin typeface="Georgia" pitchFamily="18" charset="0"/>
        </a:defRPr>
      </a:lvl6pPr>
      <a:lvl7pPr marL="914400" algn="l" rtl="0" eaLnBrk="1" fontAlgn="base" hangingPunct="1">
        <a:lnSpc>
          <a:spcPts val="3600"/>
        </a:lnSpc>
        <a:spcBef>
          <a:spcPct val="0"/>
        </a:spcBef>
        <a:spcAft>
          <a:spcPct val="0"/>
        </a:spcAft>
        <a:defRPr sz="3400" b="1">
          <a:solidFill>
            <a:schemeClr val="tx1"/>
          </a:solidFill>
          <a:latin typeface="Georgia" pitchFamily="18" charset="0"/>
        </a:defRPr>
      </a:lvl7pPr>
      <a:lvl8pPr marL="1371600" algn="l" rtl="0" eaLnBrk="1" fontAlgn="base" hangingPunct="1">
        <a:lnSpc>
          <a:spcPts val="3600"/>
        </a:lnSpc>
        <a:spcBef>
          <a:spcPct val="0"/>
        </a:spcBef>
        <a:spcAft>
          <a:spcPct val="0"/>
        </a:spcAft>
        <a:defRPr sz="3400" b="1">
          <a:solidFill>
            <a:schemeClr val="tx1"/>
          </a:solidFill>
          <a:latin typeface="Georgia" pitchFamily="18" charset="0"/>
        </a:defRPr>
      </a:lvl8pPr>
      <a:lvl9pPr marL="1828800" algn="l" rtl="0" eaLnBrk="1" fontAlgn="base" hangingPunct="1">
        <a:lnSpc>
          <a:spcPts val="3600"/>
        </a:lnSpc>
        <a:spcBef>
          <a:spcPct val="0"/>
        </a:spcBef>
        <a:spcAft>
          <a:spcPct val="0"/>
        </a:spcAft>
        <a:defRPr sz="3400" b="1">
          <a:solidFill>
            <a:schemeClr val="tx1"/>
          </a:solidFill>
          <a:latin typeface="Georgia" pitchFamily="18" charset="0"/>
        </a:defRPr>
      </a:lvl9pPr>
    </p:titleStyle>
    <p:bodyStyle>
      <a:lvl1pPr marL="142875" indent="-142875" algn="l" rtl="0" eaLnBrk="1" fontAlgn="base" hangingPunct="1">
        <a:lnSpc>
          <a:spcPts val="2100"/>
        </a:lnSpc>
        <a:spcBef>
          <a:spcPct val="20000"/>
        </a:spcBef>
        <a:spcAft>
          <a:spcPct val="0"/>
        </a:spcAft>
        <a:buChar char="•"/>
        <a:defRPr>
          <a:solidFill>
            <a:schemeClr val="tx1"/>
          </a:solidFill>
          <a:latin typeface="+mn-lt"/>
          <a:ea typeface="+mn-ea"/>
          <a:cs typeface="+mn-cs"/>
        </a:defRPr>
      </a:lvl1pPr>
      <a:lvl2pPr marL="595313" indent="-133350" algn="l" rtl="0" eaLnBrk="1" fontAlgn="base" hangingPunct="1">
        <a:lnSpc>
          <a:spcPts val="1700"/>
        </a:lnSpc>
        <a:spcBef>
          <a:spcPct val="20000"/>
        </a:spcBef>
        <a:spcAft>
          <a:spcPct val="0"/>
        </a:spcAft>
        <a:buChar char="•"/>
        <a:defRPr sz="1400">
          <a:solidFill>
            <a:schemeClr val="tx1"/>
          </a:solidFill>
          <a:latin typeface="+mn-lt"/>
        </a:defRPr>
      </a:lvl2pPr>
      <a:lvl3pPr marL="1014413" indent="-104775" algn="l" rtl="0" eaLnBrk="1" fontAlgn="base" hangingPunct="1">
        <a:lnSpc>
          <a:spcPts val="1500"/>
        </a:lnSpc>
        <a:spcBef>
          <a:spcPct val="20000"/>
        </a:spcBef>
        <a:spcAft>
          <a:spcPct val="0"/>
        </a:spcAft>
        <a:buChar char="•"/>
        <a:defRPr sz="1200">
          <a:solidFill>
            <a:schemeClr val="tx1"/>
          </a:solidFill>
          <a:latin typeface="+mn-lt"/>
        </a:defRPr>
      </a:lvl3pPr>
      <a:lvl4pPr marL="1438275" indent="-100013" algn="l" rtl="0" eaLnBrk="1" fontAlgn="base" hangingPunct="1">
        <a:lnSpc>
          <a:spcPts val="1200"/>
        </a:lnSpc>
        <a:spcBef>
          <a:spcPct val="20000"/>
        </a:spcBef>
        <a:spcAft>
          <a:spcPct val="0"/>
        </a:spcAft>
        <a:buChar char="•"/>
        <a:defRPr sz="1000">
          <a:solidFill>
            <a:schemeClr val="tx1"/>
          </a:solidFill>
          <a:latin typeface="+mn-lt"/>
        </a:defRPr>
      </a:lvl4pPr>
      <a:lvl5pPr marL="1589088" indent="-87313" algn="l" rtl="0" eaLnBrk="1" fontAlgn="base" hangingPunct="1">
        <a:spcBef>
          <a:spcPct val="20000"/>
        </a:spcBef>
        <a:spcAft>
          <a:spcPct val="0"/>
        </a:spcAft>
        <a:buChar char="•"/>
        <a:defRPr sz="1400">
          <a:solidFill>
            <a:schemeClr val="tx1"/>
          </a:solidFill>
          <a:latin typeface="+mn-lt"/>
        </a:defRPr>
      </a:lvl5pPr>
      <a:lvl6pPr marL="2046288" indent="-87313" algn="l" rtl="0" eaLnBrk="1" fontAlgn="base" hangingPunct="1">
        <a:spcBef>
          <a:spcPct val="20000"/>
        </a:spcBef>
        <a:spcAft>
          <a:spcPct val="0"/>
        </a:spcAft>
        <a:buChar char="•"/>
        <a:defRPr sz="1400">
          <a:solidFill>
            <a:schemeClr val="tx1"/>
          </a:solidFill>
          <a:latin typeface="+mn-lt"/>
        </a:defRPr>
      </a:lvl6pPr>
      <a:lvl7pPr marL="2503488" indent="-87313" algn="l" rtl="0" eaLnBrk="1" fontAlgn="base" hangingPunct="1">
        <a:spcBef>
          <a:spcPct val="20000"/>
        </a:spcBef>
        <a:spcAft>
          <a:spcPct val="0"/>
        </a:spcAft>
        <a:buChar char="•"/>
        <a:defRPr sz="1400">
          <a:solidFill>
            <a:schemeClr val="tx1"/>
          </a:solidFill>
          <a:latin typeface="+mn-lt"/>
        </a:defRPr>
      </a:lvl7pPr>
      <a:lvl8pPr marL="2960688" indent="-87313" algn="l" rtl="0" eaLnBrk="1" fontAlgn="base" hangingPunct="1">
        <a:spcBef>
          <a:spcPct val="20000"/>
        </a:spcBef>
        <a:spcAft>
          <a:spcPct val="0"/>
        </a:spcAft>
        <a:buChar char="•"/>
        <a:defRPr sz="1400">
          <a:solidFill>
            <a:schemeClr val="tx1"/>
          </a:solidFill>
          <a:latin typeface="+mn-lt"/>
        </a:defRPr>
      </a:lvl8pPr>
      <a:lvl9pPr marL="3417888" indent="-87313" algn="l" rtl="0" eaLnBrk="1" fontAlgn="base" hangingPunct="1">
        <a:spcBef>
          <a:spcPct val="20000"/>
        </a:spcBef>
        <a:spcAft>
          <a:spcPct val="0"/>
        </a:spcAft>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1122" name="Picture 2"/>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34302" y="86400"/>
            <a:ext cx="1714162" cy="814033"/>
          </a:xfrm>
          <a:prstGeom prst="rect">
            <a:avLst/>
          </a:prstGeom>
          <a:noFill/>
        </p:spPr>
      </p:pic>
      <p:sp>
        <p:nvSpPr>
          <p:cNvPr id="261123" name="Rectangle 3"/>
          <p:cNvSpPr>
            <a:spLocks noGrp="1" noChangeArrowheads="1"/>
          </p:cNvSpPr>
          <p:nvPr>
            <p:ph type="title"/>
          </p:nvPr>
        </p:nvSpPr>
        <p:spPr bwMode="auto">
          <a:xfrm>
            <a:off x="431800" y="1277938"/>
            <a:ext cx="6478588" cy="1143000"/>
          </a:xfrm>
          <a:prstGeom prst="rect">
            <a:avLst/>
          </a:prstGeom>
          <a:noFill/>
          <a:ln w="9525">
            <a:noFill/>
            <a:miter lim="800000"/>
            <a:headEnd/>
            <a:tailEnd/>
          </a:ln>
          <a:effectLst/>
        </p:spPr>
        <p:txBody>
          <a:bodyPr vert="horz" wrap="square" lIns="0" tIns="46800" rIns="0" bIns="46800" numCol="1" anchor="b" anchorCtr="0" compatLnSpc="1">
            <a:prstTxWarp prst="textNoShape">
              <a:avLst/>
            </a:prstTxWarp>
          </a:bodyPr>
          <a:lstStyle/>
          <a:p>
            <a:pPr lvl="0"/>
            <a:r>
              <a:rPr lang="da-DK" smtClean="0"/>
              <a:t>Klik for at redigere i master</a:t>
            </a:r>
          </a:p>
        </p:txBody>
      </p:sp>
      <p:sp>
        <p:nvSpPr>
          <p:cNvPr id="261124" name="Rectangle 4"/>
          <p:cNvSpPr>
            <a:spLocks noGrp="1" noChangeArrowheads="1"/>
          </p:cNvSpPr>
          <p:nvPr>
            <p:ph type="body" idx="1"/>
          </p:nvPr>
        </p:nvSpPr>
        <p:spPr bwMode="auto">
          <a:xfrm>
            <a:off x="431800" y="2497138"/>
            <a:ext cx="8277225" cy="3332162"/>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p:txBody>
      </p:sp>
      <p:sp>
        <p:nvSpPr>
          <p:cNvPr id="261125" name="Rectangle 5"/>
          <p:cNvSpPr>
            <a:spLocks noGrp="1" noChangeArrowheads="1"/>
          </p:cNvSpPr>
          <p:nvPr>
            <p:ph type="dt" sz="half" idx="2"/>
          </p:nvPr>
        </p:nvSpPr>
        <p:spPr bwMode="auto">
          <a:xfrm>
            <a:off x="7088188" y="62738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pPr fontAlgn="base">
              <a:spcBef>
                <a:spcPct val="0"/>
              </a:spcBef>
              <a:spcAft>
                <a:spcPct val="0"/>
              </a:spcAft>
            </a:pPr>
            <a:fld id="{A9BCD095-9531-4652-A89C-A024EBF21B54}" type="datetime1">
              <a:rPr lang="da-DK">
                <a:solidFill>
                  <a:srgbClr val="000000"/>
                </a:solidFill>
              </a:rPr>
              <a:pPr fontAlgn="base">
                <a:spcBef>
                  <a:spcPct val="0"/>
                </a:spcBef>
                <a:spcAft>
                  <a:spcPct val="0"/>
                </a:spcAft>
              </a:pPr>
              <a:t>08-09-2015</a:t>
            </a:fld>
            <a:endParaRPr lang="da-DK">
              <a:solidFill>
                <a:srgbClr val="000000"/>
              </a:solidFill>
            </a:endParaRPr>
          </a:p>
        </p:txBody>
      </p:sp>
      <p:sp>
        <p:nvSpPr>
          <p:cNvPr id="261126" name="Rectangle 6"/>
          <p:cNvSpPr>
            <a:spLocks noGrp="1" noChangeArrowheads="1"/>
          </p:cNvSpPr>
          <p:nvPr>
            <p:ph type="ftr" sz="quarter" idx="3"/>
          </p:nvPr>
        </p:nvSpPr>
        <p:spPr bwMode="auto">
          <a:xfrm>
            <a:off x="431800" y="6269038"/>
            <a:ext cx="6405563" cy="360362"/>
          </a:xfrm>
          <a:prstGeom prst="rect">
            <a:avLst/>
          </a:prstGeom>
          <a:noFill/>
          <a:ln w="9525">
            <a:noFill/>
            <a:miter lim="800000"/>
            <a:headEnd/>
            <a:tailEnd/>
          </a:ln>
          <a:effectLst/>
        </p:spPr>
        <p:txBody>
          <a:bodyPr vert="horz" wrap="square" lIns="0" tIns="45720" rIns="91440" bIns="0" numCol="1" anchor="b" anchorCtr="0" compatLnSpc="1">
            <a:prstTxWarp prst="textNoShape">
              <a:avLst/>
            </a:prstTxWarp>
          </a:bodyPr>
          <a:lstStyle>
            <a:lvl1pPr>
              <a:lnSpc>
                <a:spcPts val="1400"/>
              </a:lnSpc>
              <a:defRPr sz="1000"/>
            </a:lvl1pPr>
          </a:lstStyle>
          <a:p>
            <a:pPr fontAlgn="base">
              <a:spcBef>
                <a:spcPct val="0"/>
              </a:spcBef>
              <a:spcAft>
                <a:spcPct val="0"/>
              </a:spcAft>
            </a:pPr>
            <a:r>
              <a:rPr lang="da-DK" dirty="0" smtClean="0">
                <a:solidFill>
                  <a:srgbClr val="000000"/>
                </a:solidFill>
              </a:rPr>
              <a:t>Indsæt note og kildehenvisning via Sidehoved og sidefod</a:t>
            </a:r>
            <a:endParaRPr lang="da-DK" dirty="0">
              <a:solidFill>
                <a:srgbClr val="000000"/>
              </a:solidFill>
            </a:endParaRPr>
          </a:p>
        </p:txBody>
      </p:sp>
      <p:sp>
        <p:nvSpPr>
          <p:cNvPr id="261127" name="Rectangle 7"/>
          <p:cNvSpPr>
            <a:spLocks noGrp="1" noChangeArrowheads="1"/>
          </p:cNvSpPr>
          <p:nvPr>
            <p:ph type="sldNum" sz="quarter" idx="4"/>
          </p:nvPr>
        </p:nvSpPr>
        <p:spPr bwMode="auto">
          <a:xfrm>
            <a:off x="7088188" y="64516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pPr fontAlgn="base">
              <a:spcBef>
                <a:spcPct val="0"/>
              </a:spcBef>
              <a:spcAft>
                <a:spcPct val="0"/>
              </a:spcAft>
            </a:pPr>
            <a:r>
              <a:rPr lang="da-DK">
                <a:solidFill>
                  <a:srgbClr val="000000"/>
                </a:solidFill>
              </a:rPr>
              <a:t>Side </a:t>
            </a:r>
            <a:fld id="{FEBB29CA-93C0-46BF-904E-F095A899BB4B}" type="slidenum">
              <a:rPr lang="da-DK">
                <a:solidFill>
                  <a:srgbClr val="000000"/>
                </a:solidFill>
              </a:rPr>
              <a:pPr fontAlgn="base">
                <a:spcBef>
                  <a:spcPct val="0"/>
                </a:spcBef>
                <a:spcAft>
                  <a:spcPct val="0"/>
                </a:spcAft>
              </a:pPr>
              <a:t>‹nr.›</a:t>
            </a:fld>
            <a:endParaRPr lang="da-DK">
              <a:solidFill>
                <a:srgbClr val="000000"/>
              </a:solidFill>
            </a:endParaRPr>
          </a:p>
        </p:txBody>
      </p:sp>
      <p:sp>
        <p:nvSpPr>
          <p:cNvPr id="261128" name="Line 8"/>
          <p:cNvSpPr>
            <a:spLocks noChangeShapeType="1"/>
          </p:cNvSpPr>
          <p:nvPr/>
        </p:nvSpPr>
        <p:spPr bwMode="auto">
          <a:xfrm>
            <a:off x="431800" y="6099175"/>
            <a:ext cx="6405563" cy="0"/>
          </a:xfrm>
          <a:prstGeom prst="line">
            <a:avLst/>
          </a:prstGeom>
          <a:noFill/>
          <a:ln w="6350">
            <a:solidFill>
              <a:schemeClr val="tx1"/>
            </a:solidFill>
            <a:round/>
            <a:headEnd/>
            <a:tailEnd/>
          </a:ln>
          <a:effectLst/>
        </p:spPr>
        <p:txBody>
          <a:bodyPr/>
          <a:lstStyle/>
          <a:p>
            <a:pPr fontAlgn="base">
              <a:lnSpc>
                <a:spcPts val="1800"/>
              </a:lnSpc>
              <a:spcBef>
                <a:spcPct val="0"/>
              </a:spcBef>
              <a:spcAft>
                <a:spcPct val="0"/>
              </a:spcAft>
            </a:pPr>
            <a:endParaRPr lang="da-DK" sz="1400">
              <a:solidFill>
                <a:srgbClr val="000000"/>
              </a:solidFill>
            </a:endParaRPr>
          </a:p>
        </p:txBody>
      </p:sp>
      <p:sp>
        <p:nvSpPr>
          <p:cNvPr id="261129" name="Line 9"/>
          <p:cNvSpPr>
            <a:spLocks noChangeShapeType="1"/>
          </p:cNvSpPr>
          <p:nvPr/>
        </p:nvSpPr>
        <p:spPr bwMode="auto">
          <a:xfrm>
            <a:off x="7088188" y="6099175"/>
            <a:ext cx="1619250" cy="0"/>
          </a:xfrm>
          <a:prstGeom prst="line">
            <a:avLst/>
          </a:prstGeom>
          <a:noFill/>
          <a:ln w="6350">
            <a:solidFill>
              <a:schemeClr val="tx1"/>
            </a:solidFill>
            <a:round/>
            <a:headEnd/>
            <a:tailEnd/>
          </a:ln>
          <a:effectLst/>
        </p:spPr>
        <p:txBody>
          <a:bodyPr/>
          <a:lstStyle/>
          <a:p>
            <a:pPr fontAlgn="base">
              <a:lnSpc>
                <a:spcPts val="1800"/>
              </a:lnSpc>
              <a:spcBef>
                <a:spcPct val="0"/>
              </a:spcBef>
              <a:spcAft>
                <a:spcPct val="0"/>
              </a:spcAft>
            </a:pPr>
            <a:endParaRPr lang="da-DK" sz="1400">
              <a:solidFill>
                <a:srgbClr val="000000"/>
              </a:solidFill>
            </a:endParaRPr>
          </a:p>
        </p:txBody>
      </p:sp>
      <p:sp>
        <p:nvSpPr>
          <p:cNvPr id="261130" name="Line 10"/>
          <p:cNvSpPr>
            <a:spLocks noChangeShapeType="1"/>
          </p:cNvSpPr>
          <p:nvPr/>
        </p:nvSpPr>
        <p:spPr bwMode="auto">
          <a:xfrm>
            <a:off x="431800" y="1204913"/>
            <a:ext cx="1800225" cy="0"/>
          </a:xfrm>
          <a:prstGeom prst="line">
            <a:avLst/>
          </a:prstGeom>
          <a:noFill/>
          <a:ln w="6350">
            <a:solidFill>
              <a:schemeClr val="tx1"/>
            </a:solidFill>
            <a:round/>
            <a:headEnd/>
            <a:tailEnd/>
          </a:ln>
          <a:effectLst/>
        </p:spPr>
        <p:txBody>
          <a:bodyPr/>
          <a:lstStyle/>
          <a:p>
            <a:pPr fontAlgn="base">
              <a:lnSpc>
                <a:spcPts val="1800"/>
              </a:lnSpc>
              <a:spcBef>
                <a:spcPct val="0"/>
              </a:spcBef>
              <a:spcAft>
                <a:spcPct val="0"/>
              </a:spcAft>
            </a:pPr>
            <a:endParaRPr lang="da-DK" sz="1400">
              <a:solidFill>
                <a:srgbClr val="000000"/>
              </a:solidFill>
            </a:endParaRPr>
          </a:p>
        </p:txBody>
      </p:sp>
      <p:sp>
        <p:nvSpPr>
          <p:cNvPr id="261158" name="Text Box 38"/>
          <p:cNvSpPr txBox="1">
            <a:spLocks noChangeArrowheads="1"/>
          </p:cNvSpPr>
          <p:nvPr/>
        </p:nvSpPr>
        <p:spPr bwMode="auto">
          <a:xfrm>
            <a:off x="9217025" y="2636838"/>
            <a:ext cx="1943100" cy="2835275"/>
          </a:xfrm>
          <a:prstGeom prst="rect">
            <a:avLst/>
          </a:prstGeom>
          <a:noFill/>
          <a:ln w="9525" algn="ctr">
            <a:noFill/>
            <a:miter lim="800000"/>
            <a:headEnd/>
            <a:tailEnd/>
          </a:ln>
          <a:effectLst/>
        </p:spPr>
        <p:txBody>
          <a:bodyPr>
            <a:spAutoFit/>
          </a:bodyPr>
          <a:lstStyle/>
          <a:p>
            <a:pPr marL="342900" indent="-342900" fontAlgn="base">
              <a:lnSpc>
                <a:spcPts val="1800"/>
              </a:lnSpc>
              <a:spcBef>
                <a:spcPct val="50000"/>
              </a:spcBef>
              <a:spcAft>
                <a:spcPct val="0"/>
              </a:spcAft>
            </a:pPr>
            <a:r>
              <a:rPr lang="da-DK" sz="1000" b="1">
                <a:solidFill>
                  <a:srgbClr val="FFFFFF"/>
                </a:solidFill>
              </a:rPr>
              <a:t>Tekstniveauer:</a:t>
            </a:r>
          </a:p>
          <a:p>
            <a:pPr marL="342900" indent="-342900" fontAlgn="base">
              <a:lnSpc>
                <a:spcPts val="1800"/>
              </a:lnSpc>
              <a:spcBef>
                <a:spcPct val="50000"/>
              </a:spcBef>
              <a:spcAft>
                <a:spcPct val="0"/>
              </a:spcAft>
              <a:buFontTx/>
              <a:buAutoNum type="arabicPeriod"/>
            </a:pPr>
            <a:r>
              <a:rPr lang="da-DK" sz="1000">
                <a:solidFill>
                  <a:srgbClr val="FFFFFF"/>
                </a:solidFill>
              </a:rPr>
              <a:t>For at skifte mellem de forskellige tekstniveauer, brug "Forøg list niveau"-knappen i værktøjslinjen "Formatering".</a:t>
            </a:r>
          </a:p>
          <a:p>
            <a:pPr marL="342900" indent="-342900" fontAlgn="base">
              <a:lnSpc>
                <a:spcPts val="1800"/>
              </a:lnSpc>
              <a:spcBef>
                <a:spcPct val="50000"/>
              </a:spcBef>
              <a:spcAft>
                <a:spcPct val="0"/>
              </a:spcAft>
              <a:buFontTx/>
              <a:buAutoNum type="arabicPeriod"/>
            </a:pPr>
            <a:endParaRPr lang="da-DK" sz="1000">
              <a:solidFill>
                <a:srgbClr val="FFFFFF"/>
              </a:solidFill>
            </a:endParaRPr>
          </a:p>
          <a:p>
            <a:pPr marL="342900" indent="-342900" fontAlgn="base">
              <a:lnSpc>
                <a:spcPts val="1800"/>
              </a:lnSpc>
              <a:spcBef>
                <a:spcPct val="50000"/>
              </a:spcBef>
              <a:spcAft>
                <a:spcPct val="0"/>
              </a:spcAft>
              <a:buFontTx/>
              <a:buAutoNum type="arabicPeriod"/>
            </a:pPr>
            <a:r>
              <a:rPr lang="da-DK" sz="1000">
                <a:solidFill>
                  <a:srgbClr val="FFFFFF"/>
                </a:solidFill>
              </a:rPr>
              <a:t>For at komme tilbage til tidligere niveauer, brug "Formindsk list niveau"-knappen</a:t>
            </a:r>
          </a:p>
        </p:txBody>
      </p:sp>
      <p:grpSp>
        <p:nvGrpSpPr>
          <p:cNvPr id="261159" name="Group 23"/>
          <p:cNvGrpSpPr>
            <a:grpSpLocks/>
          </p:cNvGrpSpPr>
          <p:nvPr/>
        </p:nvGrpSpPr>
        <p:grpSpPr bwMode="auto">
          <a:xfrm>
            <a:off x="9612313" y="5589588"/>
            <a:ext cx="738187" cy="255587"/>
            <a:chOff x="-884047" y="3823106"/>
            <a:chExt cx="737997" cy="255588"/>
          </a:xfrm>
        </p:grpSpPr>
        <p:sp>
          <p:nvSpPr>
            <p:cNvPr id="15" name="Line 14"/>
            <p:cNvSpPr>
              <a:spLocks noChangeShapeType="1"/>
            </p:cNvSpPr>
            <p:nvPr/>
          </p:nvSpPr>
          <p:spPr bwMode="auto">
            <a:xfrm flipV="1">
              <a:off x="-884047" y="3951694"/>
              <a:ext cx="242824" cy="0"/>
            </a:xfrm>
            <a:prstGeom prst="line">
              <a:avLst/>
            </a:prstGeom>
            <a:noFill/>
            <a:ln w="38100">
              <a:solidFill>
                <a:schemeClr val="tx1"/>
              </a:solidFill>
              <a:round/>
              <a:headEnd/>
              <a:tailEnd type="triangle" w="med" len="me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grpSp>
          <p:nvGrpSpPr>
            <p:cNvPr id="261161" name="Group 15"/>
            <p:cNvGrpSpPr>
              <a:grpSpLocks/>
            </p:cNvGrpSpPr>
            <p:nvPr/>
          </p:nvGrpSpPr>
          <p:grpSpPr bwMode="auto">
            <a:xfrm>
              <a:off x="-598488" y="3823106"/>
              <a:ext cx="452438" cy="255588"/>
              <a:chOff x="-318" y="2953"/>
              <a:chExt cx="285" cy="161"/>
            </a:xfrm>
          </p:grpSpPr>
          <p:pic>
            <p:nvPicPr>
              <p:cNvPr id="261162" name="Picture 16"/>
              <p:cNvPicPr>
                <a:picLocks noChangeAspect="1" noChangeArrowheads="1"/>
              </p:cNvPicPr>
              <p:nvPr/>
            </p:nvPicPr>
            <p:blipFill>
              <a:blip r:embed="rId3" cstate="print"/>
              <a:srcRect/>
              <a:stretch>
                <a:fillRect/>
              </a:stretch>
            </p:blipFill>
            <p:spPr bwMode="auto">
              <a:xfrm>
                <a:off x="-318" y="2953"/>
                <a:ext cx="285" cy="145"/>
              </a:xfrm>
              <a:prstGeom prst="rect">
                <a:avLst/>
              </a:prstGeom>
              <a:noFill/>
              <a:ln w="9525">
                <a:noFill/>
                <a:miter lim="800000"/>
                <a:headEnd/>
                <a:tailEnd/>
              </a:ln>
            </p:spPr>
          </p:pic>
          <p:sp>
            <p:nvSpPr>
              <p:cNvPr id="19" name="Line 17"/>
              <p:cNvSpPr>
                <a:spLocks noChangeShapeType="1"/>
              </p:cNvSpPr>
              <p:nvPr/>
            </p:nvSpPr>
            <p:spPr bwMode="auto">
              <a:xfrm>
                <a:off x="-165" y="2954"/>
                <a:ext cx="113" cy="160"/>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sp>
            <p:nvSpPr>
              <p:cNvPr id="20" name="Line 18"/>
              <p:cNvSpPr>
                <a:spLocks noChangeShapeType="1"/>
              </p:cNvSpPr>
              <p:nvPr/>
            </p:nvSpPr>
            <p:spPr bwMode="auto">
              <a:xfrm flipH="1">
                <a:off x="-159" y="2954"/>
                <a:ext cx="91" cy="160"/>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grpSp>
      </p:grpSp>
      <p:grpSp>
        <p:nvGrpSpPr>
          <p:cNvPr id="261165" name="Group 19"/>
          <p:cNvGrpSpPr>
            <a:grpSpLocks/>
          </p:cNvGrpSpPr>
          <p:nvPr/>
        </p:nvGrpSpPr>
        <p:grpSpPr bwMode="auto">
          <a:xfrm>
            <a:off x="9658350" y="4214813"/>
            <a:ext cx="684213" cy="263525"/>
            <a:chOff x="-464" y="2256"/>
            <a:chExt cx="431" cy="166"/>
          </a:xfrm>
        </p:grpSpPr>
        <p:pic>
          <p:nvPicPr>
            <p:cNvPr id="261166" name="Picture 14" descr="fke3b.jpg"/>
            <p:cNvPicPr>
              <a:picLocks noChangeAspect="1"/>
            </p:cNvPicPr>
            <p:nvPr/>
          </p:nvPicPr>
          <p:blipFill>
            <a:blip r:embed="rId4" cstate="print"/>
            <a:srcRect/>
            <a:stretch>
              <a:fillRect/>
            </a:stretch>
          </p:blipFill>
          <p:spPr bwMode="auto">
            <a:xfrm>
              <a:off x="-464" y="2274"/>
              <a:ext cx="260" cy="127"/>
            </a:xfrm>
            <a:prstGeom prst="rect">
              <a:avLst/>
            </a:prstGeom>
            <a:noFill/>
            <a:ln w="9525">
              <a:noFill/>
              <a:miter lim="800000"/>
              <a:headEnd/>
              <a:tailEnd/>
            </a:ln>
          </p:spPr>
        </p:pic>
        <p:sp>
          <p:nvSpPr>
            <p:cNvPr id="23" name="Line 21"/>
            <p:cNvSpPr>
              <a:spLocks noChangeShapeType="1"/>
            </p:cNvSpPr>
            <p:nvPr/>
          </p:nvSpPr>
          <p:spPr bwMode="auto">
            <a:xfrm>
              <a:off x="-464" y="2261"/>
              <a:ext cx="120" cy="161"/>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sp>
          <p:nvSpPr>
            <p:cNvPr id="24" name="Line 22"/>
            <p:cNvSpPr>
              <a:spLocks noChangeShapeType="1"/>
            </p:cNvSpPr>
            <p:nvPr/>
          </p:nvSpPr>
          <p:spPr bwMode="auto">
            <a:xfrm flipH="1">
              <a:off x="-454" y="2256"/>
              <a:ext cx="116" cy="159"/>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sp>
          <p:nvSpPr>
            <p:cNvPr id="25" name="Line 23"/>
            <p:cNvSpPr>
              <a:spLocks noChangeShapeType="1"/>
            </p:cNvSpPr>
            <p:nvPr/>
          </p:nvSpPr>
          <p:spPr bwMode="auto">
            <a:xfrm flipH="1">
              <a:off x="-169" y="2332"/>
              <a:ext cx="136" cy="0"/>
            </a:xfrm>
            <a:prstGeom prst="line">
              <a:avLst/>
            </a:prstGeom>
            <a:noFill/>
            <a:ln w="38100">
              <a:solidFill>
                <a:schemeClr val="tx1"/>
              </a:solidFill>
              <a:round/>
              <a:headEnd/>
              <a:tailEnd type="triangle" w="med" len="me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grpSp>
      <p:sp>
        <p:nvSpPr>
          <p:cNvPr id="261170" name="Text Box 50"/>
          <p:cNvSpPr txBox="1">
            <a:spLocks noChangeArrowheads="1"/>
          </p:cNvSpPr>
          <p:nvPr/>
        </p:nvSpPr>
        <p:spPr bwMode="auto">
          <a:xfrm>
            <a:off x="9217025" y="-26988"/>
            <a:ext cx="1943100" cy="2149476"/>
          </a:xfrm>
          <a:prstGeom prst="rect">
            <a:avLst/>
          </a:prstGeom>
          <a:noFill/>
          <a:ln w="9525" algn="ctr">
            <a:noFill/>
            <a:miter lim="800000"/>
            <a:headEnd/>
            <a:tailEnd/>
          </a:ln>
          <a:effectLst/>
        </p:spPr>
        <p:txBody>
          <a:bodyPr>
            <a:spAutoFit/>
          </a:bodyPr>
          <a:lstStyle/>
          <a:p>
            <a:pPr marL="342900" indent="-342900" fontAlgn="base">
              <a:lnSpc>
                <a:spcPts val="1800"/>
              </a:lnSpc>
              <a:spcBef>
                <a:spcPct val="50000"/>
              </a:spcBef>
              <a:spcAft>
                <a:spcPct val="0"/>
              </a:spcAft>
            </a:pPr>
            <a:r>
              <a:rPr lang="da-DK" sz="1000" b="1">
                <a:solidFill>
                  <a:srgbClr val="FFFFFF"/>
                </a:solidFill>
              </a:rPr>
              <a:t>Tilføj hjælpelinjer:</a:t>
            </a:r>
          </a:p>
          <a:p>
            <a:pPr marL="342900" indent="-342900" fontAlgn="base">
              <a:lnSpc>
                <a:spcPts val="1800"/>
              </a:lnSpc>
              <a:spcBef>
                <a:spcPct val="50000"/>
              </a:spcBef>
              <a:spcAft>
                <a:spcPct val="0"/>
              </a:spcAft>
              <a:buFontTx/>
              <a:buAutoNum type="arabicPeriod"/>
            </a:pPr>
            <a:r>
              <a:rPr lang="da-DK" sz="1000">
                <a:solidFill>
                  <a:srgbClr val="FFFFFF"/>
                </a:solidFill>
              </a:rPr>
              <a:t>Højreklik et sted i det grå område rundt om dette dias</a:t>
            </a:r>
          </a:p>
          <a:p>
            <a:pPr marL="342900" indent="-342900" fontAlgn="base">
              <a:lnSpc>
                <a:spcPts val="1800"/>
              </a:lnSpc>
              <a:spcBef>
                <a:spcPct val="50000"/>
              </a:spcBef>
              <a:spcAft>
                <a:spcPct val="0"/>
              </a:spcAft>
              <a:buFontTx/>
              <a:buAutoNum type="arabicPeriod"/>
            </a:pPr>
            <a:r>
              <a:rPr lang="da-DK" sz="1000">
                <a:solidFill>
                  <a:srgbClr val="FFFFFF"/>
                </a:solidFill>
              </a:rPr>
              <a:t>Vælg "Gitter og hjælpelinjer"</a:t>
            </a:r>
          </a:p>
          <a:p>
            <a:pPr marL="342900" indent="-342900" fontAlgn="base">
              <a:lnSpc>
                <a:spcPts val="1800"/>
              </a:lnSpc>
              <a:spcBef>
                <a:spcPct val="50000"/>
              </a:spcBef>
              <a:spcAft>
                <a:spcPct val="0"/>
              </a:spcAft>
              <a:buFontTx/>
              <a:buAutoNum type="arabicPeriod"/>
            </a:pPr>
            <a:r>
              <a:rPr lang="da-DK" sz="1000">
                <a:solidFill>
                  <a:srgbClr val="FFFFFF"/>
                </a:solidFill>
              </a:rPr>
              <a:t>Vælg "Vis hjælpelinjer på skærm"</a:t>
            </a:r>
          </a:p>
        </p:txBody>
      </p:sp>
    </p:spTree>
    <p:extLst>
      <p:ext uri="{BB962C8B-B14F-4D97-AF65-F5344CB8AC3E}">
        <p14:creationId xmlns:p14="http://schemas.microsoft.com/office/powerpoint/2010/main" val="2141284542"/>
      </p:ext>
    </p:extLst>
  </p:cSld>
  <p:clrMap bg1="lt1" tx1="dk1" bg2="lt2" tx2="dk2" accent1="accent1" accent2="accent2" accent3="accent3" accent4="accent4" accent5="accent5" accent6="accent6" hlink="hlink" folHlink="folHlink"/>
  <p:hf hdr="0"/>
  <p:txStyles>
    <p:titleStyle>
      <a:lvl1pPr algn="l" rtl="0" eaLnBrk="1" fontAlgn="base" hangingPunct="1">
        <a:lnSpc>
          <a:spcPts val="3600"/>
        </a:lnSpc>
        <a:spcBef>
          <a:spcPct val="0"/>
        </a:spcBef>
        <a:spcAft>
          <a:spcPct val="0"/>
        </a:spcAft>
        <a:defRPr sz="3400" b="1">
          <a:solidFill>
            <a:schemeClr val="tx1"/>
          </a:solidFill>
          <a:latin typeface="+mj-lt"/>
          <a:ea typeface="+mj-ea"/>
          <a:cs typeface="+mj-cs"/>
        </a:defRPr>
      </a:lvl1pPr>
      <a:lvl2pPr algn="l" rtl="0" eaLnBrk="1" fontAlgn="base" hangingPunct="1">
        <a:lnSpc>
          <a:spcPts val="3600"/>
        </a:lnSpc>
        <a:spcBef>
          <a:spcPct val="0"/>
        </a:spcBef>
        <a:spcAft>
          <a:spcPct val="0"/>
        </a:spcAft>
        <a:defRPr sz="3400" b="1">
          <a:solidFill>
            <a:schemeClr val="tx1"/>
          </a:solidFill>
          <a:latin typeface="Georgia" pitchFamily="18" charset="0"/>
        </a:defRPr>
      </a:lvl2pPr>
      <a:lvl3pPr algn="l" rtl="0" eaLnBrk="1" fontAlgn="base" hangingPunct="1">
        <a:lnSpc>
          <a:spcPts val="3600"/>
        </a:lnSpc>
        <a:spcBef>
          <a:spcPct val="0"/>
        </a:spcBef>
        <a:spcAft>
          <a:spcPct val="0"/>
        </a:spcAft>
        <a:defRPr sz="3400" b="1">
          <a:solidFill>
            <a:schemeClr val="tx1"/>
          </a:solidFill>
          <a:latin typeface="Georgia" pitchFamily="18" charset="0"/>
        </a:defRPr>
      </a:lvl3pPr>
      <a:lvl4pPr algn="l" rtl="0" eaLnBrk="1" fontAlgn="base" hangingPunct="1">
        <a:lnSpc>
          <a:spcPts val="3600"/>
        </a:lnSpc>
        <a:spcBef>
          <a:spcPct val="0"/>
        </a:spcBef>
        <a:spcAft>
          <a:spcPct val="0"/>
        </a:spcAft>
        <a:defRPr sz="3400" b="1">
          <a:solidFill>
            <a:schemeClr val="tx1"/>
          </a:solidFill>
          <a:latin typeface="Georgia" pitchFamily="18" charset="0"/>
        </a:defRPr>
      </a:lvl4pPr>
      <a:lvl5pPr algn="l" rtl="0" eaLnBrk="1" fontAlgn="base" hangingPunct="1">
        <a:lnSpc>
          <a:spcPts val="3600"/>
        </a:lnSpc>
        <a:spcBef>
          <a:spcPct val="0"/>
        </a:spcBef>
        <a:spcAft>
          <a:spcPct val="0"/>
        </a:spcAft>
        <a:defRPr sz="3400" b="1">
          <a:solidFill>
            <a:schemeClr val="tx1"/>
          </a:solidFill>
          <a:latin typeface="Georgia" pitchFamily="18" charset="0"/>
        </a:defRPr>
      </a:lvl5pPr>
      <a:lvl6pPr marL="457200" algn="l" rtl="0" eaLnBrk="1" fontAlgn="base" hangingPunct="1">
        <a:lnSpc>
          <a:spcPts val="3600"/>
        </a:lnSpc>
        <a:spcBef>
          <a:spcPct val="0"/>
        </a:spcBef>
        <a:spcAft>
          <a:spcPct val="0"/>
        </a:spcAft>
        <a:defRPr sz="3400" b="1">
          <a:solidFill>
            <a:schemeClr val="tx1"/>
          </a:solidFill>
          <a:latin typeface="Georgia" pitchFamily="18" charset="0"/>
        </a:defRPr>
      </a:lvl6pPr>
      <a:lvl7pPr marL="914400" algn="l" rtl="0" eaLnBrk="1" fontAlgn="base" hangingPunct="1">
        <a:lnSpc>
          <a:spcPts val="3600"/>
        </a:lnSpc>
        <a:spcBef>
          <a:spcPct val="0"/>
        </a:spcBef>
        <a:spcAft>
          <a:spcPct val="0"/>
        </a:spcAft>
        <a:defRPr sz="3400" b="1">
          <a:solidFill>
            <a:schemeClr val="tx1"/>
          </a:solidFill>
          <a:latin typeface="Georgia" pitchFamily="18" charset="0"/>
        </a:defRPr>
      </a:lvl7pPr>
      <a:lvl8pPr marL="1371600" algn="l" rtl="0" eaLnBrk="1" fontAlgn="base" hangingPunct="1">
        <a:lnSpc>
          <a:spcPts val="3600"/>
        </a:lnSpc>
        <a:spcBef>
          <a:spcPct val="0"/>
        </a:spcBef>
        <a:spcAft>
          <a:spcPct val="0"/>
        </a:spcAft>
        <a:defRPr sz="3400" b="1">
          <a:solidFill>
            <a:schemeClr val="tx1"/>
          </a:solidFill>
          <a:latin typeface="Georgia" pitchFamily="18" charset="0"/>
        </a:defRPr>
      </a:lvl8pPr>
      <a:lvl9pPr marL="1828800" algn="l" rtl="0" eaLnBrk="1" fontAlgn="base" hangingPunct="1">
        <a:lnSpc>
          <a:spcPts val="3600"/>
        </a:lnSpc>
        <a:spcBef>
          <a:spcPct val="0"/>
        </a:spcBef>
        <a:spcAft>
          <a:spcPct val="0"/>
        </a:spcAft>
        <a:defRPr sz="3400" b="1">
          <a:solidFill>
            <a:schemeClr val="tx1"/>
          </a:solidFill>
          <a:latin typeface="Georgia" pitchFamily="18" charset="0"/>
        </a:defRPr>
      </a:lvl9pPr>
    </p:titleStyle>
    <p:bodyStyle>
      <a:lvl1pPr marL="142875" indent="-142875" algn="l" rtl="0" eaLnBrk="1" fontAlgn="base" hangingPunct="1">
        <a:lnSpc>
          <a:spcPts val="2100"/>
        </a:lnSpc>
        <a:spcBef>
          <a:spcPct val="20000"/>
        </a:spcBef>
        <a:spcAft>
          <a:spcPct val="0"/>
        </a:spcAft>
        <a:buChar char="•"/>
        <a:defRPr>
          <a:solidFill>
            <a:schemeClr val="tx1"/>
          </a:solidFill>
          <a:latin typeface="+mn-lt"/>
          <a:ea typeface="+mn-ea"/>
          <a:cs typeface="+mn-cs"/>
        </a:defRPr>
      </a:lvl1pPr>
      <a:lvl2pPr marL="595313" indent="-133350" algn="l" rtl="0" eaLnBrk="1" fontAlgn="base" hangingPunct="1">
        <a:lnSpc>
          <a:spcPts val="1700"/>
        </a:lnSpc>
        <a:spcBef>
          <a:spcPct val="20000"/>
        </a:spcBef>
        <a:spcAft>
          <a:spcPct val="0"/>
        </a:spcAft>
        <a:buChar char="•"/>
        <a:defRPr sz="1400">
          <a:solidFill>
            <a:schemeClr val="tx1"/>
          </a:solidFill>
          <a:latin typeface="+mn-lt"/>
        </a:defRPr>
      </a:lvl2pPr>
      <a:lvl3pPr marL="1014413" indent="-104775" algn="l" rtl="0" eaLnBrk="1" fontAlgn="base" hangingPunct="1">
        <a:lnSpc>
          <a:spcPts val="1500"/>
        </a:lnSpc>
        <a:spcBef>
          <a:spcPct val="20000"/>
        </a:spcBef>
        <a:spcAft>
          <a:spcPct val="0"/>
        </a:spcAft>
        <a:buChar char="•"/>
        <a:defRPr sz="1200">
          <a:solidFill>
            <a:schemeClr val="tx1"/>
          </a:solidFill>
          <a:latin typeface="+mn-lt"/>
        </a:defRPr>
      </a:lvl3pPr>
      <a:lvl4pPr marL="1438275" indent="-100013" algn="l" rtl="0" eaLnBrk="1" fontAlgn="base" hangingPunct="1">
        <a:lnSpc>
          <a:spcPts val="1200"/>
        </a:lnSpc>
        <a:spcBef>
          <a:spcPct val="20000"/>
        </a:spcBef>
        <a:spcAft>
          <a:spcPct val="0"/>
        </a:spcAft>
        <a:buChar char="•"/>
        <a:defRPr sz="1000">
          <a:solidFill>
            <a:schemeClr val="tx1"/>
          </a:solidFill>
          <a:latin typeface="+mn-lt"/>
        </a:defRPr>
      </a:lvl4pPr>
      <a:lvl5pPr marL="1589088" indent="-87313" algn="l" rtl="0" eaLnBrk="1" fontAlgn="base" hangingPunct="1">
        <a:spcBef>
          <a:spcPct val="20000"/>
        </a:spcBef>
        <a:spcAft>
          <a:spcPct val="0"/>
        </a:spcAft>
        <a:buChar char="•"/>
        <a:defRPr sz="1400">
          <a:solidFill>
            <a:schemeClr val="tx1"/>
          </a:solidFill>
          <a:latin typeface="+mn-lt"/>
        </a:defRPr>
      </a:lvl5pPr>
      <a:lvl6pPr marL="2046288" indent="-87313" algn="l" rtl="0" eaLnBrk="1" fontAlgn="base" hangingPunct="1">
        <a:spcBef>
          <a:spcPct val="20000"/>
        </a:spcBef>
        <a:spcAft>
          <a:spcPct val="0"/>
        </a:spcAft>
        <a:buChar char="•"/>
        <a:defRPr sz="1400">
          <a:solidFill>
            <a:schemeClr val="tx1"/>
          </a:solidFill>
          <a:latin typeface="+mn-lt"/>
        </a:defRPr>
      </a:lvl6pPr>
      <a:lvl7pPr marL="2503488" indent="-87313" algn="l" rtl="0" eaLnBrk="1" fontAlgn="base" hangingPunct="1">
        <a:spcBef>
          <a:spcPct val="20000"/>
        </a:spcBef>
        <a:spcAft>
          <a:spcPct val="0"/>
        </a:spcAft>
        <a:buChar char="•"/>
        <a:defRPr sz="1400">
          <a:solidFill>
            <a:schemeClr val="tx1"/>
          </a:solidFill>
          <a:latin typeface="+mn-lt"/>
        </a:defRPr>
      </a:lvl7pPr>
      <a:lvl8pPr marL="2960688" indent="-87313" algn="l" rtl="0" eaLnBrk="1" fontAlgn="base" hangingPunct="1">
        <a:spcBef>
          <a:spcPct val="20000"/>
        </a:spcBef>
        <a:spcAft>
          <a:spcPct val="0"/>
        </a:spcAft>
        <a:buChar char="•"/>
        <a:defRPr sz="1400">
          <a:solidFill>
            <a:schemeClr val="tx1"/>
          </a:solidFill>
          <a:latin typeface="+mn-lt"/>
        </a:defRPr>
      </a:lvl8pPr>
      <a:lvl9pPr marL="3417888" indent="-87313" algn="l" rtl="0" eaLnBrk="1" fontAlgn="base" hangingPunct="1">
        <a:spcBef>
          <a:spcPct val="20000"/>
        </a:spcBef>
        <a:spcAft>
          <a:spcPct val="0"/>
        </a:spcAft>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1122" name="Picture 2"/>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34302" y="86400"/>
            <a:ext cx="1714162" cy="814033"/>
          </a:xfrm>
          <a:prstGeom prst="rect">
            <a:avLst/>
          </a:prstGeom>
          <a:noFill/>
        </p:spPr>
      </p:pic>
      <p:sp>
        <p:nvSpPr>
          <p:cNvPr id="261123" name="Rectangle 3"/>
          <p:cNvSpPr>
            <a:spLocks noGrp="1" noChangeArrowheads="1"/>
          </p:cNvSpPr>
          <p:nvPr>
            <p:ph type="title"/>
          </p:nvPr>
        </p:nvSpPr>
        <p:spPr bwMode="auto">
          <a:xfrm>
            <a:off x="431800" y="1277938"/>
            <a:ext cx="6478588" cy="1143000"/>
          </a:xfrm>
          <a:prstGeom prst="rect">
            <a:avLst/>
          </a:prstGeom>
          <a:noFill/>
          <a:ln w="9525">
            <a:noFill/>
            <a:miter lim="800000"/>
            <a:headEnd/>
            <a:tailEnd/>
          </a:ln>
          <a:effectLst/>
        </p:spPr>
        <p:txBody>
          <a:bodyPr vert="horz" wrap="square" lIns="0" tIns="46800" rIns="0" bIns="46800" numCol="1" anchor="b" anchorCtr="0" compatLnSpc="1">
            <a:prstTxWarp prst="textNoShape">
              <a:avLst/>
            </a:prstTxWarp>
          </a:bodyPr>
          <a:lstStyle/>
          <a:p>
            <a:pPr lvl="0"/>
            <a:r>
              <a:rPr lang="da-DK" smtClean="0"/>
              <a:t>Klik for at redigere i master</a:t>
            </a:r>
          </a:p>
        </p:txBody>
      </p:sp>
      <p:sp>
        <p:nvSpPr>
          <p:cNvPr id="261124" name="Rectangle 4"/>
          <p:cNvSpPr>
            <a:spLocks noGrp="1" noChangeArrowheads="1"/>
          </p:cNvSpPr>
          <p:nvPr>
            <p:ph type="body" idx="1"/>
          </p:nvPr>
        </p:nvSpPr>
        <p:spPr bwMode="auto">
          <a:xfrm>
            <a:off x="431800" y="2497138"/>
            <a:ext cx="8277225" cy="3332162"/>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p:txBody>
      </p:sp>
      <p:sp>
        <p:nvSpPr>
          <p:cNvPr id="261125" name="Rectangle 5"/>
          <p:cNvSpPr>
            <a:spLocks noGrp="1" noChangeArrowheads="1"/>
          </p:cNvSpPr>
          <p:nvPr>
            <p:ph type="dt" sz="half" idx="2"/>
          </p:nvPr>
        </p:nvSpPr>
        <p:spPr bwMode="auto">
          <a:xfrm>
            <a:off x="7088188" y="62738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pPr fontAlgn="base">
              <a:spcBef>
                <a:spcPct val="0"/>
              </a:spcBef>
              <a:spcAft>
                <a:spcPct val="0"/>
              </a:spcAft>
            </a:pPr>
            <a:fld id="{A9BCD095-9531-4652-A89C-A024EBF21B54}" type="datetime1">
              <a:rPr lang="da-DK">
                <a:solidFill>
                  <a:srgbClr val="000000"/>
                </a:solidFill>
              </a:rPr>
              <a:pPr fontAlgn="base">
                <a:spcBef>
                  <a:spcPct val="0"/>
                </a:spcBef>
                <a:spcAft>
                  <a:spcPct val="0"/>
                </a:spcAft>
              </a:pPr>
              <a:t>08-09-2015</a:t>
            </a:fld>
            <a:endParaRPr lang="da-DK">
              <a:solidFill>
                <a:srgbClr val="000000"/>
              </a:solidFill>
            </a:endParaRPr>
          </a:p>
        </p:txBody>
      </p:sp>
      <p:sp>
        <p:nvSpPr>
          <p:cNvPr id="261126" name="Rectangle 6"/>
          <p:cNvSpPr>
            <a:spLocks noGrp="1" noChangeArrowheads="1"/>
          </p:cNvSpPr>
          <p:nvPr>
            <p:ph type="ftr" sz="quarter" idx="3"/>
          </p:nvPr>
        </p:nvSpPr>
        <p:spPr bwMode="auto">
          <a:xfrm>
            <a:off x="431800" y="6269038"/>
            <a:ext cx="6405563" cy="360362"/>
          </a:xfrm>
          <a:prstGeom prst="rect">
            <a:avLst/>
          </a:prstGeom>
          <a:noFill/>
          <a:ln w="9525">
            <a:noFill/>
            <a:miter lim="800000"/>
            <a:headEnd/>
            <a:tailEnd/>
          </a:ln>
          <a:effectLst/>
        </p:spPr>
        <p:txBody>
          <a:bodyPr vert="horz" wrap="square" lIns="0" tIns="45720" rIns="91440" bIns="0" numCol="1" anchor="b" anchorCtr="0" compatLnSpc="1">
            <a:prstTxWarp prst="textNoShape">
              <a:avLst/>
            </a:prstTxWarp>
          </a:bodyPr>
          <a:lstStyle>
            <a:lvl1pPr>
              <a:lnSpc>
                <a:spcPts val="1400"/>
              </a:lnSpc>
              <a:defRPr sz="1000"/>
            </a:lvl1pPr>
          </a:lstStyle>
          <a:p>
            <a:pPr fontAlgn="base">
              <a:spcBef>
                <a:spcPct val="0"/>
              </a:spcBef>
              <a:spcAft>
                <a:spcPct val="0"/>
              </a:spcAft>
            </a:pPr>
            <a:r>
              <a:rPr lang="da-DK" dirty="0" smtClean="0">
                <a:solidFill>
                  <a:srgbClr val="000000"/>
                </a:solidFill>
              </a:rPr>
              <a:t>Indsæt note og kildehenvisning via Sidehoved og sidefod</a:t>
            </a:r>
            <a:endParaRPr lang="da-DK" dirty="0">
              <a:solidFill>
                <a:srgbClr val="000000"/>
              </a:solidFill>
            </a:endParaRPr>
          </a:p>
        </p:txBody>
      </p:sp>
      <p:sp>
        <p:nvSpPr>
          <p:cNvPr id="261127" name="Rectangle 7"/>
          <p:cNvSpPr>
            <a:spLocks noGrp="1" noChangeArrowheads="1"/>
          </p:cNvSpPr>
          <p:nvPr>
            <p:ph type="sldNum" sz="quarter" idx="4"/>
          </p:nvPr>
        </p:nvSpPr>
        <p:spPr bwMode="auto">
          <a:xfrm>
            <a:off x="7088188" y="64516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pPr fontAlgn="base">
              <a:spcBef>
                <a:spcPct val="0"/>
              </a:spcBef>
              <a:spcAft>
                <a:spcPct val="0"/>
              </a:spcAft>
            </a:pPr>
            <a:r>
              <a:rPr lang="da-DK">
                <a:solidFill>
                  <a:srgbClr val="000000"/>
                </a:solidFill>
              </a:rPr>
              <a:t>Side </a:t>
            </a:r>
            <a:fld id="{FEBB29CA-93C0-46BF-904E-F095A899BB4B}" type="slidenum">
              <a:rPr lang="da-DK">
                <a:solidFill>
                  <a:srgbClr val="000000"/>
                </a:solidFill>
              </a:rPr>
              <a:pPr fontAlgn="base">
                <a:spcBef>
                  <a:spcPct val="0"/>
                </a:spcBef>
                <a:spcAft>
                  <a:spcPct val="0"/>
                </a:spcAft>
              </a:pPr>
              <a:t>‹nr.›</a:t>
            </a:fld>
            <a:endParaRPr lang="da-DK">
              <a:solidFill>
                <a:srgbClr val="000000"/>
              </a:solidFill>
            </a:endParaRPr>
          </a:p>
        </p:txBody>
      </p:sp>
      <p:sp>
        <p:nvSpPr>
          <p:cNvPr id="261128" name="Line 8"/>
          <p:cNvSpPr>
            <a:spLocks noChangeShapeType="1"/>
          </p:cNvSpPr>
          <p:nvPr/>
        </p:nvSpPr>
        <p:spPr bwMode="auto">
          <a:xfrm>
            <a:off x="431800" y="6099175"/>
            <a:ext cx="6405563" cy="0"/>
          </a:xfrm>
          <a:prstGeom prst="line">
            <a:avLst/>
          </a:prstGeom>
          <a:noFill/>
          <a:ln w="6350">
            <a:solidFill>
              <a:schemeClr val="tx1"/>
            </a:solidFill>
            <a:round/>
            <a:headEnd/>
            <a:tailEnd/>
          </a:ln>
          <a:effectLst/>
        </p:spPr>
        <p:txBody>
          <a:bodyPr/>
          <a:lstStyle/>
          <a:p>
            <a:pPr fontAlgn="base">
              <a:lnSpc>
                <a:spcPts val="1800"/>
              </a:lnSpc>
              <a:spcBef>
                <a:spcPct val="0"/>
              </a:spcBef>
              <a:spcAft>
                <a:spcPct val="0"/>
              </a:spcAft>
            </a:pPr>
            <a:endParaRPr lang="da-DK" sz="1400">
              <a:solidFill>
                <a:srgbClr val="000000"/>
              </a:solidFill>
            </a:endParaRPr>
          </a:p>
        </p:txBody>
      </p:sp>
      <p:sp>
        <p:nvSpPr>
          <p:cNvPr id="261129" name="Line 9"/>
          <p:cNvSpPr>
            <a:spLocks noChangeShapeType="1"/>
          </p:cNvSpPr>
          <p:nvPr/>
        </p:nvSpPr>
        <p:spPr bwMode="auto">
          <a:xfrm>
            <a:off x="7088188" y="6099175"/>
            <a:ext cx="1619250" cy="0"/>
          </a:xfrm>
          <a:prstGeom prst="line">
            <a:avLst/>
          </a:prstGeom>
          <a:noFill/>
          <a:ln w="6350">
            <a:solidFill>
              <a:schemeClr val="tx1"/>
            </a:solidFill>
            <a:round/>
            <a:headEnd/>
            <a:tailEnd/>
          </a:ln>
          <a:effectLst/>
        </p:spPr>
        <p:txBody>
          <a:bodyPr/>
          <a:lstStyle/>
          <a:p>
            <a:pPr fontAlgn="base">
              <a:lnSpc>
                <a:spcPts val="1800"/>
              </a:lnSpc>
              <a:spcBef>
                <a:spcPct val="0"/>
              </a:spcBef>
              <a:spcAft>
                <a:spcPct val="0"/>
              </a:spcAft>
            </a:pPr>
            <a:endParaRPr lang="da-DK" sz="1400">
              <a:solidFill>
                <a:srgbClr val="000000"/>
              </a:solidFill>
            </a:endParaRPr>
          </a:p>
        </p:txBody>
      </p:sp>
      <p:sp>
        <p:nvSpPr>
          <p:cNvPr id="261130" name="Line 10"/>
          <p:cNvSpPr>
            <a:spLocks noChangeShapeType="1"/>
          </p:cNvSpPr>
          <p:nvPr/>
        </p:nvSpPr>
        <p:spPr bwMode="auto">
          <a:xfrm>
            <a:off x="431800" y="1204913"/>
            <a:ext cx="1800225" cy="0"/>
          </a:xfrm>
          <a:prstGeom prst="line">
            <a:avLst/>
          </a:prstGeom>
          <a:noFill/>
          <a:ln w="6350">
            <a:solidFill>
              <a:schemeClr val="tx1"/>
            </a:solidFill>
            <a:round/>
            <a:headEnd/>
            <a:tailEnd/>
          </a:ln>
          <a:effectLst/>
        </p:spPr>
        <p:txBody>
          <a:bodyPr/>
          <a:lstStyle/>
          <a:p>
            <a:pPr fontAlgn="base">
              <a:lnSpc>
                <a:spcPts val="1800"/>
              </a:lnSpc>
              <a:spcBef>
                <a:spcPct val="0"/>
              </a:spcBef>
              <a:spcAft>
                <a:spcPct val="0"/>
              </a:spcAft>
            </a:pPr>
            <a:endParaRPr lang="da-DK" sz="1400">
              <a:solidFill>
                <a:srgbClr val="000000"/>
              </a:solidFill>
            </a:endParaRPr>
          </a:p>
        </p:txBody>
      </p:sp>
      <p:sp>
        <p:nvSpPr>
          <p:cNvPr id="261158" name="Text Box 38"/>
          <p:cNvSpPr txBox="1">
            <a:spLocks noChangeArrowheads="1"/>
          </p:cNvSpPr>
          <p:nvPr/>
        </p:nvSpPr>
        <p:spPr bwMode="auto">
          <a:xfrm>
            <a:off x="9217025" y="2636838"/>
            <a:ext cx="1943100" cy="2835275"/>
          </a:xfrm>
          <a:prstGeom prst="rect">
            <a:avLst/>
          </a:prstGeom>
          <a:noFill/>
          <a:ln w="9525" algn="ctr">
            <a:noFill/>
            <a:miter lim="800000"/>
            <a:headEnd/>
            <a:tailEnd/>
          </a:ln>
          <a:effectLst/>
        </p:spPr>
        <p:txBody>
          <a:bodyPr>
            <a:spAutoFit/>
          </a:bodyPr>
          <a:lstStyle/>
          <a:p>
            <a:pPr marL="342900" indent="-342900" fontAlgn="base">
              <a:lnSpc>
                <a:spcPts val="1800"/>
              </a:lnSpc>
              <a:spcBef>
                <a:spcPct val="50000"/>
              </a:spcBef>
              <a:spcAft>
                <a:spcPct val="0"/>
              </a:spcAft>
            </a:pPr>
            <a:r>
              <a:rPr lang="da-DK" sz="1000" b="1">
                <a:solidFill>
                  <a:srgbClr val="FFFFFF"/>
                </a:solidFill>
              </a:rPr>
              <a:t>Tekstniveauer:</a:t>
            </a:r>
          </a:p>
          <a:p>
            <a:pPr marL="342900" indent="-342900" fontAlgn="base">
              <a:lnSpc>
                <a:spcPts val="1800"/>
              </a:lnSpc>
              <a:spcBef>
                <a:spcPct val="50000"/>
              </a:spcBef>
              <a:spcAft>
                <a:spcPct val="0"/>
              </a:spcAft>
              <a:buFontTx/>
              <a:buAutoNum type="arabicPeriod"/>
            </a:pPr>
            <a:r>
              <a:rPr lang="da-DK" sz="1000">
                <a:solidFill>
                  <a:srgbClr val="FFFFFF"/>
                </a:solidFill>
              </a:rPr>
              <a:t>For at skifte mellem de forskellige tekstniveauer, brug "Forøg list niveau"-knappen i værktøjslinjen "Formatering".</a:t>
            </a:r>
          </a:p>
          <a:p>
            <a:pPr marL="342900" indent="-342900" fontAlgn="base">
              <a:lnSpc>
                <a:spcPts val="1800"/>
              </a:lnSpc>
              <a:spcBef>
                <a:spcPct val="50000"/>
              </a:spcBef>
              <a:spcAft>
                <a:spcPct val="0"/>
              </a:spcAft>
              <a:buFontTx/>
              <a:buAutoNum type="arabicPeriod"/>
            </a:pPr>
            <a:endParaRPr lang="da-DK" sz="1000">
              <a:solidFill>
                <a:srgbClr val="FFFFFF"/>
              </a:solidFill>
            </a:endParaRPr>
          </a:p>
          <a:p>
            <a:pPr marL="342900" indent="-342900" fontAlgn="base">
              <a:lnSpc>
                <a:spcPts val="1800"/>
              </a:lnSpc>
              <a:spcBef>
                <a:spcPct val="50000"/>
              </a:spcBef>
              <a:spcAft>
                <a:spcPct val="0"/>
              </a:spcAft>
              <a:buFontTx/>
              <a:buAutoNum type="arabicPeriod"/>
            </a:pPr>
            <a:r>
              <a:rPr lang="da-DK" sz="1000">
                <a:solidFill>
                  <a:srgbClr val="FFFFFF"/>
                </a:solidFill>
              </a:rPr>
              <a:t>For at komme tilbage til tidligere niveauer, brug "Formindsk list niveau"-knappen</a:t>
            </a:r>
          </a:p>
        </p:txBody>
      </p:sp>
      <p:grpSp>
        <p:nvGrpSpPr>
          <p:cNvPr id="261159" name="Group 23"/>
          <p:cNvGrpSpPr>
            <a:grpSpLocks/>
          </p:cNvGrpSpPr>
          <p:nvPr/>
        </p:nvGrpSpPr>
        <p:grpSpPr bwMode="auto">
          <a:xfrm>
            <a:off x="9612313" y="5589588"/>
            <a:ext cx="738187" cy="255587"/>
            <a:chOff x="-884047" y="3823106"/>
            <a:chExt cx="737997" cy="255588"/>
          </a:xfrm>
        </p:grpSpPr>
        <p:sp>
          <p:nvSpPr>
            <p:cNvPr id="15" name="Line 14"/>
            <p:cNvSpPr>
              <a:spLocks noChangeShapeType="1"/>
            </p:cNvSpPr>
            <p:nvPr/>
          </p:nvSpPr>
          <p:spPr bwMode="auto">
            <a:xfrm flipV="1">
              <a:off x="-884047" y="3951694"/>
              <a:ext cx="242824" cy="0"/>
            </a:xfrm>
            <a:prstGeom prst="line">
              <a:avLst/>
            </a:prstGeom>
            <a:noFill/>
            <a:ln w="38100">
              <a:solidFill>
                <a:schemeClr val="tx1"/>
              </a:solidFill>
              <a:round/>
              <a:headEnd/>
              <a:tailEnd type="triangle" w="med" len="me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grpSp>
          <p:nvGrpSpPr>
            <p:cNvPr id="261161" name="Group 15"/>
            <p:cNvGrpSpPr>
              <a:grpSpLocks/>
            </p:cNvGrpSpPr>
            <p:nvPr/>
          </p:nvGrpSpPr>
          <p:grpSpPr bwMode="auto">
            <a:xfrm>
              <a:off x="-598488" y="3823106"/>
              <a:ext cx="452438" cy="255588"/>
              <a:chOff x="-318" y="2953"/>
              <a:chExt cx="285" cy="161"/>
            </a:xfrm>
          </p:grpSpPr>
          <p:pic>
            <p:nvPicPr>
              <p:cNvPr id="261162" name="Picture 16"/>
              <p:cNvPicPr>
                <a:picLocks noChangeAspect="1" noChangeArrowheads="1"/>
              </p:cNvPicPr>
              <p:nvPr/>
            </p:nvPicPr>
            <p:blipFill>
              <a:blip r:embed="rId3" cstate="print"/>
              <a:srcRect/>
              <a:stretch>
                <a:fillRect/>
              </a:stretch>
            </p:blipFill>
            <p:spPr bwMode="auto">
              <a:xfrm>
                <a:off x="-318" y="2953"/>
                <a:ext cx="285" cy="145"/>
              </a:xfrm>
              <a:prstGeom prst="rect">
                <a:avLst/>
              </a:prstGeom>
              <a:noFill/>
              <a:ln w="9525">
                <a:noFill/>
                <a:miter lim="800000"/>
                <a:headEnd/>
                <a:tailEnd/>
              </a:ln>
            </p:spPr>
          </p:pic>
          <p:sp>
            <p:nvSpPr>
              <p:cNvPr id="19" name="Line 17"/>
              <p:cNvSpPr>
                <a:spLocks noChangeShapeType="1"/>
              </p:cNvSpPr>
              <p:nvPr/>
            </p:nvSpPr>
            <p:spPr bwMode="auto">
              <a:xfrm>
                <a:off x="-165" y="2954"/>
                <a:ext cx="113" cy="160"/>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sp>
            <p:nvSpPr>
              <p:cNvPr id="20" name="Line 18"/>
              <p:cNvSpPr>
                <a:spLocks noChangeShapeType="1"/>
              </p:cNvSpPr>
              <p:nvPr/>
            </p:nvSpPr>
            <p:spPr bwMode="auto">
              <a:xfrm flipH="1">
                <a:off x="-159" y="2954"/>
                <a:ext cx="91" cy="160"/>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grpSp>
      </p:grpSp>
      <p:grpSp>
        <p:nvGrpSpPr>
          <p:cNvPr id="261165" name="Group 19"/>
          <p:cNvGrpSpPr>
            <a:grpSpLocks/>
          </p:cNvGrpSpPr>
          <p:nvPr/>
        </p:nvGrpSpPr>
        <p:grpSpPr bwMode="auto">
          <a:xfrm>
            <a:off x="9658350" y="4214813"/>
            <a:ext cx="684213" cy="263525"/>
            <a:chOff x="-464" y="2256"/>
            <a:chExt cx="431" cy="166"/>
          </a:xfrm>
        </p:grpSpPr>
        <p:pic>
          <p:nvPicPr>
            <p:cNvPr id="261166" name="Picture 14" descr="fke3b.jpg"/>
            <p:cNvPicPr>
              <a:picLocks noChangeAspect="1"/>
            </p:cNvPicPr>
            <p:nvPr/>
          </p:nvPicPr>
          <p:blipFill>
            <a:blip r:embed="rId4" cstate="print"/>
            <a:srcRect/>
            <a:stretch>
              <a:fillRect/>
            </a:stretch>
          </p:blipFill>
          <p:spPr bwMode="auto">
            <a:xfrm>
              <a:off x="-464" y="2274"/>
              <a:ext cx="260" cy="127"/>
            </a:xfrm>
            <a:prstGeom prst="rect">
              <a:avLst/>
            </a:prstGeom>
            <a:noFill/>
            <a:ln w="9525">
              <a:noFill/>
              <a:miter lim="800000"/>
              <a:headEnd/>
              <a:tailEnd/>
            </a:ln>
          </p:spPr>
        </p:pic>
        <p:sp>
          <p:nvSpPr>
            <p:cNvPr id="23" name="Line 21"/>
            <p:cNvSpPr>
              <a:spLocks noChangeShapeType="1"/>
            </p:cNvSpPr>
            <p:nvPr/>
          </p:nvSpPr>
          <p:spPr bwMode="auto">
            <a:xfrm>
              <a:off x="-464" y="2261"/>
              <a:ext cx="120" cy="161"/>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sp>
          <p:nvSpPr>
            <p:cNvPr id="24" name="Line 22"/>
            <p:cNvSpPr>
              <a:spLocks noChangeShapeType="1"/>
            </p:cNvSpPr>
            <p:nvPr/>
          </p:nvSpPr>
          <p:spPr bwMode="auto">
            <a:xfrm flipH="1">
              <a:off x="-454" y="2256"/>
              <a:ext cx="116" cy="159"/>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sp>
          <p:nvSpPr>
            <p:cNvPr id="25" name="Line 23"/>
            <p:cNvSpPr>
              <a:spLocks noChangeShapeType="1"/>
            </p:cNvSpPr>
            <p:nvPr/>
          </p:nvSpPr>
          <p:spPr bwMode="auto">
            <a:xfrm flipH="1">
              <a:off x="-169" y="2332"/>
              <a:ext cx="136" cy="0"/>
            </a:xfrm>
            <a:prstGeom prst="line">
              <a:avLst/>
            </a:prstGeom>
            <a:noFill/>
            <a:ln w="38100">
              <a:solidFill>
                <a:schemeClr val="tx1"/>
              </a:solidFill>
              <a:round/>
              <a:headEnd/>
              <a:tailEnd type="triangle" w="med" len="me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grpSp>
      <p:sp>
        <p:nvSpPr>
          <p:cNvPr id="261170" name="Text Box 50"/>
          <p:cNvSpPr txBox="1">
            <a:spLocks noChangeArrowheads="1"/>
          </p:cNvSpPr>
          <p:nvPr/>
        </p:nvSpPr>
        <p:spPr bwMode="auto">
          <a:xfrm>
            <a:off x="9217025" y="-26988"/>
            <a:ext cx="1943100" cy="2149476"/>
          </a:xfrm>
          <a:prstGeom prst="rect">
            <a:avLst/>
          </a:prstGeom>
          <a:noFill/>
          <a:ln w="9525" algn="ctr">
            <a:noFill/>
            <a:miter lim="800000"/>
            <a:headEnd/>
            <a:tailEnd/>
          </a:ln>
          <a:effectLst/>
        </p:spPr>
        <p:txBody>
          <a:bodyPr>
            <a:spAutoFit/>
          </a:bodyPr>
          <a:lstStyle/>
          <a:p>
            <a:pPr marL="342900" indent="-342900" fontAlgn="base">
              <a:lnSpc>
                <a:spcPts val="1800"/>
              </a:lnSpc>
              <a:spcBef>
                <a:spcPct val="50000"/>
              </a:spcBef>
              <a:spcAft>
                <a:spcPct val="0"/>
              </a:spcAft>
            </a:pPr>
            <a:r>
              <a:rPr lang="da-DK" sz="1000" b="1">
                <a:solidFill>
                  <a:srgbClr val="FFFFFF"/>
                </a:solidFill>
              </a:rPr>
              <a:t>Tilføj hjælpelinjer:</a:t>
            </a:r>
          </a:p>
          <a:p>
            <a:pPr marL="342900" indent="-342900" fontAlgn="base">
              <a:lnSpc>
                <a:spcPts val="1800"/>
              </a:lnSpc>
              <a:spcBef>
                <a:spcPct val="50000"/>
              </a:spcBef>
              <a:spcAft>
                <a:spcPct val="0"/>
              </a:spcAft>
              <a:buFontTx/>
              <a:buAutoNum type="arabicPeriod"/>
            </a:pPr>
            <a:r>
              <a:rPr lang="da-DK" sz="1000">
                <a:solidFill>
                  <a:srgbClr val="FFFFFF"/>
                </a:solidFill>
              </a:rPr>
              <a:t>Højreklik et sted i det grå område rundt om dette dias</a:t>
            </a:r>
          </a:p>
          <a:p>
            <a:pPr marL="342900" indent="-342900" fontAlgn="base">
              <a:lnSpc>
                <a:spcPts val="1800"/>
              </a:lnSpc>
              <a:spcBef>
                <a:spcPct val="50000"/>
              </a:spcBef>
              <a:spcAft>
                <a:spcPct val="0"/>
              </a:spcAft>
              <a:buFontTx/>
              <a:buAutoNum type="arabicPeriod"/>
            </a:pPr>
            <a:r>
              <a:rPr lang="da-DK" sz="1000">
                <a:solidFill>
                  <a:srgbClr val="FFFFFF"/>
                </a:solidFill>
              </a:rPr>
              <a:t>Vælg "Gitter og hjælpelinjer"</a:t>
            </a:r>
          </a:p>
          <a:p>
            <a:pPr marL="342900" indent="-342900" fontAlgn="base">
              <a:lnSpc>
                <a:spcPts val="1800"/>
              </a:lnSpc>
              <a:spcBef>
                <a:spcPct val="50000"/>
              </a:spcBef>
              <a:spcAft>
                <a:spcPct val="0"/>
              </a:spcAft>
              <a:buFontTx/>
              <a:buAutoNum type="arabicPeriod"/>
            </a:pPr>
            <a:r>
              <a:rPr lang="da-DK" sz="1000">
                <a:solidFill>
                  <a:srgbClr val="FFFFFF"/>
                </a:solidFill>
              </a:rPr>
              <a:t>Vælg "Vis hjælpelinjer på skærm"</a:t>
            </a:r>
          </a:p>
        </p:txBody>
      </p:sp>
    </p:spTree>
    <p:extLst>
      <p:ext uri="{BB962C8B-B14F-4D97-AF65-F5344CB8AC3E}">
        <p14:creationId xmlns:p14="http://schemas.microsoft.com/office/powerpoint/2010/main" val="1351367295"/>
      </p:ext>
    </p:extLst>
  </p:cSld>
  <p:clrMap bg1="lt1" tx1="dk1" bg2="lt2" tx2="dk2" accent1="accent1" accent2="accent2" accent3="accent3" accent4="accent4" accent5="accent5" accent6="accent6" hlink="hlink" folHlink="folHlink"/>
  <p:hf hdr="0"/>
  <p:txStyles>
    <p:titleStyle>
      <a:lvl1pPr algn="l" rtl="0" eaLnBrk="1" fontAlgn="base" hangingPunct="1">
        <a:lnSpc>
          <a:spcPts val="3600"/>
        </a:lnSpc>
        <a:spcBef>
          <a:spcPct val="0"/>
        </a:spcBef>
        <a:spcAft>
          <a:spcPct val="0"/>
        </a:spcAft>
        <a:defRPr sz="3400" b="1">
          <a:solidFill>
            <a:schemeClr val="tx1"/>
          </a:solidFill>
          <a:latin typeface="+mj-lt"/>
          <a:ea typeface="+mj-ea"/>
          <a:cs typeface="+mj-cs"/>
        </a:defRPr>
      </a:lvl1pPr>
      <a:lvl2pPr algn="l" rtl="0" eaLnBrk="1" fontAlgn="base" hangingPunct="1">
        <a:lnSpc>
          <a:spcPts val="3600"/>
        </a:lnSpc>
        <a:spcBef>
          <a:spcPct val="0"/>
        </a:spcBef>
        <a:spcAft>
          <a:spcPct val="0"/>
        </a:spcAft>
        <a:defRPr sz="3400" b="1">
          <a:solidFill>
            <a:schemeClr val="tx1"/>
          </a:solidFill>
          <a:latin typeface="Georgia" pitchFamily="18" charset="0"/>
        </a:defRPr>
      </a:lvl2pPr>
      <a:lvl3pPr algn="l" rtl="0" eaLnBrk="1" fontAlgn="base" hangingPunct="1">
        <a:lnSpc>
          <a:spcPts val="3600"/>
        </a:lnSpc>
        <a:spcBef>
          <a:spcPct val="0"/>
        </a:spcBef>
        <a:spcAft>
          <a:spcPct val="0"/>
        </a:spcAft>
        <a:defRPr sz="3400" b="1">
          <a:solidFill>
            <a:schemeClr val="tx1"/>
          </a:solidFill>
          <a:latin typeface="Georgia" pitchFamily="18" charset="0"/>
        </a:defRPr>
      </a:lvl3pPr>
      <a:lvl4pPr algn="l" rtl="0" eaLnBrk="1" fontAlgn="base" hangingPunct="1">
        <a:lnSpc>
          <a:spcPts val="3600"/>
        </a:lnSpc>
        <a:spcBef>
          <a:spcPct val="0"/>
        </a:spcBef>
        <a:spcAft>
          <a:spcPct val="0"/>
        </a:spcAft>
        <a:defRPr sz="3400" b="1">
          <a:solidFill>
            <a:schemeClr val="tx1"/>
          </a:solidFill>
          <a:latin typeface="Georgia" pitchFamily="18" charset="0"/>
        </a:defRPr>
      </a:lvl4pPr>
      <a:lvl5pPr algn="l" rtl="0" eaLnBrk="1" fontAlgn="base" hangingPunct="1">
        <a:lnSpc>
          <a:spcPts val="3600"/>
        </a:lnSpc>
        <a:spcBef>
          <a:spcPct val="0"/>
        </a:spcBef>
        <a:spcAft>
          <a:spcPct val="0"/>
        </a:spcAft>
        <a:defRPr sz="3400" b="1">
          <a:solidFill>
            <a:schemeClr val="tx1"/>
          </a:solidFill>
          <a:latin typeface="Georgia" pitchFamily="18" charset="0"/>
        </a:defRPr>
      </a:lvl5pPr>
      <a:lvl6pPr marL="457200" algn="l" rtl="0" eaLnBrk="1" fontAlgn="base" hangingPunct="1">
        <a:lnSpc>
          <a:spcPts val="3600"/>
        </a:lnSpc>
        <a:spcBef>
          <a:spcPct val="0"/>
        </a:spcBef>
        <a:spcAft>
          <a:spcPct val="0"/>
        </a:spcAft>
        <a:defRPr sz="3400" b="1">
          <a:solidFill>
            <a:schemeClr val="tx1"/>
          </a:solidFill>
          <a:latin typeface="Georgia" pitchFamily="18" charset="0"/>
        </a:defRPr>
      </a:lvl6pPr>
      <a:lvl7pPr marL="914400" algn="l" rtl="0" eaLnBrk="1" fontAlgn="base" hangingPunct="1">
        <a:lnSpc>
          <a:spcPts val="3600"/>
        </a:lnSpc>
        <a:spcBef>
          <a:spcPct val="0"/>
        </a:spcBef>
        <a:spcAft>
          <a:spcPct val="0"/>
        </a:spcAft>
        <a:defRPr sz="3400" b="1">
          <a:solidFill>
            <a:schemeClr val="tx1"/>
          </a:solidFill>
          <a:latin typeface="Georgia" pitchFamily="18" charset="0"/>
        </a:defRPr>
      </a:lvl7pPr>
      <a:lvl8pPr marL="1371600" algn="l" rtl="0" eaLnBrk="1" fontAlgn="base" hangingPunct="1">
        <a:lnSpc>
          <a:spcPts val="3600"/>
        </a:lnSpc>
        <a:spcBef>
          <a:spcPct val="0"/>
        </a:spcBef>
        <a:spcAft>
          <a:spcPct val="0"/>
        </a:spcAft>
        <a:defRPr sz="3400" b="1">
          <a:solidFill>
            <a:schemeClr val="tx1"/>
          </a:solidFill>
          <a:latin typeface="Georgia" pitchFamily="18" charset="0"/>
        </a:defRPr>
      </a:lvl8pPr>
      <a:lvl9pPr marL="1828800" algn="l" rtl="0" eaLnBrk="1" fontAlgn="base" hangingPunct="1">
        <a:lnSpc>
          <a:spcPts val="3600"/>
        </a:lnSpc>
        <a:spcBef>
          <a:spcPct val="0"/>
        </a:spcBef>
        <a:spcAft>
          <a:spcPct val="0"/>
        </a:spcAft>
        <a:defRPr sz="3400" b="1">
          <a:solidFill>
            <a:schemeClr val="tx1"/>
          </a:solidFill>
          <a:latin typeface="Georgia" pitchFamily="18" charset="0"/>
        </a:defRPr>
      </a:lvl9pPr>
    </p:titleStyle>
    <p:bodyStyle>
      <a:lvl1pPr marL="142875" indent="-142875" algn="l" rtl="0" eaLnBrk="1" fontAlgn="base" hangingPunct="1">
        <a:lnSpc>
          <a:spcPts val="2100"/>
        </a:lnSpc>
        <a:spcBef>
          <a:spcPct val="20000"/>
        </a:spcBef>
        <a:spcAft>
          <a:spcPct val="0"/>
        </a:spcAft>
        <a:buChar char="•"/>
        <a:defRPr>
          <a:solidFill>
            <a:schemeClr val="tx1"/>
          </a:solidFill>
          <a:latin typeface="+mn-lt"/>
          <a:ea typeface="+mn-ea"/>
          <a:cs typeface="+mn-cs"/>
        </a:defRPr>
      </a:lvl1pPr>
      <a:lvl2pPr marL="595313" indent="-133350" algn="l" rtl="0" eaLnBrk="1" fontAlgn="base" hangingPunct="1">
        <a:lnSpc>
          <a:spcPts val="1700"/>
        </a:lnSpc>
        <a:spcBef>
          <a:spcPct val="20000"/>
        </a:spcBef>
        <a:spcAft>
          <a:spcPct val="0"/>
        </a:spcAft>
        <a:buChar char="•"/>
        <a:defRPr sz="1400">
          <a:solidFill>
            <a:schemeClr val="tx1"/>
          </a:solidFill>
          <a:latin typeface="+mn-lt"/>
        </a:defRPr>
      </a:lvl2pPr>
      <a:lvl3pPr marL="1014413" indent="-104775" algn="l" rtl="0" eaLnBrk="1" fontAlgn="base" hangingPunct="1">
        <a:lnSpc>
          <a:spcPts val="1500"/>
        </a:lnSpc>
        <a:spcBef>
          <a:spcPct val="20000"/>
        </a:spcBef>
        <a:spcAft>
          <a:spcPct val="0"/>
        </a:spcAft>
        <a:buChar char="•"/>
        <a:defRPr sz="1200">
          <a:solidFill>
            <a:schemeClr val="tx1"/>
          </a:solidFill>
          <a:latin typeface="+mn-lt"/>
        </a:defRPr>
      </a:lvl3pPr>
      <a:lvl4pPr marL="1438275" indent="-100013" algn="l" rtl="0" eaLnBrk="1" fontAlgn="base" hangingPunct="1">
        <a:lnSpc>
          <a:spcPts val="1200"/>
        </a:lnSpc>
        <a:spcBef>
          <a:spcPct val="20000"/>
        </a:spcBef>
        <a:spcAft>
          <a:spcPct val="0"/>
        </a:spcAft>
        <a:buChar char="•"/>
        <a:defRPr sz="1000">
          <a:solidFill>
            <a:schemeClr val="tx1"/>
          </a:solidFill>
          <a:latin typeface="+mn-lt"/>
        </a:defRPr>
      </a:lvl4pPr>
      <a:lvl5pPr marL="1589088" indent="-87313" algn="l" rtl="0" eaLnBrk="1" fontAlgn="base" hangingPunct="1">
        <a:spcBef>
          <a:spcPct val="20000"/>
        </a:spcBef>
        <a:spcAft>
          <a:spcPct val="0"/>
        </a:spcAft>
        <a:buChar char="•"/>
        <a:defRPr sz="1400">
          <a:solidFill>
            <a:schemeClr val="tx1"/>
          </a:solidFill>
          <a:latin typeface="+mn-lt"/>
        </a:defRPr>
      </a:lvl5pPr>
      <a:lvl6pPr marL="2046288" indent="-87313" algn="l" rtl="0" eaLnBrk="1" fontAlgn="base" hangingPunct="1">
        <a:spcBef>
          <a:spcPct val="20000"/>
        </a:spcBef>
        <a:spcAft>
          <a:spcPct val="0"/>
        </a:spcAft>
        <a:buChar char="•"/>
        <a:defRPr sz="1400">
          <a:solidFill>
            <a:schemeClr val="tx1"/>
          </a:solidFill>
          <a:latin typeface="+mn-lt"/>
        </a:defRPr>
      </a:lvl6pPr>
      <a:lvl7pPr marL="2503488" indent="-87313" algn="l" rtl="0" eaLnBrk="1" fontAlgn="base" hangingPunct="1">
        <a:spcBef>
          <a:spcPct val="20000"/>
        </a:spcBef>
        <a:spcAft>
          <a:spcPct val="0"/>
        </a:spcAft>
        <a:buChar char="•"/>
        <a:defRPr sz="1400">
          <a:solidFill>
            <a:schemeClr val="tx1"/>
          </a:solidFill>
          <a:latin typeface="+mn-lt"/>
        </a:defRPr>
      </a:lvl7pPr>
      <a:lvl8pPr marL="2960688" indent="-87313" algn="l" rtl="0" eaLnBrk="1" fontAlgn="base" hangingPunct="1">
        <a:spcBef>
          <a:spcPct val="20000"/>
        </a:spcBef>
        <a:spcAft>
          <a:spcPct val="0"/>
        </a:spcAft>
        <a:buChar char="•"/>
        <a:defRPr sz="1400">
          <a:solidFill>
            <a:schemeClr val="tx1"/>
          </a:solidFill>
          <a:latin typeface="+mn-lt"/>
        </a:defRPr>
      </a:lvl8pPr>
      <a:lvl9pPr marL="3417888" indent="-87313" algn="l" rtl="0" eaLnBrk="1" fontAlgn="base" hangingPunct="1">
        <a:spcBef>
          <a:spcPct val="20000"/>
        </a:spcBef>
        <a:spcAft>
          <a:spcPct val="0"/>
        </a:spcAft>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1122" name="Picture 2"/>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34302" y="86400"/>
            <a:ext cx="1714162" cy="814033"/>
          </a:xfrm>
          <a:prstGeom prst="rect">
            <a:avLst/>
          </a:prstGeom>
          <a:noFill/>
        </p:spPr>
      </p:pic>
      <p:sp>
        <p:nvSpPr>
          <p:cNvPr id="261123" name="Rectangle 3"/>
          <p:cNvSpPr>
            <a:spLocks noGrp="1" noChangeArrowheads="1"/>
          </p:cNvSpPr>
          <p:nvPr>
            <p:ph type="title"/>
          </p:nvPr>
        </p:nvSpPr>
        <p:spPr bwMode="auto">
          <a:xfrm>
            <a:off x="431800" y="1277938"/>
            <a:ext cx="6478588" cy="1143000"/>
          </a:xfrm>
          <a:prstGeom prst="rect">
            <a:avLst/>
          </a:prstGeom>
          <a:noFill/>
          <a:ln w="9525">
            <a:noFill/>
            <a:miter lim="800000"/>
            <a:headEnd/>
            <a:tailEnd/>
          </a:ln>
          <a:effectLst/>
        </p:spPr>
        <p:txBody>
          <a:bodyPr vert="horz" wrap="square" lIns="0" tIns="46800" rIns="0" bIns="46800" numCol="1" anchor="b" anchorCtr="0" compatLnSpc="1">
            <a:prstTxWarp prst="textNoShape">
              <a:avLst/>
            </a:prstTxWarp>
          </a:bodyPr>
          <a:lstStyle/>
          <a:p>
            <a:pPr lvl="0"/>
            <a:r>
              <a:rPr lang="da-DK" smtClean="0"/>
              <a:t>Klik for at redigere i master</a:t>
            </a:r>
          </a:p>
        </p:txBody>
      </p:sp>
      <p:sp>
        <p:nvSpPr>
          <p:cNvPr id="261124" name="Rectangle 4"/>
          <p:cNvSpPr>
            <a:spLocks noGrp="1" noChangeArrowheads="1"/>
          </p:cNvSpPr>
          <p:nvPr>
            <p:ph type="body" idx="1"/>
          </p:nvPr>
        </p:nvSpPr>
        <p:spPr bwMode="auto">
          <a:xfrm>
            <a:off x="431800" y="2497138"/>
            <a:ext cx="8277225" cy="3332162"/>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p:txBody>
      </p:sp>
      <p:sp>
        <p:nvSpPr>
          <p:cNvPr id="261125" name="Rectangle 5"/>
          <p:cNvSpPr>
            <a:spLocks noGrp="1" noChangeArrowheads="1"/>
          </p:cNvSpPr>
          <p:nvPr>
            <p:ph type="dt" sz="half" idx="2"/>
          </p:nvPr>
        </p:nvSpPr>
        <p:spPr bwMode="auto">
          <a:xfrm>
            <a:off x="7088188" y="62738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pPr fontAlgn="base">
              <a:spcBef>
                <a:spcPct val="0"/>
              </a:spcBef>
              <a:spcAft>
                <a:spcPct val="0"/>
              </a:spcAft>
            </a:pPr>
            <a:fld id="{A9BCD095-9531-4652-A89C-A024EBF21B54}" type="datetime1">
              <a:rPr lang="da-DK">
                <a:solidFill>
                  <a:srgbClr val="000000"/>
                </a:solidFill>
              </a:rPr>
              <a:pPr fontAlgn="base">
                <a:spcBef>
                  <a:spcPct val="0"/>
                </a:spcBef>
                <a:spcAft>
                  <a:spcPct val="0"/>
                </a:spcAft>
              </a:pPr>
              <a:t>08-09-2015</a:t>
            </a:fld>
            <a:endParaRPr lang="da-DK">
              <a:solidFill>
                <a:srgbClr val="000000"/>
              </a:solidFill>
            </a:endParaRPr>
          </a:p>
        </p:txBody>
      </p:sp>
      <p:sp>
        <p:nvSpPr>
          <p:cNvPr id="261126" name="Rectangle 6"/>
          <p:cNvSpPr>
            <a:spLocks noGrp="1" noChangeArrowheads="1"/>
          </p:cNvSpPr>
          <p:nvPr>
            <p:ph type="ftr" sz="quarter" idx="3"/>
          </p:nvPr>
        </p:nvSpPr>
        <p:spPr bwMode="auto">
          <a:xfrm>
            <a:off x="431800" y="6269038"/>
            <a:ext cx="6405563" cy="360362"/>
          </a:xfrm>
          <a:prstGeom prst="rect">
            <a:avLst/>
          </a:prstGeom>
          <a:noFill/>
          <a:ln w="9525">
            <a:noFill/>
            <a:miter lim="800000"/>
            <a:headEnd/>
            <a:tailEnd/>
          </a:ln>
          <a:effectLst/>
        </p:spPr>
        <p:txBody>
          <a:bodyPr vert="horz" wrap="square" lIns="0" tIns="45720" rIns="91440" bIns="0" numCol="1" anchor="b" anchorCtr="0" compatLnSpc="1">
            <a:prstTxWarp prst="textNoShape">
              <a:avLst/>
            </a:prstTxWarp>
          </a:bodyPr>
          <a:lstStyle>
            <a:lvl1pPr>
              <a:lnSpc>
                <a:spcPts val="1400"/>
              </a:lnSpc>
              <a:defRPr sz="1000"/>
            </a:lvl1pPr>
          </a:lstStyle>
          <a:p>
            <a:pPr fontAlgn="base">
              <a:spcBef>
                <a:spcPct val="0"/>
              </a:spcBef>
              <a:spcAft>
                <a:spcPct val="0"/>
              </a:spcAft>
            </a:pPr>
            <a:r>
              <a:rPr lang="da-DK" dirty="0" smtClean="0">
                <a:solidFill>
                  <a:srgbClr val="000000"/>
                </a:solidFill>
              </a:rPr>
              <a:t>Indsæt note og kildehenvisning via Sidehoved og sidefod</a:t>
            </a:r>
            <a:endParaRPr lang="da-DK" dirty="0">
              <a:solidFill>
                <a:srgbClr val="000000"/>
              </a:solidFill>
            </a:endParaRPr>
          </a:p>
        </p:txBody>
      </p:sp>
      <p:sp>
        <p:nvSpPr>
          <p:cNvPr id="261127" name="Rectangle 7"/>
          <p:cNvSpPr>
            <a:spLocks noGrp="1" noChangeArrowheads="1"/>
          </p:cNvSpPr>
          <p:nvPr>
            <p:ph type="sldNum" sz="quarter" idx="4"/>
          </p:nvPr>
        </p:nvSpPr>
        <p:spPr bwMode="auto">
          <a:xfrm>
            <a:off x="7088188" y="64516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pPr fontAlgn="base">
              <a:spcBef>
                <a:spcPct val="0"/>
              </a:spcBef>
              <a:spcAft>
                <a:spcPct val="0"/>
              </a:spcAft>
            </a:pPr>
            <a:r>
              <a:rPr lang="da-DK">
                <a:solidFill>
                  <a:srgbClr val="000000"/>
                </a:solidFill>
              </a:rPr>
              <a:t>Side </a:t>
            </a:r>
            <a:fld id="{FEBB29CA-93C0-46BF-904E-F095A899BB4B}" type="slidenum">
              <a:rPr lang="da-DK">
                <a:solidFill>
                  <a:srgbClr val="000000"/>
                </a:solidFill>
              </a:rPr>
              <a:pPr fontAlgn="base">
                <a:spcBef>
                  <a:spcPct val="0"/>
                </a:spcBef>
                <a:spcAft>
                  <a:spcPct val="0"/>
                </a:spcAft>
              </a:pPr>
              <a:t>‹nr.›</a:t>
            </a:fld>
            <a:endParaRPr lang="da-DK">
              <a:solidFill>
                <a:srgbClr val="000000"/>
              </a:solidFill>
            </a:endParaRPr>
          </a:p>
        </p:txBody>
      </p:sp>
      <p:sp>
        <p:nvSpPr>
          <p:cNvPr id="261128" name="Line 8"/>
          <p:cNvSpPr>
            <a:spLocks noChangeShapeType="1"/>
          </p:cNvSpPr>
          <p:nvPr/>
        </p:nvSpPr>
        <p:spPr bwMode="auto">
          <a:xfrm>
            <a:off x="431800" y="6099175"/>
            <a:ext cx="6405563" cy="0"/>
          </a:xfrm>
          <a:prstGeom prst="line">
            <a:avLst/>
          </a:prstGeom>
          <a:noFill/>
          <a:ln w="6350">
            <a:solidFill>
              <a:schemeClr val="tx1"/>
            </a:solidFill>
            <a:round/>
            <a:headEnd/>
            <a:tailEnd/>
          </a:ln>
          <a:effectLst/>
        </p:spPr>
        <p:txBody>
          <a:bodyPr/>
          <a:lstStyle/>
          <a:p>
            <a:pPr fontAlgn="base">
              <a:lnSpc>
                <a:spcPts val="1800"/>
              </a:lnSpc>
              <a:spcBef>
                <a:spcPct val="0"/>
              </a:spcBef>
              <a:spcAft>
                <a:spcPct val="0"/>
              </a:spcAft>
            </a:pPr>
            <a:endParaRPr lang="da-DK" sz="1400">
              <a:solidFill>
                <a:srgbClr val="000000"/>
              </a:solidFill>
            </a:endParaRPr>
          </a:p>
        </p:txBody>
      </p:sp>
      <p:sp>
        <p:nvSpPr>
          <p:cNvPr id="261129" name="Line 9"/>
          <p:cNvSpPr>
            <a:spLocks noChangeShapeType="1"/>
          </p:cNvSpPr>
          <p:nvPr/>
        </p:nvSpPr>
        <p:spPr bwMode="auto">
          <a:xfrm>
            <a:off x="7088188" y="6099175"/>
            <a:ext cx="1619250" cy="0"/>
          </a:xfrm>
          <a:prstGeom prst="line">
            <a:avLst/>
          </a:prstGeom>
          <a:noFill/>
          <a:ln w="6350">
            <a:solidFill>
              <a:schemeClr val="tx1"/>
            </a:solidFill>
            <a:round/>
            <a:headEnd/>
            <a:tailEnd/>
          </a:ln>
          <a:effectLst/>
        </p:spPr>
        <p:txBody>
          <a:bodyPr/>
          <a:lstStyle/>
          <a:p>
            <a:pPr fontAlgn="base">
              <a:lnSpc>
                <a:spcPts val="1800"/>
              </a:lnSpc>
              <a:spcBef>
                <a:spcPct val="0"/>
              </a:spcBef>
              <a:spcAft>
                <a:spcPct val="0"/>
              </a:spcAft>
            </a:pPr>
            <a:endParaRPr lang="da-DK" sz="1400">
              <a:solidFill>
                <a:srgbClr val="000000"/>
              </a:solidFill>
            </a:endParaRPr>
          </a:p>
        </p:txBody>
      </p:sp>
      <p:sp>
        <p:nvSpPr>
          <p:cNvPr id="261130" name="Line 10"/>
          <p:cNvSpPr>
            <a:spLocks noChangeShapeType="1"/>
          </p:cNvSpPr>
          <p:nvPr/>
        </p:nvSpPr>
        <p:spPr bwMode="auto">
          <a:xfrm>
            <a:off x="431800" y="1204913"/>
            <a:ext cx="1800225" cy="0"/>
          </a:xfrm>
          <a:prstGeom prst="line">
            <a:avLst/>
          </a:prstGeom>
          <a:noFill/>
          <a:ln w="6350">
            <a:solidFill>
              <a:schemeClr val="tx1"/>
            </a:solidFill>
            <a:round/>
            <a:headEnd/>
            <a:tailEnd/>
          </a:ln>
          <a:effectLst/>
        </p:spPr>
        <p:txBody>
          <a:bodyPr/>
          <a:lstStyle/>
          <a:p>
            <a:pPr fontAlgn="base">
              <a:lnSpc>
                <a:spcPts val="1800"/>
              </a:lnSpc>
              <a:spcBef>
                <a:spcPct val="0"/>
              </a:spcBef>
              <a:spcAft>
                <a:spcPct val="0"/>
              </a:spcAft>
            </a:pPr>
            <a:endParaRPr lang="da-DK" sz="1400">
              <a:solidFill>
                <a:srgbClr val="000000"/>
              </a:solidFill>
            </a:endParaRPr>
          </a:p>
        </p:txBody>
      </p:sp>
      <p:sp>
        <p:nvSpPr>
          <p:cNvPr id="261158" name="Text Box 38"/>
          <p:cNvSpPr txBox="1">
            <a:spLocks noChangeArrowheads="1"/>
          </p:cNvSpPr>
          <p:nvPr/>
        </p:nvSpPr>
        <p:spPr bwMode="auto">
          <a:xfrm>
            <a:off x="9217025" y="2636838"/>
            <a:ext cx="1943100" cy="2835275"/>
          </a:xfrm>
          <a:prstGeom prst="rect">
            <a:avLst/>
          </a:prstGeom>
          <a:noFill/>
          <a:ln w="9525" algn="ctr">
            <a:noFill/>
            <a:miter lim="800000"/>
            <a:headEnd/>
            <a:tailEnd/>
          </a:ln>
          <a:effectLst/>
        </p:spPr>
        <p:txBody>
          <a:bodyPr>
            <a:spAutoFit/>
          </a:bodyPr>
          <a:lstStyle/>
          <a:p>
            <a:pPr marL="342900" indent="-342900" fontAlgn="base">
              <a:lnSpc>
                <a:spcPts val="1800"/>
              </a:lnSpc>
              <a:spcBef>
                <a:spcPct val="50000"/>
              </a:spcBef>
              <a:spcAft>
                <a:spcPct val="0"/>
              </a:spcAft>
            </a:pPr>
            <a:r>
              <a:rPr lang="da-DK" sz="1000" b="1">
                <a:solidFill>
                  <a:srgbClr val="FFFFFF"/>
                </a:solidFill>
              </a:rPr>
              <a:t>Tekstniveauer:</a:t>
            </a:r>
          </a:p>
          <a:p>
            <a:pPr marL="342900" indent="-342900" fontAlgn="base">
              <a:lnSpc>
                <a:spcPts val="1800"/>
              </a:lnSpc>
              <a:spcBef>
                <a:spcPct val="50000"/>
              </a:spcBef>
              <a:spcAft>
                <a:spcPct val="0"/>
              </a:spcAft>
              <a:buFontTx/>
              <a:buAutoNum type="arabicPeriod"/>
            </a:pPr>
            <a:r>
              <a:rPr lang="da-DK" sz="1000">
                <a:solidFill>
                  <a:srgbClr val="FFFFFF"/>
                </a:solidFill>
              </a:rPr>
              <a:t>For at skifte mellem de forskellige tekstniveauer, brug "Forøg list niveau"-knappen i værktøjslinjen "Formatering".</a:t>
            </a:r>
          </a:p>
          <a:p>
            <a:pPr marL="342900" indent="-342900" fontAlgn="base">
              <a:lnSpc>
                <a:spcPts val="1800"/>
              </a:lnSpc>
              <a:spcBef>
                <a:spcPct val="50000"/>
              </a:spcBef>
              <a:spcAft>
                <a:spcPct val="0"/>
              </a:spcAft>
              <a:buFontTx/>
              <a:buAutoNum type="arabicPeriod"/>
            </a:pPr>
            <a:endParaRPr lang="da-DK" sz="1000">
              <a:solidFill>
                <a:srgbClr val="FFFFFF"/>
              </a:solidFill>
            </a:endParaRPr>
          </a:p>
          <a:p>
            <a:pPr marL="342900" indent="-342900" fontAlgn="base">
              <a:lnSpc>
                <a:spcPts val="1800"/>
              </a:lnSpc>
              <a:spcBef>
                <a:spcPct val="50000"/>
              </a:spcBef>
              <a:spcAft>
                <a:spcPct val="0"/>
              </a:spcAft>
              <a:buFontTx/>
              <a:buAutoNum type="arabicPeriod"/>
            </a:pPr>
            <a:r>
              <a:rPr lang="da-DK" sz="1000">
                <a:solidFill>
                  <a:srgbClr val="FFFFFF"/>
                </a:solidFill>
              </a:rPr>
              <a:t>For at komme tilbage til tidligere niveauer, brug "Formindsk list niveau"-knappen</a:t>
            </a:r>
          </a:p>
        </p:txBody>
      </p:sp>
      <p:grpSp>
        <p:nvGrpSpPr>
          <p:cNvPr id="261159" name="Group 23"/>
          <p:cNvGrpSpPr>
            <a:grpSpLocks/>
          </p:cNvGrpSpPr>
          <p:nvPr/>
        </p:nvGrpSpPr>
        <p:grpSpPr bwMode="auto">
          <a:xfrm>
            <a:off x="9612313" y="5589588"/>
            <a:ext cx="738187" cy="255587"/>
            <a:chOff x="-884047" y="3823106"/>
            <a:chExt cx="737997" cy="255588"/>
          </a:xfrm>
        </p:grpSpPr>
        <p:sp>
          <p:nvSpPr>
            <p:cNvPr id="15" name="Line 14"/>
            <p:cNvSpPr>
              <a:spLocks noChangeShapeType="1"/>
            </p:cNvSpPr>
            <p:nvPr/>
          </p:nvSpPr>
          <p:spPr bwMode="auto">
            <a:xfrm flipV="1">
              <a:off x="-884047" y="3951694"/>
              <a:ext cx="242824" cy="0"/>
            </a:xfrm>
            <a:prstGeom prst="line">
              <a:avLst/>
            </a:prstGeom>
            <a:noFill/>
            <a:ln w="38100">
              <a:solidFill>
                <a:schemeClr val="tx1"/>
              </a:solidFill>
              <a:round/>
              <a:headEnd/>
              <a:tailEnd type="triangle" w="med" len="me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grpSp>
          <p:nvGrpSpPr>
            <p:cNvPr id="261161" name="Group 15"/>
            <p:cNvGrpSpPr>
              <a:grpSpLocks/>
            </p:cNvGrpSpPr>
            <p:nvPr/>
          </p:nvGrpSpPr>
          <p:grpSpPr bwMode="auto">
            <a:xfrm>
              <a:off x="-598488" y="3823106"/>
              <a:ext cx="452438" cy="255588"/>
              <a:chOff x="-318" y="2953"/>
              <a:chExt cx="285" cy="161"/>
            </a:xfrm>
          </p:grpSpPr>
          <p:pic>
            <p:nvPicPr>
              <p:cNvPr id="261162" name="Picture 16"/>
              <p:cNvPicPr>
                <a:picLocks noChangeAspect="1" noChangeArrowheads="1"/>
              </p:cNvPicPr>
              <p:nvPr/>
            </p:nvPicPr>
            <p:blipFill>
              <a:blip r:embed="rId3" cstate="print"/>
              <a:srcRect/>
              <a:stretch>
                <a:fillRect/>
              </a:stretch>
            </p:blipFill>
            <p:spPr bwMode="auto">
              <a:xfrm>
                <a:off x="-318" y="2953"/>
                <a:ext cx="285" cy="145"/>
              </a:xfrm>
              <a:prstGeom prst="rect">
                <a:avLst/>
              </a:prstGeom>
              <a:noFill/>
              <a:ln w="9525">
                <a:noFill/>
                <a:miter lim="800000"/>
                <a:headEnd/>
                <a:tailEnd/>
              </a:ln>
            </p:spPr>
          </p:pic>
          <p:sp>
            <p:nvSpPr>
              <p:cNvPr id="19" name="Line 17"/>
              <p:cNvSpPr>
                <a:spLocks noChangeShapeType="1"/>
              </p:cNvSpPr>
              <p:nvPr/>
            </p:nvSpPr>
            <p:spPr bwMode="auto">
              <a:xfrm>
                <a:off x="-165" y="2954"/>
                <a:ext cx="113" cy="160"/>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sp>
            <p:nvSpPr>
              <p:cNvPr id="20" name="Line 18"/>
              <p:cNvSpPr>
                <a:spLocks noChangeShapeType="1"/>
              </p:cNvSpPr>
              <p:nvPr/>
            </p:nvSpPr>
            <p:spPr bwMode="auto">
              <a:xfrm flipH="1">
                <a:off x="-159" y="2954"/>
                <a:ext cx="91" cy="160"/>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grpSp>
      </p:grpSp>
      <p:grpSp>
        <p:nvGrpSpPr>
          <p:cNvPr id="261165" name="Group 19"/>
          <p:cNvGrpSpPr>
            <a:grpSpLocks/>
          </p:cNvGrpSpPr>
          <p:nvPr/>
        </p:nvGrpSpPr>
        <p:grpSpPr bwMode="auto">
          <a:xfrm>
            <a:off x="9658350" y="4214813"/>
            <a:ext cx="684213" cy="263525"/>
            <a:chOff x="-464" y="2256"/>
            <a:chExt cx="431" cy="166"/>
          </a:xfrm>
        </p:grpSpPr>
        <p:pic>
          <p:nvPicPr>
            <p:cNvPr id="261166" name="Picture 14" descr="fke3b.jpg"/>
            <p:cNvPicPr>
              <a:picLocks noChangeAspect="1"/>
            </p:cNvPicPr>
            <p:nvPr/>
          </p:nvPicPr>
          <p:blipFill>
            <a:blip r:embed="rId4" cstate="print"/>
            <a:srcRect/>
            <a:stretch>
              <a:fillRect/>
            </a:stretch>
          </p:blipFill>
          <p:spPr bwMode="auto">
            <a:xfrm>
              <a:off x="-464" y="2274"/>
              <a:ext cx="260" cy="127"/>
            </a:xfrm>
            <a:prstGeom prst="rect">
              <a:avLst/>
            </a:prstGeom>
            <a:noFill/>
            <a:ln w="9525">
              <a:noFill/>
              <a:miter lim="800000"/>
              <a:headEnd/>
              <a:tailEnd/>
            </a:ln>
          </p:spPr>
        </p:pic>
        <p:sp>
          <p:nvSpPr>
            <p:cNvPr id="23" name="Line 21"/>
            <p:cNvSpPr>
              <a:spLocks noChangeShapeType="1"/>
            </p:cNvSpPr>
            <p:nvPr/>
          </p:nvSpPr>
          <p:spPr bwMode="auto">
            <a:xfrm>
              <a:off x="-464" y="2261"/>
              <a:ext cx="120" cy="161"/>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sp>
          <p:nvSpPr>
            <p:cNvPr id="24" name="Line 22"/>
            <p:cNvSpPr>
              <a:spLocks noChangeShapeType="1"/>
            </p:cNvSpPr>
            <p:nvPr/>
          </p:nvSpPr>
          <p:spPr bwMode="auto">
            <a:xfrm flipH="1">
              <a:off x="-454" y="2256"/>
              <a:ext cx="116" cy="159"/>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sp>
          <p:nvSpPr>
            <p:cNvPr id="25" name="Line 23"/>
            <p:cNvSpPr>
              <a:spLocks noChangeShapeType="1"/>
            </p:cNvSpPr>
            <p:nvPr/>
          </p:nvSpPr>
          <p:spPr bwMode="auto">
            <a:xfrm flipH="1">
              <a:off x="-169" y="2332"/>
              <a:ext cx="136" cy="0"/>
            </a:xfrm>
            <a:prstGeom prst="line">
              <a:avLst/>
            </a:prstGeom>
            <a:noFill/>
            <a:ln w="38100">
              <a:solidFill>
                <a:schemeClr val="tx1"/>
              </a:solidFill>
              <a:round/>
              <a:headEnd/>
              <a:tailEnd type="triangle" w="med" len="me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grpSp>
      <p:sp>
        <p:nvSpPr>
          <p:cNvPr id="261170" name="Text Box 50"/>
          <p:cNvSpPr txBox="1">
            <a:spLocks noChangeArrowheads="1"/>
          </p:cNvSpPr>
          <p:nvPr/>
        </p:nvSpPr>
        <p:spPr bwMode="auto">
          <a:xfrm>
            <a:off x="9217025" y="-26988"/>
            <a:ext cx="1943100" cy="2149476"/>
          </a:xfrm>
          <a:prstGeom prst="rect">
            <a:avLst/>
          </a:prstGeom>
          <a:noFill/>
          <a:ln w="9525" algn="ctr">
            <a:noFill/>
            <a:miter lim="800000"/>
            <a:headEnd/>
            <a:tailEnd/>
          </a:ln>
          <a:effectLst/>
        </p:spPr>
        <p:txBody>
          <a:bodyPr>
            <a:spAutoFit/>
          </a:bodyPr>
          <a:lstStyle/>
          <a:p>
            <a:pPr marL="342900" indent="-342900" fontAlgn="base">
              <a:lnSpc>
                <a:spcPts val="1800"/>
              </a:lnSpc>
              <a:spcBef>
                <a:spcPct val="50000"/>
              </a:spcBef>
              <a:spcAft>
                <a:spcPct val="0"/>
              </a:spcAft>
            </a:pPr>
            <a:r>
              <a:rPr lang="da-DK" sz="1000" b="1">
                <a:solidFill>
                  <a:srgbClr val="FFFFFF"/>
                </a:solidFill>
              </a:rPr>
              <a:t>Tilføj hjælpelinjer:</a:t>
            </a:r>
          </a:p>
          <a:p>
            <a:pPr marL="342900" indent="-342900" fontAlgn="base">
              <a:lnSpc>
                <a:spcPts val="1800"/>
              </a:lnSpc>
              <a:spcBef>
                <a:spcPct val="50000"/>
              </a:spcBef>
              <a:spcAft>
                <a:spcPct val="0"/>
              </a:spcAft>
              <a:buFontTx/>
              <a:buAutoNum type="arabicPeriod"/>
            </a:pPr>
            <a:r>
              <a:rPr lang="da-DK" sz="1000">
                <a:solidFill>
                  <a:srgbClr val="FFFFFF"/>
                </a:solidFill>
              </a:rPr>
              <a:t>Højreklik et sted i det grå område rundt om dette dias</a:t>
            </a:r>
          </a:p>
          <a:p>
            <a:pPr marL="342900" indent="-342900" fontAlgn="base">
              <a:lnSpc>
                <a:spcPts val="1800"/>
              </a:lnSpc>
              <a:spcBef>
                <a:spcPct val="50000"/>
              </a:spcBef>
              <a:spcAft>
                <a:spcPct val="0"/>
              </a:spcAft>
              <a:buFontTx/>
              <a:buAutoNum type="arabicPeriod"/>
            </a:pPr>
            <a:r>
              <a:rPr lang="da-DK" sz="1000">
                <a:solidFill>
                  <a:srgbClr val="FFFFFF"/>
                </a:solidFill>
              </a:rPr>
              <a:t>Vælg "Gitter og hjælpelinjer"</a:t>
            </a:r>
          </a:p>
          <a:p>
            <a:pPr marL="342900" indent="-342900" fontAlgn="base">
              <a:lnSpc>
                <a:spcPts val="1800"/>
              </a:lnSpc>
              <a:spcBef>
                <a:spcPct val="50000"/>
              </a:spcBef>
              <a:spcAft>
                <a:spcPct val="0"/>
              </a:spcAft>
              <a:buFontTx/>
              <a:buAutoNum type="arabicPeriod"/>
            </a:pPr>
            <a:r>
              <a:rPr lang="da-DK" sz="1000">
                <a:solidFill>
                  <a:srgbClr val="FFFFFF"/>
                </a:solidFill>
              </a:rPr>
              <a:t>Vælg "Vis hjælpelinjer på skærm"</a:t>
            </a:r>
          </a:p>
        </p:txBody>
      </p:sp>
    </p:spTree>
    <p:extLst>
      <p:ext uri="{BB962C8B-B14F-4D97-AF65-F5344CB8AC3E}">
        <p14:creationId xmlns:p14="http://schemas.microsoft.com/office/powerpoint/2010/main" val="4067864276"/>
      </p:ext>
    </p:extLst>
  </p:cSld>
  <p:clrMap bg1="lt1" tx1="dk1" bg2="lt2" tx2="dk2" accent1="accent1" accent2="accent2" accent3="accent3" accent4="accent4" accent5="accent5" accent6="accent6" hlink="hlink" folHlink="folHlink"/>
  <p:hf hdr="0"/>
  <p:txStyles>
    <p:titleStyle>
      <a:lvl1pPr algn="l" rtl="0" eaLnBrk="1" fontAlgn="base" hangingPunct="1">
        <a:lnSpc>
          <a:spcPts val="3600"/>
        </a:lnSpc>
        <a:spcBef>
          <a:spcPct val="0"/>
        </a:spcBef>
        <a:spcAft>
          <a:spcPct val="0"/>
        </a:spcAft>
        <a:defRPr sz="3400" b="1">
          <a:solidFill>
            <a:schemeClr val="tx1"/>
          </a:solidFill>
          <a:latin typeface="+mj-lt"/>
          <a:ea typeface="+mj-ea"/>
          <a:cs typeface="+mj-cs"/>
        </a:defRPr>
      </a:lvl1pPr>
      <a:lvl2pPr algn="l" rtl="0" eaLnBrk="1" fontAlgn="base" hangingPunct="1">
        <a:lnSpc>
          <a:spcPts val="3600"/>
        </a:lnSpc>
        <a:spcBef>
          <a:spcPct val="0"/>
        </a:spcBef>
        <a:spcAft>
          <a:spcPct val="0"/>
        </a:spcAft>
        <a:defRPr sz="3400" b="1">
          <a:solidFill>
            <a:schemeClr val="tx1"/>
          </a:solidFill>
          <a:latin typeface="Georgia" pitchFamily="18" charset="0"/>
        </a:defRPr>
      </a:lvl2pPr>
      <a:lvl3pPr algn="l" rtl="0" eaLnBrk="1" fontAlgn="base" hangingPunct="1">
        <a:lnSpc>
          <a:spcPts val="3600"/>
        </a:lnSpc>
        <a:spcBef>
          <a:spcPct val="0"/>
        </a:spcBef>
        <a:spcAft>
          <a:spcPct val="0"/>
        </a:spcAft>
        <a:defRPr sz="3400" b="1">
          <a:solidFill>
            <a:schemeClr val="tx1"/>
          </a:solidFill>
          <a:latin typeface="Georgia" pitchFamily="18" charset="0"/>
        </a:defRPr>
      </a:lvl3pPr>
      <a:lvl4pPr algn="l" rtl="0" eaLnBrk="1" fontAlgn="base" hangingPunct="1">
        <a:lnSpc>
          <a:spcPts val="3600"/>
        </a:lnSpc>
        <a:spcBef>
          <a:spcPct val="0"/>
        </a:spcBef>
        <a:spcAft>
          <a:spcPct val="0"/>
        </a:spcAft>
        <a:defRPr sz="3400" b="1">
          <a:solidFill>
            <a:schemeClr val="tx1"/>
          </a:solidFill>
          <a:latin typeface="Georgia" pitchFamily="18" charset="0"/>
        </a:defRPr>
      </a:lvl4pPr>
      <a:lvl5pPr algn="l" rtl="0" eaLnBrk="1" fontAlgn="base" hangingPunct="1">
        <a:lnSpc>
          <a:spcPts val="3600"/>
        </a:lnSpc>
        <a:spcBef>
          <a:spcPct val="0"/>
        </a:spcBef>
        <a:spcAft>
          <a:spcPct val="0"/>
        </a:spcAft>
        <a:defRPr sz="3400" b="1">
          <a:solidFill>
            <a:schemeClr val="tx1"/>
          </a:solidFill>
          <a:latin typeface="Georgia" pitchFamily="18" charset="0"/>
        </a:defRPr>
      </a:lvl5pPr>
      <a:lvl6pPr marL="457200" algn="l" rtl="0" eaLnBrk="1" fontAlgn="base" hangingPunct="1">
        <a:lnSpc>
          <a:spcPts val="3600"/>
        </a:lnSpc>
        <a:spcBef>
          <a:spcPct val="0"/>
        </a:spcBef>
        <a:spcAft>
          <a:spcPct val="0"/>
        </a:spcAft>
        <a:defRPr sz="3400" b="1">
          <a:solidFill>
            <a:schemeClr val="tx1"/>
          </a:solidFill>
          <a:latin typeface="Georgia" pitchFamily="18" charset="0"/>
        </a:defRPr>
      </a:lvl6pPr>
      <a:lvl7pPr marL="914400" algn="l" rtl="0" eaLnBrk="1" fontAlgn="base" hangingPunct="1">
        <a:lnSpc>
          <a:spcPts val="3600"/>
        </a:lnSpc>
        <a:spcBef>
          <a:spcPct val="0"/>
        </a:spcBef>
        <a:spcAft>
          <a:spcPct val="0"/>
        </a:spcAft>
        <a:defRPr sz="3400" b="1">
          <a:solidFill>
            <a:schemeClr val="tx1"/>
          </a:solidFill>
          <a:latin typeface="Georgia" pitchFamily="18" charset="0"/>
        </a:defRPr>
      </a:lvl7pPr>
      <a:lvl8pPr marL="1371600" algn="l" rtl="0" eaLnBrk="1" fontAlgn="base" hangingPunct="1">
        <a:lnSpc>
          <a:spcPts val="3600"/>
        </a:lnSpc>
        <a:spcBef>
          <a:spcPct val="0"/>
        </a:spcBef>
        <a:spcAft>
          <a:spcPct val="0"/>
        </a:spcAft>
        <a:defRPr sz="3400" b="1">
          <a:solidFill>
            <a:schemeClr val="tx1"/>
          </a:solidFill>
          <a:latin typeface="Georgia" pitchFamily="18" charset="0"/>
        </a:defRPr>
      </a:lvl8pPr>
      <a:lvl9pPr marL="1828800" algn="l" rtl="0" eaLnBrk="1" fontAlgn="base" hangingPunct="1">
        <a:lnSpc>
          <a:spcPts val="3600"/>
        </a:lnSpc>
        <a:spcBef>
          <a:spcPct val="0"/>
        </a:spcBef>
        <a:spcAft>
          <a:spcPct val="0"/>
        </a:spcAft>
        <a:defRPr sz="3400" b="1">
          <a:solidFill>
            <a:schemeClr val="tx1"/>
          </a:solidFill>
          <a:latin typeface="Georgia" pitchFamily="18" charset="0"/>
        </a:defRPr>
      </a:lvl9pPr>
    </p:titleStyle>
    <p:bodyStyle>
      <a:lvl1pPr marL="142875" indent="-142875" algn="l" rtl="0" eaLnBrk="1" fontAlgn="base" hangingPunct="1">
        <a:lnSpc>
          <a:spcPts val="2100"/>
        </a:lnSpc>
        <a:spcBef>
          <a:spcPct val="20000"/>
        </a:spcBef>
        <a:spcAft>
          <a:spcPct val="0"/>
        </a:spcAft>
        <a:buChar char="•"/>
        <a:defRPr>
          <a:solidFill>
            <a:schemeClr val="tx1"/>
          </a:solidFill>
          <a:latin typeface="+mn-lt"/>
          <a:ea typeface="+mn-ea"/>
          <a:cs typeface="+mn-cs"/>
        </a:defRPr>
      </a:lvl1pPr>
      <a:lvl2pPr marL="595313" indent="-133350" algn="l" rtl="0" eaLnBrk="1" fontAlgn="base" hangingPunct="1">
        <a:lnSpc>
          <a:spcPts val="1700"/>
        </a:lnSpc>
        <a:spcBef>
          <a:spcPct val="20000"/>
        </a:spcBef>
        <a:spcAft>
          <a:spcPct val="0"/>
        </a:spcAft>
        <a:buChar char="•"/>
        <a:defRPr sz="1400">
          <a:solidFill>
            <a:schemeClr val="tx1"/>
          </a:solidFill>
          <a:latin typeface="+mn-lt"/>
        </a:defRPr>
      </a:lvl2pPr>
      <a:lvl3pPr marL="1014413" indent="-104775" algn="l" rtl="0" eaLnBrk="1" fontAlgn="base" hangingPunct="1">
        <a:lnSpc>
          <a:spcPts val="1500"/>
        </a:lnSpc>
        <a:spcBef>
          <a:spcPct val="20000"/>
        </a:spcBef>
        <a:spcAft>
          <a:spcPct val="0"/>
        </a:spcAft>
        <a:buChar char="•"/>
        <a:defRPr sz="1200">
          <a:solidFill>
            <a:schemeClr val="tx1"/>
          </a:solidFill>
          <a:latin typeface="+mn-lt"/>
        </a:defRPr>
      </a:lvl3pPr>
      <a:lvl4pPr marL="1438275" indent="-100013" algn="l" rtl="0" eaLnBrk="1" fontAlgn="base" hangingPunct="1">
        <a:lnSpc>
          <a:spcPts val="1200"/>
        </a:lnSpc>
        <a:spcBef>
          <a:spcPct val="20000"/>
        </a:spcBef>
        <a:spcAft>
          <a:spcPct val="0"/>
        </a:spcAft>
        <a:buChar char="•"/>
        <a:defRPr sz="1000">
          <a:solidFill>
            <a:schemeClr val="tx1"/>
          </a:solidFill>
          <a:latin typeface="+mn-lt"/>
        </a:defRPr>
      </a:lvl4pPr>
      <a:lvl5pPr marL="1589088" indent="-87313" algn="l" rtl="0" eaLnBrk="1" fontAlgn="base" hangingPunct="1">
        <a:spcBef>
          <a:spcPct val="20000"/>
        </a:spcBef>
        <a:spcAft>
          <a:spcPct val="0"/>
        </a:spcAft>
        <a:buChar char="•"/>
        <a:defRPr sz="1400">
          <a:solidFill>
            <a:schemeClr val="tx1"/>
          </a:solidFill>
          <a:latin typeface="+mn-lt"/>
        </a:defRPr>
      </a:lvl5pPr>
      <a:lvl6pPr marL="2046288" indent="-87313" algn="l" rtl="0" eaLnBrk="1" fontAlgn="base" hangingPunct="1">
        <a:spcBef>
          <a:spcPct val="20000"/>
        </a:spcBef>
        <a:spcAft>
          <a:spcPct val="0"/>
        </a:spcAft>
        <a:buChar char="•"/>
        <a:defRPr sz="1400">
          <a:solidFill>
            <a:schemeClr val="tx1"/>
          </a:solidFill>
          <a:latin typeface="+mn-lt"/>
        </a:defRPr>
      </a:lvl6pPr>
      <a:lvl7pPr marL="2503488" indent="-87313" algn="l" rtl="0" eaLnBrk="1" fontAlgn="base" hangingPunct="1">
        <a:spcBef>
          <a:spcPct val="20000"/>
        </a:spcBef>
        <a:spcAft>
          <a:spcPct val="0"/>
        </a:spcAft>
        <a:buChar char="•"/>
        <a:defRPr sz="1400">
          <a:solidFill>
            <a:schemeClr val="tx1"/>
          </a:solidFill>
          <a:latin typeface="+mn-lt"/>
        </a:defRPr>
      </a:lvl7pPr>
      <a:lvl8pPr marL="2960688" indent="-87313" algn="l" rtl="0" eaLnBrk="1" fontAlgn="base" hangingPunct="1">
        <a:spcBef>
          <a:spcPct val="20000"/>
        </a:spcBef>
        <a:spcAft>
          <a:spcPct val="0"/>
        </a:spcAft>
        <a:buChar char="•"/>
        <a:defRPr sz="1400">
          <a:solidFill>
            <a:schemeClr val="tx1"/>
          </a:solidFill>
          <a:latin typeface="+mn-lt"/>
        </a:defRPr>
      </a:lvl8pPr>
      <a:lvl9pPr marL="3417888" indent="-87313" algn="l" rtl="0" eaLnBrk="1" fontAlgn="base" hangingPunct="1">
        <a:spcBef>
          <a:spcPct val="20000"/>
        </a:spcBef>
        <a:spcAft>
          <a:spcPct val="0"/>
        </a:spcAft>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1122" name="Picture 2"/>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34302" y="86400"/>
            <a:ext cx="1714162" cy="814033"/>
          </a:xfrm>
          <a:prstGeom prst="rect">
            <a:avLst/>
          </a:prstGeom>
          <a:noFill/>
        </p:spPr>
      </p:pic>
      <p:sp>
        <p:nvSpPr>
          <p:cNvPr id="261123" name="Rectangle 3"/>
          <p:cNvSpPr>
            <a:spLocks noGrp="1" noChangeArrowheads="1"/>
          </p:cNvSpPr>
          <p:nvPr>
            <p:ph type="title"/>
          </p:nvPr>
        </p:nvSpPr>
        <p:spPr bwMode="auto">
          <a:xfrm>
            <a:off x="431800" y="1277938"/>
            <a:ext cx="6478588" cy="1143000"/>
          </a:xfrm>
          <a:prstGeom prst="rect">
            <a:avLst/>
          </a:prstGeom>
          <a:noFill/>
          <a:ln w="9525">
            <a:noFill/>
            <a:miter lim="800000"/>
            <a:headEnd/>
            <a:tailEnd/>
          </a:ln>
          <a:effectLst/>
        </p:spPr>
        <p:txBody>
          <a:bodyPr vert="horz" wrap="square" lIns="0" tIns="46800" rIns="0" bIns="46800" numCol="1" anchor="b" anchorCtr="0" compatLnSpc="1">
            <a:prstTxWarp prst="textNoShape">
              <a:avLst/>
            </a:prstTxWarp>
          </a:bodyPr>
          <a:lstStyle/>
          <a:p>
            <a:pPr lvl="0"/>
            <a:r>
              <a:rPr lang="da-DK" smtClean="0"/>
              <a:t>Klik for at redigere i master</a:t>
            </a:r>
          </a:p>
        </p:txBody>
      </p:sp>
      <p:sp>
        <p:nvSpPr>
          <p:cNvPr id="261124" name="Rectangle 4"/>
          <p:cNvSpPr>
            <a:spLocks noGrp="1" noChangeArrowheads="1"/>
          </p:cNvSpPr>
          <p:nvPr>
            <p:ph type="body" idx="1"/>
          </p:nvPr>
        </p:nvSpPr>
        <p:spPr bwMode="auto">
          <a:xfrm>
            <a:off x="431800" y="2497138"/>
            <a:ext cx="8277225" cy="3332162"/>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p:txBody>
      </p:sp>
      <p:sp>
        <p:nvSpPr>
          <p:cNvPr id="261125" name="Rectangle 5"/>
          <p:cNvSpPr>
            <a:spLocks noGrp="1" noChangeArrowheads="1"/>
          </p:cNvSpPr>
          <p:nvPr>
            <p:ph type="dt" sz="half" idx="2"/>
          </p:nvPr>
        </p:nvSpPr>
        <p:spPr bwMode="auto">
          <a:xfrm>
            <a:off x="7088188" y="62738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pPr fontAlgn="base">
              <a:spcBef>
                <a:spcPct val="0"/>
              </a:spcBef>
              <a:spcAft>
                <a:spcPct val="0"/>
              </a:spcAft>
            </a:pPr>
            <a:fld id="{A9BCD095-9531-4652-A89C-A024EBF21B54}" type="datetime1">
              <a:rPr lang="da-DK">
                <a:solidFill>
                  <a:srgbClr val="000000"/>
                </a:solidFill>
              </a:rPr>
              <a:pPr fontAlgn="base">
                <a:spcBef>
                  <a:spcPct val="0"/>
                </a:spcBef>
                <a:spcAft>
                  <a:spcPct val="0"/>
                </a:spcAft>
              </a:pPr>
              <a:t>08-09-2015</a:t>
            </a:fld>
            <a:endParaRPr lang="da-DK">
              <a:solidFill>
                <a:srgbClr val="000000"/>
              </a:solidFill>
            </a:endParaRPr>
          </a:p>
        </p:txBody>
      </p:sp>
      <p:sp>
        <p:nvSpPr>
          <p:cNvPr id="261126" name="Rectangle 6"/>
          <p:cNvSpPr>
            <a:spLocks noGrp="1" noChangeArrowheads="1"/>
          </p:cNvSpPr>
          <p:nvPr>
            <p:ph type="ftr" sz="quarter" idx="3"/>
          </p:nvPr>
        </p:nvSpPr>
        <p:spPr bwMode="auto">
          <a:xfrm>
            <a:off x="431800" y="6269038"/>
            <a:ext cx="6405563" cy="360362"/>
          </a:xfrm>
          <a:prstGeom prst="rect">
            <a:avLst/>
          </a:prstGeom>
          <a:noFill/>
          <a:ln w="9525">
            <a:noFill/>
            <a:miter lim="800000"/>
            <a:headEnd/>
            <a:tailEnd/>
          </a:ln>
          <a:effectLst/>
        </p:spPr>
        <p:txBody>
          <a:bodyPr vert="horz" wrap="square" lIns="0" tIns="45720" rIns="91440" bIns="0" numCol="1" anchor="b" anchorCtr="0" compatLnSpc="1">
            <a:prstTxWarp prst="textNoShape">
              <a:avLst/>
            </a:prstTxWarp>
          </a:bodyPr>
          <a:lstStyle>
            <a:lvl1pPr>
              <a:lnSpc>
                <a:spcPts val="1400"/>
              </a:lnSpc>
              <a:defRPr sz="1000"/>
            </a:lvl1pPr>
          </a:lstStyle>
          <a:p>
            <a:pPr fontAlgn="base">
              <a:spcBef>
                <a:spcPct val="0"/>
              </a:spcBef>
              <a:spcAft>
                <a:spcPct val="0"/>
              </a:spcAft>
            </a:pPr>
            <a:r>
              <a:rPr lang="da-DK" dirty="0" smtClean="0">
                <a:solidFill>
                  <a:srgbClr val="000000"/>
                </a:solidFill>
              </a:rPr>
              <a:t>Indsæt note og kildehenvisning via Sidehoved og sidefod</a:t>
            </a:r>
            <a:endParaRPr lang="da-DK" dirty="0">
              <a:solidFill>
                <a:srgbClr val="000000"/>
              </a:solidFill>
            </a:endParaRPr>
          </a:p>
        </p:txBody>
      </p:sp>
      <p:sp>
        <p:nvSpPr>
          <p:cNvPr id="261127" name="Rectangle 7"/>
          <p:cNvSpPr>
            <a:spLocks noGrp="1" noChangeArrowheads="1"/>
          </p:cNvSpPr>
          <p:nvPr>
            <p:ph type="sldNum" sz="quarter" idx="4"/>
          </p:nvPr>
        </p:nvSpPr>
        <p:spPr bwMode="auto">
          <a:xfrm>
            <a:off x="7088188" y="64516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pPr fontAlgn="base">
              <a:spcBef>
                <a:spcPct val="0"/>
              </a:spcBef>
              <a:spcAft>
                <a:spcPct val="0"/>
              </a:spcAft>
            </a:pPr>
            <a:r>
              <a:rPr lang="da-DK">
                <a:solidFill>
                  <a:srgbClr val="000000"/>
                </a:solidFill>
              </a:rPr>
              <a:t>Side </a:t>
            </a:r>
            <a:fld id="{FEBB29CA-93C0-46BF-904E-F095A899BB4B}" type="slidenum">
              <a:rPr lang="da-DK">
                <a:solidFill>
                  <a:srgbClr val="000000"/>
                </a:solidFill>
              </a:rPr>
              <a:pPr fontAlgn="base">
                <a:spcBef>
                  <a:spcPct val="0"/>
                </a:spcBef>
                <a:spcAft>
                  <a:spcPct val="0"/>
                </a:spcAft>
              </a:pPr>
              <a:t>‹nr.›</a:t>
            </a:fld>
            <a:endParaRPr lang="da-DK">
              <a:solidFill>
                <a:srgbClr val="000000"/>
              </a:solidFill>
            </a:endParaRPr>
          </a:p>
        </p:txBody>
      </p:sp>
      <p:sp>
        <p:nvSpPr>
          <p:cNvPr id="261128" name="Line 8"/>
          <p:cNvSpPr>
            <a:spLocks noChangeShapeType="1"/>
          </p:cNvSpPr>
          <p:nvPr/>
        </p:nvSpPr>
        <p:spPr bwMode="auto">
          <a:xfrm>
            <a:off x="431800" y="6099175"/>
            <a:ext cx="6405563" cy="0"/>
          </a:xfrm>
          <a:prstGeom prst="line">
            <a:avLst/>
          </a:prstGeom>
          <a:noFill/>
          <a:ln w="6350">
            <a:solidFill>
              <a:schemeClr val="tx1"/>
            </a:solidFill>
            <a:round/>
            <a:headEnd/>
            <a:tailEnd/>
          </a:ln>
          <a:effectLst/>
        </p:spPr>
        <p:txBody>
          <a:bodyPr/>
          <a:lstStyle/>
          <a:p>
            <a:pPr fontAlgn="base">
              <a:lnSpc>
                <a:spcPts val="1800"/>
              </a:lnSpc>
              <a:spcBef>
                <a:spcPct val="0"/>
              </a:spcBef>
              <a:spcAft>
                <a:spcPct val="0"/>
              </a:spcAft>
            </a:pPr>
            <a:endParaRPr lang="da-DK" sz="1400">
              <a:solidFill>
                <a:srgbClr val="000000"/>
              </a:solidFill>
            </a:endParaRPr>
          </a:p>
        </p:txBody>
      </p:sp>
      <p:sp>
        <p:nvSpPr>
          <p:cNvPr id="261129" name="Line 9"/>
          <p:cNvSpPr>
            <a:spLocks noChangeShapeType="1"/>
          </p:cNvSpPr>
          <p:nvPr/>
        </p:nvSpPr>
        <p:spPr bwMode="auto">
          <a:xfrm>
            <a:off x="7088188" y="6099175"/>
            <a:ext cx="1619250" cy="0"/>
          </a:xfrm>
          <a:prstGeom prst="line">
            <a:avLst/>
          </a:prstGeom>
          <a:noFill/>
          <a:ln w="6350">
            <a:solidFill>
              <a:schemeClr val="tx1"/>
            </a:solidFill>
            <a:round/>
            <a:headEnd/>
            <a:tailEnd/>
          </a:ln>
          <a:effectLst/>
        </p:spPr>
        <p:txBody>
          <a:bodyPr/>
          <a:lstStyle/>
          <a:p>
            <a:pPr fontAlgn="base">
              <a:lnSpc>
                <a:spcPts val="1800"/>
              </a:lnSpc>
              <a:spcBef>
                <a:spcPct val="0"/>
              </a:spcBef>
              <a:spcAft>
                <a:spcPct val="0"/>
              </a:spcAft>
            </a:pPr>
            <a:endParaRPr lang="da-DK" sz="1400">
              <a:solidFill>
                <a:srgbClr val="000000"/>
              </a:solidFill>
            </a:endParaRPr>
          </a:p>
        </p:txBody>
      </p:sp>
      <p:sp>
        <p:nvSpPr>
          <p:cNvPr id="261130" name="Line 10"/>
          <p:cNvSpPr>
            <a:spLocks noChangeShapeType="1"/>
          </p:cNvSpPr>
          <p:nvPr/>
        </p:nvSpPr>
        <p:spPr bwMode="auto">
          <a:xfrm>
            <a:off x="431800" y="1204913"/>
            <a:ext cx="1800225" cy="0"/>
          </a:xfrm>
          <a:prstGeom prst="line">
            <a:avLst/>
          </a:prstGeom>
          <a:noFill/>
          <a:ln w="6350">
            <a:solidFill>
              <a:schemeClr val="tx1"/>
            </a:solidFill>
            <a:round/>
            <a:headEnd/>
            <a:tailEnd/>
          </a:ln>
          <a:effectLst/>
        </p:spPr>
        <p:txBody>
          <a:bodyPr/>
          <a:lstStyle/>
          <a:p>
            <a:pPr fontAlgn="base">
              <a:lnSpc>
                <a:spcPts val="1800"/>
              </a:lnSpc>
              <a:spcBef>
                <a:spcPct val="0"/>
              </a:spcBef>
              <a:spcAft>
                <a:spcPct val="0"/>
              </a:spcAft>
            </a:pPr>
            <a:endParaRPr lang="da-DK" sz="1400">
              <a:solidFill>
                <a:srgbClr val="000000"/>
              </a:solidFill>
            </a:endParaRPr>
          </a:p>
        </p:txBody>
      </p:sp>
      <p:sp>
        <p:nvSpPr>
          <p:cNvPr id="261158" name="Text Box 38"/>
          <p:cNvSpPr txBox="1">
            <a:spLocks noChangeArrowheads="1"/>
          </p:cNvSpPr>
          <p:nvPr/>
        </p:nvSpPr>
        <p:spPr bwMode="auto">
          <a:xfrm>
            <a:off x="9217025" y="2636838"/>
            <a:ext cx="1943100" cy="2835275"/>
          </a:xfrm>
          <a:prstGeom prst="rect">
            <a:avLst/>
          </a:prstGeom>
          <a:noFill/>
          <a:ln w="9525" algn="ctr">
            <a:noFill/>
            <a:miter lim="800000"/>
            <a:headEnd/>
            <a:tailEnd/>
          </a:ln>
          <a:effectLst/>
        </p:spPr>
        <p:txBody>
          <a:bodyPr>
            <a:spAutoFit/>
          </a:bodyPr>
          <a:lstStyle/>
          <a:p>
            <a:pPr marL="342900" indent="-342900" fontAlgn="base">
              <a:lnSpc>
                <a:spcPts val="1800"/>
              </a:lnSpc>
              <a:spcBef>
                <a:spcPct val="50000"/>
              </a:spcBef>
              <a:spcAft>
                <a:spcPct val="0"/>
              </a:spcAft>
            </a:pPr>
            <a:r>
              <a:rPr lang="da-DK" sz="1000" b="1">
                <a:solidFill>
                  <a:srgbClr val="FFFFFF"/>
                </a:solidFill>
              </a:rPr>
              <a:t>Tekstniveauer:</a:t>
            </a:r>
          </a:p>
          <a:p>
            <a:pPr marL="342900" indent="-342900" fontAlgn="base">
              <a:lnSpc>
                <a:spcPts val="1800"/>
              </a:lnSpc>
              <a:spcBef>
                <a:spcPct val="50000"/>
              </a:spcBef>
              <a:spcAft>
                <a:spcPct val="0"/>
              </a:spcAft>
              <a:buFontTx/>
              <a:buAutoNum type="arabicPeriod"/>
            </a:pPr>
            <a:r>
              <a:rPr lang="da-DK" sz="1000">
                <a:solidFill>
                  <a:srgbClr val="FFFFFF"/>
                </a:solidFill>
              </a:rPr>
              <a:t>For at skifte mellem de forskellige tekstniveauer, brug "Forøg list niveau"-knappen i værktøjslinjen "Formatering".</a:t>
            </a:r>
          </a:p>
          <a:p>
            <a:pPr marL="342900" indent="-342900" fontAlgn="base">
              <a:lnSpc>
                <a:spcPts val="1800"/>
              </a:lnSpc>
              <a:spcBef>
                <a:spcPct val="50000"/>
              </a:spcBef>
              <a:spcAft>
                <a:spcPct val="0"/>
              </a:spcAft>
              <a:buFontTx/>
              <a:buAutoNum type="arabicPeriod"/>
            </a:pPr>
            <a:endParaRPr lang="da-DK" sz="1000">
              <a:solidFill>
                <a:srgbClr val="FFFFFF"/>
              </a:solidFill>
            </a:endParaRPr>
          </a:p>
          <a:p>
            <a:pPr marL="342900" indent="-342900" fontAlgn="base">
              <a:lnSpc>
                <a:spcPts val="1800"/>
              </a:lnSpc>
              <a:spcBef>
                <a:spcPct val="50000"/>
              </a:spcBef>
              <a:spcAft>
                <a:spcPct val="0"/>
              </a:spcAft>
              <a:buFontTx/>
              <a:buAutoNum type="arabicPeriod"/>
            </a:pPr>
            <a:r>
              <a:rPr lang="da-DK" sz="1000">
                <a:solidFill>
                  <a:srgbClr val="FFFFFF"/>
                </a:solidFill>
              </a:rPr>
              <a:t>For at komme tilbage til tidligere niveauer, brug "Formindsk list niveau"-knappen</a:t>
            </a:r>
          </a:p>
        </p:txBody>
      </p:sp>
      <p:grpSp>
        <p:nvGrpSpPr>
          <p:cNvPr id="261159" name="Group 23"/>
          <p:cNvGrpSpPr>
            <a:grpSpLocks/>
          </p:cNvGrpSpPr>
          <p:nvPr/>
        </p:nvGrpSpPr>
        <p:grpSpPr bwMode="auto">
          <a:xfrm>
            <a:off x="9612313" y="5589588"/>
            <a:ext cx="738187" cy="255587"/>
            <a:chOff x="-884047" y="3823106"/>
            <a:chExt cx="737997" cy="255588"/>
          </a:xfrm>
        </p:grpSpPr>
        <p:sp>
          <p:nvSpPr>
            <p:cNvPr id="15" name="Line 14"/>
            <p:cNvSpPr>
              <a:spLocks noChangeShapeType="1"/>
            </p:cNvSpPr>
            <p:nvPr/>
          </p:nvSpPr>
          <p:spPr bwMode="auto">
            <a:xfrm flipV="1">
              <a:off x="-884047" y="3951694"/>
              <a:ext cx="242824" cy="0"/>
            </a:xfrm>
            <a:prstGeom prst="line">
              <a:avLst/>
            </a:prstGeom>
            <a:noFill/>
            <a:ln w="38100">
              <a:solidFill>
                <a:schemeClr val="tx1"/>
              </a:solidFill>
              <a:round/>
              <a:headEnd/>
              <a:tailEnd type="triangle" w="med" len="me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grpSp>
          <p:nvGrpSpPr>
            <p:cNvPr id="261161" name="Group 15"/>
            <p:cNvGrpSpPr>
              <a:grpSpLocks/>
            </p:cNvGrpSpPr>
            <p:nvPr/>
          </p:nvGrpSpPr>
          <p:grpSpPr bwMode="auto">
            <a:xfrm>
              <a:off x="-598488" y="3823106"/>
              <a:ext cx="452438" cy="255588"/>
              <a:chOff x="-318" y="2953"/>
              <a:chExt cx="285" cy="161"/>
            </a:xfrm>
          </p:grpSpPr>
          <p:pic>
            <p:nvPicPr>
              <p:cNvPr id="261162" name="Picture 16"/>
              <p:cNvPicPr>
                <a:picLocks noChangeAspect="1" noChangeArrowheads="1"/>
              </p:cNvPicPr>
              <p:nvPr/>
            </p:nvPicPr>
            <p:blipFill>
              <a:blip r:embed="rId3" cstate="print"/>
              <a:srcRect/>
              <a:stretch>
                <a:fillRect/>
              </a:stretch>
            </p:blipFill>
            <p:spPr bwMode="auto">
              <a:xfrm>
                <a:off x="-318" y="2953"/>
                <a:ext cx="285" cy="145"/>
              </a:xfrm>
              <a:prstGeom prst="rect">
                <a:avLst/>
              </a:prstGeom>
              <a:noFill/>
              <a:ln w="9525">
                <a:noFill/>
                <a:miter lim="800000"/>
                <a:headEnd/>
                <a:tailEnd/>
              </a:ln>
            </p:spPr>
          </p:pic>
          <p:sp>
            <p:nvSpPr>
              <p:cNvPr id="19" name="Line 17"/>
              <p:cNvSpPr>
                <a:spLocks noChangeShapeType="1"/>
              </p:cNvSpPr>
              <p:nvPr/>
            </p:nvSpPr>
            <p:spPr bwMode="auto">
              <a:xfrm>
                <a:off x="-165" y="2954"/>
                <a:ext cx="113" cy="160"/>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sp>
            <p:nvSpPr>
              <p:cNvPr id="20" name="Line 18"/>
              <p:cNvSpPr>
                <a:spLocks noChangeShapeType="1"/>
              </p:cNvSpPr>
              <p:nvPr/>
            </p:nvSpPr>
            <p:spPr bwMode="auto">
              <a:xfrm flipH="1">
                <a:off x="-159" y="2954"/>
                <a:ext cx="91" cy="160"/>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grpSp>
      </p:grpSp>
      <p:grpSp>
        <p:nvGrpSpPr>
          <p:cNvPr id="261165" name="Group 19"/>
          <p:cNvGrpSpPr>
            <a:grpSpLocks/>
          </p:cNvGrpSpPr>
          <p:nvPr/>
        </p:nvGrpSpPr>
        <p:grpSpPr bwMode="auto">
          <a:xfrm>
            <a:off x="9658350" y="4214813"/>
            <a:ext cx="684213" cy="263525"/>
            <a:chOff x="-464" y="2256"/>
            <a:chExt cx="431" cy="166"/>
          </a:xfrm>
        </p:grpSpPr>
        <p:pic>
          <p:nvPicPr>
            <p:cNvPr id="261166" name="Picture 14" descr="fke3b.jpg"/>
            <p:cNvPicPr>
              <a:picLocks noChangeAspect="1"/>
            </p:cNvPicPr>
            <p:nvPr/>
          </p:nvPicPr>
          <p:blipFill>
            <a:blip r:embed="rId4" cstate="print"/>
            <a:srcRect/>
            <a:stretch>
              <a:fillRect/>
            </a:stretch>
          </p:blipFill>
          <p:spPr bwMode="auto">
            <a:xfrm>
              <a:off x="-464" y="2274"/>
              <a:ext cx="260" cy="127"/>
            </a:xfrm>
            <a:prstGeom prst="rect">
              <a:avLst/>
            </a:prstGeom>
            <a:noFill/>
            <a:ln w="9525">
              <a:noFill/>
              <a:miter lim="800000"/>
              <a:headEnd/>
              <a:tailEnd/>
            </a:ln>
          </p:spPr>
        </p:pic>
        <p:sp>
          <p:nvSpPr>
            <p:cNvPr id="23" name="Line 21"/>
            <p:cNvSpPr>
              <a:spLocks noChangeShapeType="1"/>
            </p:cNvSpPr>
            <p:nvPr/>
          </p:nvSpPr>
          <p:spPr bwMode="auto">
            <a:xfrm>
              <a:off x="-464" y="2261"/>
              <a:ext cx="120" cy="161"/>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sp>
          <p:nvSpPr>
            <p:cNvPr id="24" name="Line 22"/>
            <p:cNvSpPr>
              <a:spLocks noChangeShapeType="1"/>
            </p:cNvSpPr>
            <p:nvPr/>
          </p:nvSpPr>
          <p:spPr bwMode="auto">
            <a:xfrm flipH="1">
              <a:off x="-454" y="2256"/>
              <a:ext cx="116" cy="159"/>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sp>
          <p:nvSpPr>
            <p:cNvPr id="25" name="Line 23"/>
            <p:cNvSpPr>
              <a:spLocks noChangeShapeType="1"/>
            </p:cNvSpPr>
            <p:nvPr/>
          </p:nvSpPr>
          <p:spPr bwMode="auto">
            <a:xfrm flipH="1">
              <a:off x="-169" y="2332"/>
              <a:ext cx="136" cy="0"/>
            </a:xfrm>
            <a:prstGeom prst="line">
              <a:avLst/>
            </a:prstGeom>
            <a:noFill/>
            <a:ln w="38100">
              <a:solidFill>
                <a:schemeClr val="tx1"/>
              </a:solidFill>
              <a:round/>
              <a:headEnd/>
              <a:tailEnd type="triangle" w="med" len="me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grpSp>
      <p:sp>
        <p:nvSpPr>
          <p:cNvPr id="261170" name="Text Box 50"/>
          <p:cNvSpPr txBox="1">
            <a:spLocks noChangeArrowheads="1"/>
          </p:cNvSpPr>
          <p:nvPr/>
        </p:nvSpPr>
        <p:spPr bwMode="auto">
          <a:xfrm>
            <a:off x="9217025" y="-26988"/>
            <a:ext cx="1943100" cy="2149476"/>
          </a:xfrm>
          <a:prstGeom prst="rect">
            <a:avLst/>
          </a:prstGeom>
          <a:noFill/>
          <a:ln w="9525" algn="ctr">
            <a:noFill/>
            <a:miter lim="800000"/>
            <a:headEnd/>
            <a:tailEnd/>
          </a:ln>
          <a:effectLst/>
        </p:spPr>
        <p:txBody>
          <a:bodyPr>
            <a:spAutoFit/>
          </a:bodyPr>
          <a:lstStyle/>
          <a:p>
            <a:pPr marL="342900" indent="-342900" fontAlgn="base">
              <a:lnSpc>
                <a:spcPts val="1800"/>
              </a:lnSpc>
              <a:spcBef>
                <a:spcPct val="50000"/>
              </a:spcBef>
              <a:spcAft>
                <a:spcPct val="0"/>
              </a:spcAft>
            </a:pPr>
            <a:r>
              <a:rPr lang="da-DK" sz="1000" b="1">
                <a:solidFill>
                  <a:srgbClr val="FFFFFF"/>
                </a:solidFill>
              </a:rPr>
              <a:t>Tilføj hjælpelinjer:</a:t>
            </a:r>
          </a:p>
          <a:p>
            <a:pPr marL="342900" indent="-342900" fontAlgn="base">
              <a:lnSpc>
                <a:spcPts val="1800"/>
              </a:lnSpc>
              <a:spcBef>
                <a:spcPct val="50000"/>
              </a:spcBef>
              <a:spcAft>
                <a:spcPct val="0"/>
              </a:spcAft>
              <a:buFontTx/>
              <a:buAutoNum type="arabicPeriod"/>
            </a:pPr>
            <a:r>
              <a:rPr lang="da-DK" sz="1000">
                <a:solidFill>
                  <a:srgbClr val="FFFFFF"/>
                </a:solidFill>
              </a:rPr>
              <a:t>Højreklik et sted i det grå område rundt om dette dias</a:t>
            </a:r>
          </a:p>
          <a:p>
            <a:pPr marL="342900" indent="-342900" fontAlgn="base">
              <a:lnSpc>
                <a:spcPts val="1800"/>
              </a:lnSpc>
              <a:spcBef>
                <a:spcPct val="50000"/>
              </a:spcBef>
              <a:spcAft>
                <a:spcPct val="0"/>
              </a:spcAft>
              <a:buFontTx/>
              <a:buAutoNum type="arabicPeriod"/>
            </a:pPr>
            <a:r>
              <a:rPr lang="da-DK" sz="1000">
                <a:solidFill>
                  <a:srgbClr val="FFFFFF"/>
                </a:solidFill>
              </a:rPr>
              <a:t>Vælg "Gitter og hjælpelinjer"</a:t>
            </a:r>
          </a:p>
          <a:p>
            <a:pPr marL="342900" indent="-342900" fontAlgn="base">
              <a:lnSpc>
                <a:spcPts val="1800"/>
              </a:lnSpc>
              <a:spcBef>
                <a:spcPct val="50000"/>
              </a:spcBef>
              <a:spcAft>
                <a:spcPct val="0"/>
              </a:spcAft>
              <a:buFontTx/>
              <a:buAutoNum type="arabicPeriod"/>
            </a:pPr>
            <a:r>
              <a:rPr lang="da-DK" sz="1000">
                <a:solidFill>
                  <a:srgbClr val="FFFFFF"/>
                </a:solidFill>
              </a:rPr>
              <a:t>Vælg "Vis hjælpelinjer på skærm"</a:t>
            </a:r>
          </a:p>
        </p:txBody>
      </p:sp>
    </p:spTree>
    <p:extLst>
      <p:ext uri="{BB962C8B-B14F-4D97-AF65-F5344CB8AC3E}">
        <p14:creationId xmlns:p14="http://schemas.microsoft.com/office/powerpoint/2010/main" val="928716285"/>
      </p:ext>
    </p:extLst>
  </p:cSld>
  <p:clrMap bg1="lt1" tx1="dk1" bg2="lt2" tx2="dk2" accent1="accent1" accent2="accent2" accent3="accent3" accent4="accent4" accent5="accent5" accent6="accent6" hlink="hlink" folHlink="folHlink"/>
  <p:hf hdr="0"/>
  <p:txStyles>
    <p:titleStyle>
      <a:lvl1pPr algn="l" rtl="0" eaLnBrk="1" fontAlgn="base" hangingPunct="1">
        <a:lnSpc>
          <a:spcPts val="3600"/>
        </a:lnSpc>
        <a:spcBef>
          <a:spcPct val="0"/>
        </a:spcBef>
        <a:spcAft>
          <a:spcPct val="0"/>
        </a:spcAft>
        <a:defRPr sz="3400" b="1">
          <a:solidFill>
            <a:schemeClr val="tx1"/>
          </a:solidFill>
          <a:latin typeface="+mj-lt"/>
          <a:ea typeface="+mj-ea"/>
          <a:cs typeface="+mj-cs"/>
        </a:defRPr>
      </a:lvl1pPr>
      <a:lvl2pPr algn="l" rtl="0" eaLnBrk="1" fontAlgn="base" hangingPunct="1">
        <a:lnSpc>
          <a:spcPts val="3600"/>
        </a:lnSpc>
        <a:spcBef>
          <a:spcPct val="0"/>
        </a:spcBef>
        <a:spcAft>
          <a:spcPct val="0"/>
        </a:spcAft>
        <a:defRPr sz="3400" b="1">
          <a:solidFill>
            <a:schemeClr val="tx1"/>
          </a:solidFill>
          <a:latin typeface="Georgia" pitchFamily="18" charset="0"/>
        </a:defRPr>
      </a:lvl2pPr>
      <a:lvl3pPr algn="l" rtl="0" eaLnBrk="1" fontAlgn="base" hangingPunct="1">
        <a:lnSpc>
          <a:spcPts val="3600"/>
        </a:lnSpc>
        <a:spcBef>
          <a:spcPct val="0"/>
        </a:spcBef>
        <a:spcAft>
          <a:spcPct val="0"/>
        </a:spcAft>
        <a:defRPr sz="3400" b="1">
          <a:solidFill>
            <a:schemeClr val="tx1"/>
          </a:solidFill>
          <a:latin typeface="Georgia" pitchFamily="18" charset="0"/>
        </a:defRPr>
      </a:lvl3pPr>
      <a:lvl4pPr algn="l" rtl="0" eaLnBrk="1" fontAlgn="base" hangingPunct="1">
        <a:lnSpc>
          <a:spcPts val="3600"/>
        </a:lnSpc>
        <a:spcBef>
          <a:spcPct val="0"/>
        </a:spcBef>
        <a:spcAft>
          <a:spcPct val="0"/>
        </a:spcAft>
        <a:defRPr sz="3400" b="1">
          <a:solidFill>
            <a:schemeClr val="tx1"/>
          </a:solidFill>
          <a:latin typeface="Georgia" pitchFamily="18" charset="0"/>
        </a:defRPr>
      </a:lvl4pPr>
      <a:lvl5pPr algn="l" rtl="0" eaLnBrk="1" fontAlgn="base" hangingPunct="1">
        <a:lnSpc>
          <a:spcPts val="3600"/>
        </a:lnSpc>
        <a:spcBef>
          <a:spcPct val="0"/>
        </a:spcBef>
        <a:spcAft>
          <a:spcPct val="0"/>
        </a:spcAft>
        <a:defRPr sz="3400" b="1">
          <a:solidFill>
            <a:schemeClr val="tx1"/>
          </a:solidFill>
          <a:latin typeface="Georgia" pitchFamily="18" charset="0"/>
        </a:defRPr>
      </a:lvl5pPr>
      <a:lvl6pPr marL="457200" algn="l" rtl="0" eaLnBrk="1" fontAlgn="base" hangingPunct="1">
        <a:lnSpc>
          <a:spcPts val="3600"/>
        </a:lnSpc>
        <a:spcBef>
          <a:spcPct val="0"/>
        </a:spcBef>
        <a:spcAft>
          <a:spcPct val="0"/>
        </a:spcAft>
        <a:defRPr sz="3400" b="1">
          <a:solidFill>
            <a:schemeClr val="tx1"/>
          </a:solidFill>
          <a:latin typeface="Georgia" pitchFamily="18" charset="0"/>
        </a:defRPr>
      </a:lvl6pPr>
      <a:lvl7pPr marL="914400" algn="l" rtl="0" eaLnBrk="1" fontAlgn="base" hangingPunct="1">
        <a:lnSpc>
          <a:spcPts val="3600"/>
        </a:lnSpc>
        <a:spcBef>
          <a:spcPct val="0"/>
        </a:spcBef>
        <a:spcAft>
          <a:spcPct val="0"/>
        </a:spcAft>
        <a:defRPr sz="3400" b="1">
          <a:solidFill>
            <a:schemeClr val="tx1"/>
          </a:solidFill>
          <a:latin typeface="Georgia" pitchFamily="18" charset="0"/>
        </a:defRPr>
      </a:lvl7pPr>
      <a:lvl8pPr marL="1371600" algn="l" rtl="0" eaLnBrk="1" fontAlgn="base" hangingPunct="1">
        <a:lnSpc>
          <a:spcPts val="3600"/>
        </a:lnSpc>
        <a:spcBef>
          <a:spcPct val="0"/>
        </a:spcBef>
        <a:spcAft>
          <a:spcPct val="0"/>
        </a:spcAft>
        <a:defRPr sz="3400" b="1">
          <a:solidFill>
            <a:schemeClr val="tx1"/>
          </a:solidFill>
          <a:latin typeface="Georgia" pitchFamily="18" charset="0"/>
        </a:defRPr>
      </a:lvl8pPr>
      <a:lvl9pPr marL="1828800" algn="l" rtl="0" eaLnBrk="1" fontAlgn="base" hangingPunct="1">
        <a:lnSpc>
          <a:spcPts val="3600"/>
        </a:lnSpc>
        <a:spcBef>
          <a:spcPct val="0"/>
        </a:spcBef>
        <a:spcAft>
          <a:spcPct val="0"/>
        </a:spcAft>
        <a:defRPr sz="3400" b="1">
          <a:solidFill>
            <a:schemeClr val="tx1"/>
          </a:solidFill>
          <a:latin typeface="Georgia" pitchFamily="18" charset="0"/>
        </a:defRPr>
      </a:lvl9pPr>
    </p:titleStyle>
    <p:bodyStyle>
      <a:lvl1pPr marL="142875" indent="-142875" algn="l" rtl="0" eaLnBrk="1" fontAlgn="base" hangingPunct="1">
        <a:lnSpc>
          <a:spcPts val="2100"/>
        </a:lnSpc>
        <a:spcBef>
          <a:spcPct val="20000"/>
        </a:spcBef>
        <a:spcAft>
          <a:spcPct val="0"/>
        </a:spcAft>
        <a:buChar char="•"/>
        <a:defRPr>
          <a:solidFill>
            <a:schemeClr val="tx1"/>
          </a:solidFill>
          <a:latin typeface="+mn-lt"/>
          <a:ea typeface="+mn-ea"/>
          <a:cs typeface="+mn-cs"/>
        </a:defRPr>
      </a:lvl1pPr>
      <a:lvl2pPr marL="595313" indent="-133350" algn="l" rtl="0" eaLnBrk="1" fontAlgn="base" hangingPunct="1">
        <a:lnSpc>
          <a:spcPts val="1700"/>
        </a:lnSpc>
        <a:spcBef>
          <a:spcPct val="20000"/>
        </a:spcBef>
        <a:spcAft>
          <a:spcPct val="0"/>
        </a:spcAft>
        <a:buChar char="•"/>
        <a:defRPr sz="1400">
          <a:solidFill>
            <a:schemeClr val="tx1"/>
          </a:solidFill>
          <a:latin typeface="+mn-lt"/>
        </a:defRPr>
      </a:lvl2pPr>
      <a:lvl3pPr marL="1014413" indent="-104775" algn="l" rtl="0" eaLnBrk="1" fontAlgn="base" hangingPunct="1">
        <a:lnSpc>
          <a:spcPts val="1500"/>
        </a:lnSpc>
        <a:spcBef>
          <a:spcPct val="20000"/>
        </a:spcBef>
        <a:spcAft>
          <a:spcPct val="0"/>
        </a:spcAft>
        <a:buChar char="•"/>
        <a:defRPr sz="1200">
          <a:solidFill>
            <a:schemeClr val="tx1"/>
          </a:solidFill>
          <a:latin typeface="+mn-lt"/>
        </a:defRPr>
      </a:lvl3pPr>
      <a:lvl4pPr marL="1438275" indent="-100013" algn="l" rtl="0" eaLnBrk="1" fontAlgn="base" hangingPunct="1">
        <a:lnSpc>
          <a:spcPts val="1200"/>
        </a:lnSpc>
        <a:spcBef>
          <a:spcPct val="20000"/>
        </a:spcBef>
        <a:spcAft>
          <a:spcPct val="0"/>
        </a:spcAft>
        <a:buChar char="•"/>
        <a:defRPr sz="1000">
          <a:solidFill>
            <a:schemeClr val="tx1"/>
          </a:solidFill>
          <a:latin typeface="+mn-lt"/>
        </a:defRPr>
      </a:lvl4pPr>
      <a:lvl5pPr marL="1589088" indent="-87313" algn="l" rtl="0" eaLnBrk="1" fontAlgn="base" hangingPunct="1">
        <a:spcBef>
          <a:spcPct val="20000"/>
        </a:spcBef>
        <a:spcAft>
          <a:spcPct val="0"/>
        </a:spcAft>
        <a:buChar char="•"/>
        <a:defRPr sz="1400">
          <a:solidFill>
            <a:schemeClr val="tx1"/>
          </a:solidFill>
          <a:latin typeface="+mn-lt"/>
        </a:defRPr>
      </a:lvl5pPr>
      <a:lvl6pPr marL="2046288" indent="-87313" algn="l" rtl="0" eaLnBrk="1" fontAlgn="base" hangingPunct="1">
        <a:spcBef>
          <a:spcPct val="20000"/>
        </a:spcBef>
        <a:spcAft>
          <a:spcPct val="0"/>
        </a:spcAft>
        <a:buChar char="•"/>
        <a:defRPr sz="1400">
          <a:solidFill>
            <a:schemeClr val="tx1"/>
          </a:solidFill>
          <a:latin typeface="+mn-lt"/>
        </a:defRPr>
      </a:lvl6pPr>
      <a:lvl7pPr marL="2503488" indent="-87313" algn="l" rtl="0" eaLnBrk="1" fontAlgn="base" hangingPunct="1">
        <a:spcBef>
          <a:spcPct val="20000"/>
        </a:spcBef>
        <a:spcAft>
          <a:spcPct val="0"/>
        </a:spcAft>
        <a:buChar char="•"/>
        <a:defRPr sz="1400">
          <a:solidFill>
            <a:schemeClr val="tx1"/>
          </a:solidFill>
          <a:latin typeface="+mn-lt"/>
        </a:defRPr>
      </a:lvl7pPr>
      <a:lvl8pPr marL="2960688" indent="-87313" algn="l" rtl="0" eaLnBrk="1" fontAlgn="base" hangingPunct="1">
        <a:spcBef>
          <a:spcPct val="20000"/>
        </a:spcBef>
        <a:spcAft>
          <a:spcPct val="0"/>
        </a:spcAft>
        <a:buChar char="•"/>
        <a:defRPr sz="1400">
          <a:solidFill>
            <a:schemeClr val="tx1"/>
          </a:solidFill>
          <a:latin typeface="+mn-lt"/>
        </a:defRPr>
      </a:lvl8pPr>
      <a:lvl9pPr marL="3417888" indent="-87313" algn="l" rtl="0" eaLnBrk="1" fontAlgn="base" hangingPunct="1">
        <a:spcBef>
          <a:spcPct val="20000"/>
        </a:spcBef>
        <a:spcAft>
          <a:spcPct val="0"/>
        </a:spcAft>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1122" name="Picture 2"/>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34302" y="86400"/>
            <a:ext cx="1714162" cy="814033"/>
          </a:xfrm>
          <a:prstGeom prst="rect">
            <a:avLst/>
          </a:prstGeom>
          <a:noFill/>
        </p:spPr>
      </p:pic>
      <p:sp>
        <p:nvSpPr>
          <p:cNvPr id="261123" name="Rectangle 3"/>
          <p:cNvSpPr>
            <a:spLocks noGrp="1" noChangeArrowheads="1"/>
          </p:cNvSpPr>
          <p:nvPr>
            <p:ph type="title"/>
          </p:nvPr>
        </p:nvSpPr>
        <p:spPr bwMode="auto">
          <a:xfrm>
            <a:off x="431800" y="1277938"/>
            <a:ext cx="6478588" cy="1143000"/>
          </a:xfrm>
          <a:prstGeom prst="rect">
            <a:avLst/>
          </a:prstGeom>
          <a:noFill/>
          <a:ln w="9525">
            <a:noFill/>
            <a:miter lim="800000"/>
            <a:headEnd/>
            <a:tailEnd/>
          </a:ln>
          <a:effectLst/>
        </p:spPr>
        <p:txBody>
          <a:bodyPr vert="horz" wrap="square" lIns="0" tIns="46800" rIns="0" bIns="46800" numCol="1" anchor="b" anchorCtr="0" compatLnSpc="1">
            <a:prstTxWarp prst="textNoShape">
              <a:avLst/>
            </a:prstTxWarp>
          </a:bodyPr>
          <a:lstStyle/>
          <a:p>
            <a:pPr lvl="0"/>
            <a:r>
              <a:rPr lang="da-DK" smtClean="0"/>
              <a:t>Klik for at redigere i master</a:t>
            </a:r>
          </a:p>
        </p:txBody>
      </p:sp>
      <p:sp>
        <p:nvSpPr>
          <p:cNvPr id="261124" name="Rectangle 4"/>
          <p:cNvSpPr>
            <a:spLocks noGrp="1" noChangeArrowheads="1"/>
          </p:cNvSpPr>
          <p:nvPr>
            <p:ph type="body" idx="1"/>
          </p:nvPr>
        </p:nvSpPr>
        <p:spPr bwMode="auto">
          <a:xfrm>
            <a:off x="431800" y="2497138"/>
            <a:ext cx="8277225" cy="3332162"/>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p:txBody>
      </p:sp>
      <p:sp>
        <p:nvSpPr>
          <p:cNvPr id="261125" name="Rectangle 5"/>
          <p:cNvSpPr>
            <a:spLocks noGrp="1" noChangeArrowheads="1"/>
          </p:cNvSpPr>
          <p:nvPr>
            <p:ph type="dt" sz="half" idx="2"/>
          </p:nvPr>
        </p:nvSpPr>
        <p:spPr bwMode="auto">
          <a:xfrm>
            <a:off x="7088188" y="62738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pPr fontAlgn="base">
              <a:spcBef>
                <a:spcPct val="0"/>
              </a:spcBef>
              <a:spcAft>
                <a:spcPct val="0"/>
              </a:spcAft>
            </a:pPr>
            <a:fld id="{A9BCD095-9531-4652-A89C-A024EBF21B54}" type="datetime1">
              <a:rPr lang="da-DK">
                <a:solidFill>
                  <a:srgbClr val="000000"/>
                </a:solidFill>
              </a:rPr>
              <a:pPr fontAlgn="base">
                <a:spcBef>
                  <a:spcPct val="0"/>
                </a:spcBef>
                <a:spcAft>
                  <a:spcPct val="0"/>
                </a:spcAft>
              </a:pPr>
              <a:t>08-09-2015</a:t>
            </a:fld>
            <a:endParaRPr lang="da-DK">
              <a:solidFill>
                <a:srgbClr val="000000"/>
              </a:solidFill>
            </a:endParaRPr>
          </a:p>
        </p:txBody>
      </p:sp>
      <p:sp>
        <p:nvSpPr>
          <p:cNvPr id="261126" name="Rectangle 6"/>
          <p:cNvSpPr>
            <a:spLocks noGrp="1" noChangeArrowheads="1"/>
          </p:cNvSpPr>
          <p:nvPr>
            <p:ph type="ftr" sz="quarter" idx="3"/>
          </p:nvPr>
        </p:nvSpPr>
        <p:spPr bwMode="auto">
          <a:xfrm>
            <a:off x="431800" y="6269038"/>
            <a:ext cx="6405563" cy="360362"/>
          </a:xfrm>
          <a:prstGeom prst="rect">
            <a:avLst/>
          </a:prstGeom>
          <a:noFill/>
          <a:ln w="9525">
            <a:noFill/>
            <a:miter lim="800000"/>
            <a:headEnd/>
            <a:tailEnd/>
          </a:ln>
          <a:effectLst/>
        </p:spPr>
        <p:txBody>
          <a:bodyPr vert="horz" wrap="square" lIns="0" tIns="45720" rIns="91440" bIns="0" numCol="1" anchor="b" anchorCtr="0" compatLnSpc="1">
            <a:prstTxWarp prst="textNoShape">
              <a:avLst/>
            </a:prstTxWarp>
          </a:bodyPr>
          <a:lstStyle>
            <a:lvl1pPr>
              <a:lnSpc>
                <a:spcPts val="1400"/>
              </a:lnSpc>
              <a:defRPr sz="1000"/>
            </a:lvl1pPr>
          </a:lstStyle>
          <a:p>
            <a:pPr fontAlgn="base">
              <a:spcBef>
                <a:spcPct val="0"/>
              </a:spcBef>
              <a:spcAft>
                <a:spcPct val="0"/>
              </a:spcAft>
            </a:pPr>
            <a:r>
              <a:rPr lang="da-DK" dirty="0" smtClean="0">
                <a:solidFill>
                  <a:srgbClr val="000000"/>
                </a:solidFill>
              </a:rPr>
              <a:t>Indsæt note og kildehenvisning via Sidehoved og sidefod</a:t>
            </a:r>
            <a:endParaRPr lang="da-DK" dirty="0">
              <a:solidFill>
                <a:srgbClr val="000000"/>
              </a:solidFill>
            </a:endParaRPr>
          </a:p>
        </p:txBody>
      </p:sp>
      <p:sp>
        <p:nvSpPr>
          <p:cNvPr id="261127" name="Rectangle 7"/>
          <p:cNvSpPr>
            <a:spLocks noGrp="1" noChangeArrowheads="1"/>
          </p:cNvSpPr>
          <p:nvPr>
            <p:ph type="sldNum" sz="quarter" idx="4"/>
          </p:nvPr>
        </p:nvSpPr>
        <p:spPr bwMode="auto">
          <a:xfrm>
            <a:off x="7088188" y="64516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pPr fontAlgn="base">
              <a:spcBef>
                <a:spcPct val="0"/>
              </a:spcBef>
              <a:spcAft>
                <a:spcPct val="0"/>
              </a:spcAft>
            </a:pPr>
            <a:r>
              <a:rPr lang="da-DK">
                <a:solidFill>
                  <a:srgbClr val="000000"/>
                </a:solidFill>
              </a:rPr>
              <a:t>Side </a:t>
            </a:r>
            <a:fld id="{FEBB29CA-93C0-46BF-904E-F095A899BB4B}" type="slidenum">
              <a:rPr lang="da-DK">
                <a:solidFill>
                  <a:srgbClr val="000000"/>
                </a:solidFill>
              </a:rPr>
              <a:pPr fontAlgn="base">
                <a:spcBef>
                  <a:spcPct val="0"/>
                </a:spcBef>
                <a:spcAft>
                  <a:spcPct val="0"/>
                </a:spcAft>
              </a:pPr>
              <a:t>‹nr.›</a:t>
            </a:fld>
            <a:endParaRPr lang="da-DK">
              <a:solidFill>
                <a:srgbClr val="000000"/>
              </a:solidFill>
            </a:endParaRPr>
          </a:p>
        </p:txBody>
      </p:sp>
      <p:sp>
        <p:nvSpPr>
          <p:cNvPr id="261128" name="Line 8"/>
          <p:cNvSpPr>
            <a:spLocks noChangeShapeType="1"/>
          </p:cNvSpPr>
          <p:nvPr/>
        </p:nvSpPr>
        <p:spPr bwMode="auto">
          <a:xfrm>
            <a:off x="431800" y="6099175"/>
            <a:ext cx="6405563" cy="0"/>
          </a:xfrm>
          <a:prstGeom prst="line">
            <a:avLst/>
          </a:prstGeom>
          <a:noFill/>
          <a:ln w="6350">
            <a:solidFill>
              <a:schemeClr val="tx1"/>
            </a:solidFill>
            <a:round/>
            <a:headEnd/>
            <a:tailEnd/>
          </a:ln>
          <a:effectLst/>
        </p:spPr>
        <p:txBody>
          <a:bodyPr/>
          <a:lstStyle/>
          <a:p>
            <a:pPr fontAlgn="base">
              <a:lnSpc>
                <a:spcPts val="1800"/>
              </a:lnSpc>
              <a:spcBef>
                <a:spcPct val="0"/>
              </a:spcBef>
              <a:spcAft>
                <a:spcPct val="0"/>
              </a:spcAft>
            </a:pPr>
            <a:endParaRPr lang="da-DK" sz="1400">
              <a:solidFill>
                <a:srgbClr val="000000"/>
              </a:solidFill>
            </a:endParaRPr>
          </a:p>
        </p:txBody>
      </p:sp>
      <p:sp>
        <p:nvSpPr>
          <p:cNvPr id="261129" name="Line 9"/>
          <p:cNvSpPr>
            <a:spLocks noChangeShapeType="1"/>
          </p:cNvSpPr>
          <p:nvPr/>
        </p:nvSpPr>
        <p:spPr bwMode="auto">
          <a:xfrm>
            <a:off x="7088188" y="6099175"/>
            <a:ext cx="1619250" cy="0"/>
          </a:xfrm>
          <a:prstGeom prst="line">
            <a:avLst/>
          </a:prstGeom>
          <a:noFill/>
          <a:ln w="6350">
            <a:solidFill>
              <a:schemeClr val="tx1"/>
            </a:solidFill>
            <a:round/>
            <a:headEnd/>
            <a:tailEnd/>
          </a:ln>
          <a:effectLst/>
        </p:spPr>
        <p:txBody>
          <a:bodyPr/>
          <a:lstStyle/>
          <a:p>
            <a:pPr fontAlgn="base">
              <a:lnSpc>
                <a:spcPts val="1800"/>
              </a:lnSpc>
              <a:spcBef>
                <a:spcPct val="0"/>
              </a:spcBef>
              <a:spcAft>
                <a:spcPct val="0"/>
              </a:spcAft>
            </a:pPr>
            <a:endParaRPr lang="da-DK" sz="1400">
              <a:solidFill>
                <a:srgbClr val="000000"/>
              </a:solidFill>
            </a:endParaRPr>
          </a:p>
        </p:txBody>
      </p:sp>
      <p:sp>
        <p:nvSpPr>
          <p:cNvPr id="261130" name="Line 10"/>
          <p:cNvSpPr>
            <a:spLocks noChangeShapeType="1"/>
          </p:cNvSpPr>
          <p:nvPr/>
        </p:nvSpPr>
        <p:spPr bwMode="auto">
          <a:xfrm>
            <a:off x="431800" y="1204913"/>
            <a:ext cx="1800225" cy="0"/>
          </a:xfrm>
          <a:prstGeom prst="line">
            <a:avLst/>
          </a:prstGeom>
          <a:noFill/>
          <a:ln w="6350">
            <a:solidFill>
              <a:schemeClr val="tx1"/>
            </a:solidFill>
            <a:round/>
            <a:headEnd/>
            <a:tailEnd/>
          </a:ln>
          <a:effectLst/>
        </p:spPr>
        <p:txBody>
          <a:bodyPr/>
          <a:lstStyle/>
          <a:p>
            <a:pPr fontAlgn="base">
              <a:lnSpc>
                <a:spcPts val="1800"/>
              </a:lnSpc>
              <a:spcBef>
                <a:spcPct val="0"/>
              </a:spcBef>
              <a:spcAft>
                <a:spcPct val="0"/>
              </a:spcAft>
            </a:pPr>
            <a:endParaRPr lang="da-DK" sz="1400">
              <a:solidFill>
                <a:srgbClr val="000000"/>
              </a:solidFill>
            </a:endParaRPr>
          </a:p>
        </p:txBody>
      </p:sp>
      <p:sp>
        <p:nvSpPr>
          <p:cNvPr id="261158" name="Text Box 38"/>
          <p:cNvSpPr txBox="1">
            <a:spLocks noChangeArrowheads="1"/>
          </p:cNvSpPr>
          <p:nvPr/>
        </p:nvSpPr>
        <p:spPr bwMode="auto">
          <a:xfrm>
            <a:off x="9217025" y="2636838"/>
            <a:ext cx="1943100" cy="2835275"/>
          </a:xfrm>
          <a:prstGeom prst="rect">
            <a:avLst/>
          </a:prstGeom>
          <a:noFill/>
          <a:ln w="9525" algn="ctr">
            <a:noFill/>
            <a:miter lim="800000"/>
            <a:headEnd/>
            <a:tailEnd/>
          </a:ln>
          <a:effectLst/>
        </p:spPr>
        <p:txBody>
          <a:bodyPr>
            <a:spAutoFit/>
          </a:bodyPr>
          <a:lstStyle/>
          <a:p>
            <a:pPr marL="342900" indent="-342900" fontAlgn="base">
              <a:lnSpc>
                <a:spcPts val="1800"/>
              </a:lnSpc>
              <a:spcBef>
                <a:spcPct val="50000"/>
              </a:spcBef>
              <a:spcAft>
                <a:spcPct val="0"/>
              </a:spcAft>
            </a:pPr>
            <a:r>
              <a:rPr lang="da-DK" sz="1000" b="1">
                <a:solidFill>
                  <a:srgbClr val="FFFFFF"/>
                </a:solidFill>
              </a:rPr>
              <a:t>Tekstniveauer:</a:t>
            </a:r>
          </a:p>
          <a:p>
            <a:pPr marL="342900" indent="-342900" fontAlgn="base">
              <a:lnSpc>
                <a:spcPts val="1800"/>
              </a:lnSpc>
              <a:spcBef>
                <a:spcPct val="50000"/>
              </a:spcBef>
              <a:spcAft>
                <a:spcPct val="0"/>
              </a:spcAft>
              <a:buFontTx/>
              <a:buAutoNum type="arabicPeriod"/>
            </a:pPr>
            <a:r>
              <a:rPr lang="da-DK" sz="1000">
                <a:solidFill>
                  <a:srgbClr val="FFFFFF"/>
                </a:solidFill>
              </a:rPr>
              <a:t>For at skifte mellem de forskellige tekstniveauer, brug "Forøg list niveau"-knappen i værktøjslinjen "Formatering".</a:t>
            </a:r>
          </a:p>
          <a:p>
            <a:pPr marL="342900" indent="-342900" fontAlgn="base">
              <a:lnSpc>
                <a:spcPts val="1800"/>
              </a:lnSpc>
              <a:spcBef>
                <a:spcPct val="50000"/>
              </a:spcBef>
              <a:spcAft>
                <a:spcPct val="0"/>
              </a:spcAft>
              <a:buFontTx/>
              <a:buAutoNum type="arabicPeriod"/>
            </a:pPr>
            <a:endParaRPr lang="da-DK" sz="1000">
              <a:solidFill>
                <a:srgbClr val="FFFFFF"/>
              </a:solidFill>
            </a:endParaRPr>
          </a:p>
          <a:p>
            <a:pPr marL="342900" indent="-342900" fontAlgn="base">
              <a:lnSpc>
                <a:spcPts val="1800"/>
              </a:lnSpc>
              <a:spcBef>
                <a:spcPct val="50000"/>
              </a:spcBef>
              <a:spcAft>
                <a:spcPct val="0"/>
              </a:spcAft>
              <a:buFontTx/>
              <a:buAutoNum type="arabicPeriod"/>
            </a:pPr>
            <a:r>
              <a:rPr lang="da-DK" sz="1000">
                <a:solidFill>
                  <a:srgbClr val="FFFFFF"/>
                </a:solidFill>
              </a:rPr>
              <a:t>For at komme tilbage til tidligere niveauer, brug "Formindsk list niveau"-knappen</a:t>
            </a:r>
          </a:p>
        </p:txBody>
      </p:sp>
      <p:grpSp>
        <p:nvGrpSpPr>
          <p:cNvPr id="261159" name="Group 23"/>
          <p:cNvGrpSpPr>
            <a:grpSpLocks/>
          </p:cNvGrpSpPr>
          <p:nvPr/>
        </p:nvGrpSpPr>
        <p:grpSpPr bwMode="auto">
          <a:xfrm>
            <a:off x="9612313" y="5589588"/>
            <a:ext cx="738187" cy="255587"/>
            <a:chOff x="-884047" y="3823106"/>
            <a:chExt cx="737997" cy="255588"/>
          </a:xfrm>
        </p:grpSpPr>
        <p:sp>
          <p:nvSpPr>
            <p:cNvPr id="15" name="Line 14"/>
            <p:cNvSpPr>
              <a:spLocks noChangeShapeType="1"/>
            </p:cNvSpPr>
            <p:nvPr/>
          </p:nvSpPr>
          <p:spPr bwMode="auto">
            <a:xfrm flipV="1">
              <a:off x="-884047" y="3951694"/>
              <a:ext cx="242824" cy="0"/>
            </a:xfrm>
            <a:prstGeom prst="line">
              <a:avLst/>
            </a:prstGeom>
            <a:noFill/>
            <a:ln w="38100">
              <a:solidFill>
                <a:schemeClr val="tx1"/>
              </a:solidFill>
              <a:round/>
              <a:headEnd/>
              <a:tailEnd type="triangle" w="med" len="me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grpSp>
          <p:nvGrpSpPr>
            <p:cNvPr id="261161" name="Group 15"/>
            <p:cNvGrpSpPr>
              <a:grpSpLocks/>
            </p:cNvGrpSpPr>
            <p:nvPr/>
          </p:nvGrpSpPr>
          <p:grpSpPr bwMode="auto">
            <a:xfrm>
              <a:off x="-598488" y="3823106"/>
              <a:ext cx="452438" cy="255588"/>
              <a:chOff x="-318" y="2953"/>
              <a:chExt cx="285" cy="161"/>
            </a:xfrm>
          </p:grpSpPr>
          <p:pic>
            <p:nvPicPr>
              <p:cNvPr id="261162" name="Picture 16"/>
              <p:cNvPicPr>
                <a:picLocks noChangeAspect="1" noChangeArrowheads="1"/>
              </p:cNvPicPr>
              <p:nvPr/>
            </p:nvPicPr>
            <p:blipFill>
              <a:blip r:embed="rId3" cstate="print"/>
              <a:srcRect/>
              <a:stretch>
                <a:fillRect/>
              </a:stretch>
            </p:blipFill>
            <p:spPr bwMode="auto">
              <a:xfrm>
                <a:off x="-318" y="2953"/>
                <a:ext cx="285" cy="145"/>
              </a:xfrm>
              <a:prstGeom prst="rect">
                <a:avLst/>
              </a:prstGeom>
              <a:noFill/>
              <a:ln w="9525">
                <a:noFill/>
                <a:miter lim="800000"/>
                <a:headEnd/>
                <a:tailEnd/>
              </a:ln>
            </p:spPr>
          </p:pic>
          <p:sp>
            <p:nvSpPr>
              <p:cNvPr id="19" name="Line 17"/>
              <p:cNvSpPr>
                <a:spLocks noChangeShapeType="1"/>
              </p:cNvSpPr>
              <p:nvPr/>
            </p:nvSpPr>
            <p:spPr bwMode="auto">
              <a:xfrm>
                <a:off x="-165" y="2954"/>
                <a:ext cx="113" cy="160"/>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sp>
            <p:nvSpPr>
              <p:cNvPr id="20" name="Line 18"/>
              <p:cNvSpPr>
                <a:spLocks noChangeShapeType="1"/>
              </p:cNvSpPr>
              <p:nvPr/>
            </p:nvSpPr>
            <p:spPr bwMode="auto">
              <a:xfrm flipH="1">
                <a:off x="-159" y="2954"/>
                <a:ext cx="91" cy="160"/>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grpSp>
      </p:grpSp>
      <p:grpSp>
        <p:nvGrpSpPr>
          <p:cNvPr id="261165" name="Group 19"/>
          <p:cNvGrpSpPr>
            <a:grpSpLocks/>
          </p:cNvGrpSpPr>
          <p:nvPr/>
        </p:nvGrpSpPr>
        <p:grpSpPr bwMode="auto">
          <a:xfrm>
            <a:off x="9658350" y="4214813"/>
            <a:ext cx="684213" cy="263525"/>
            <a:chOff x="-464" y="2256"/>
            <a:chExt cx="431" cy="166"/>
          </a:xfrm>
        </p:grpSpPr>
        <p:pic>
          <p:nvPicPr>
            <p:cNvPr id="261166" name="Picture 14" descr="fke3b.jpg"/>
            <p:cNvPicPr>
              <a:picLocks noChangeAspect="1"/>
            </p:cNvPicPr>
            <p:nvPr/>
          </p:nvPicPr>
          <p:blipFill>
            <a:blip r:embed="rId4" cstate="print"/>
            <a:srcRect/>
            <a:stretch>
              <a:fillRect/>
            </a:stretch>
          </p:blipFill>
          <p:spPr bwMode="auto">
            <a:xfrm>
              <a:off x="-464" y="2274"/>
              <a:ext cx="260" cy="127"/>
            </a:xfrm>
            <a:prstGeom prst="rect">
              <a:avLst/>
            </a:prstGeom>
            <a:noFill/>
            <a:ln w="9525">
              <a:noFill/>
              <a:miter lim="800000"/>
              <a:headEnd/>
              <a:tailEnd/>
            </a:ln>
          </p:spPr>
        </p:pic>
        <p:sp>
          <p:nvSpPr>
            <p:cNvPr id="23" name="Line 21"/>
            <p:cNvSpPr>
              <a:spLocks noChangeShapeType="1"/>
            </p:cNvSpPr>
            <p:nvPr/>
          </p:nvSpPr>
          <p:spPr bwMode="auto">
            <a:xfrm>
              <a:off x="-464" y="2261"/>
              <a:ext cx="120" cy="161"/>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sp>
          <p:nvSpPr>
            <p:cNvPr id="24" name="Line 22"/>
            <p:cNvSpPr>
              <a:spLocks noChangeShapeType="1"/>
            </p:cNvSpPr>
            <p:nvPr/>
          </p:nvSpPr>
          <p:spPr bwMode="auto">
            <a:xfrm flipH="1">
              <a:off x="-454" y="2256"/>
              <a:ext cx="116" cy="159"/>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sp>
          <p:nvSpPr>
            <p:cNvPr id="25" name="Line 23"/>
            <p:cNvSpPr>
              <a:spLocks noChangeShapeType="1"/>
            </p:cNvSpPr>
            <p:nvPr/>
          </p:nvSpPr>
          <p:spPr bwMode="auto">
            <a:xfrm flipH="1">
              <a:off x="-169" y="2332"/>
              <a:ext cx="136" cy="0"/>
            </a:xfrm>
            <a:prstGeom prst="line">
              <a:avLst/>
            </a:prstGeom>
            <a:noFill/>
            <a:ln w="38100">
              <a:solidFill>
                <a:schemeClr val="tx1"/>
              </a:solidFill>
              <a:round/>
              <a:headEnd/>
              <a:tailEnd type="triangle" w="med" len="me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grpSp>
      <p:sp>
        <p:nvSpPr>
          <p:cNvPr id="261170" name="Text Box 50"/>
          <p:cNvSpPr txBox="1">
            <a:spLocks noChangeArrowheads="1"/>
          </p:cNvSpPr>
          <p:nvPr/>
        </p:nvSpPr>
        <p:spPr bwMode="auto">
          <a:xfrm>
            <a:off x="9217025" y="-26988"/>
            <a:ext cx="1943100" cy="2149476"/>
          </a:xfrm>
          <a:prstGeom prst="rect">
            <a:avLst/>
          </a:prstGeom>
          <a:noFill/>
          <a:ln w="9525" algn="ctr">
            <a:noFill/>
            <a:miter lim="800000"/>
            <a:headEnd/>
            <a:tailEnd/>
          </a:ln>
          <a:effectLst/>
        </p:spPr>
        <p:txBody>
          <a:bodyPr>
            <a:spAutoFit/>
          </a:bodyPr>
          <a:lstStyle/>
          <a:p>
            <a:pPr marL="342900" indent="-342900" fontAlgn="base">
              <a:lnSpc>
                <a:spcPts val="1800"/>
              </a:lnSpc>
              <a:spcBef>
                <a:spcPct val="50000"/>
              </a:spcBef>
              <a:spcAft>
                <a:spcPct val="0"/>
              </a:spcAft>
            </a:pPr>
            <a:r>
              <a:rPr lang="da-DK" sz="1000" b="1">
                <a:solidFill>
                  <a:srgbClr val="FFFFFF"/>
                </a:solidFill>
              </a:rPr>
              <a:t>Tilføj hjælpelinjer:</a:t>
            </a:r>
          </a:p>
          <a:p>
            <a:pPr marL="342900" indent="-342900" fontAlgn="base">
              <a:lnSpc>
                <a:spcPts val="1800"/>
              </a:lnSpc>
              <a:spcBef>
                <a:spcPct val="50000"/>
              </a:spcBef>
              <a:spcAft>
                <a:spcPct val="0"/>
              </a:spcAft>
              <a:buFontTx/>
              <a:buAutoNum type="arabicPeriod"/>
            </a:pPr>
            <a:r>
              <a:rPr lang="da-DK" sz="1000">
                <a:solidFill>
                  <a:srgbClr val="FFFFFF"/>
                </a:solidFill>
              </a:rPr>
              <a:t>Højreklik et sted i det grå område rundt om dette dias</a:t>
            </a:r>
          </a:p>
          <a:p>
            <a:pPr marL="342900" indent="-342900" fontAlgn="base">
              <a:lnSpc>
                <a:spcPts val="1800"/>
              </a:lnSpc>
              <a:spcBef>
                <a:spcPct val="50000"/>
              </a:spcBef>
              <a:spcAft>
                <a:spcPct val="0"/>
              </a:spcAft>
              <a:buFontTx/>
              <a:buAutoNum type="arabicPeriod"/>
            </a:pPr>
            <a:r>
              <a:rPr lang="da-DK" sz="1000">
                <a:solidFill>
                  <a:srgbClr val="FFFFFF"/>
                </a:solidFill>
              </a:rPr>
              <a:t>Vælg "Gitter og hjælpelinjer"</a:t>
            </a:r>
          </a:p>
          <a:p>
            <a:pPr marL="342900" indent="-342900" fontAlgn="base">
              <a:lnSpc>
                <a:spcPts val="1800"/>
              </a:lnSpc>
              <a:spcBef>
                <a:spcPct val="50000"/>
              </a:spcBef>
              <a:spcAft>
                <a:spcPct val="0"/>
              </a:spcAft>
              <a:buFontTx/>
              <a:buAutoNum type="arabicPeriod"/>
            </a:pPr>
            <a:r>
              <a:rPr lang="da-DK" sz="1000">
                <a:solidFill>
                  <a:srgbClr val="FFFFFF"/>
                </a:solidFill>
              </a:rPr>
              <a:t>Vælg "Vis hjælpelinjer på skærm"</a:t>
            </a:r>
          </a:p>
        </p:txBody>
      </p:sp>
    </p:spTree>
    <p:extLst>
      <p:ext uri="{BB962C8B-B14F-4D97-AF65-F5344CB8AC3E}">
        <p14:creationId xmlns:p14="http://schemas.microsoft.com/office/powerpoint/2010/main" val="947380401"/>
      </p:ext>
    </p:extLst>
  </p:cSld>
  <p:clrMap bg1="lt1" tx1="dk1" bg2="lt2" tx2="dk2" accent1="accent1" accent2="accent2" accent3="accent3" accent4="accent4" accent5="accent5" accent6="accent6" hlink="hlink" folHlink="folHlink"/>
  <p:hf hdr="0"/>
  <p:txStyles>
    <p:titleStyle>
      <a:lvl1pPr algn="l" rtl="0" eaLnBrk="1" fontAlgn="base" hangingPunct="1">
        <a:lnSpc>
          <a:spcPts val="3600"/>
        </a:lnSpc>
        <a:spcBef>
          <a:spcPct val="0"/>
        </a:spcBef>
        <a:spcAft>
          <a:spcPct val="0"/>
        </a:spcAft>
        <a:defRPr sz="3400" b="1">
          <a:solidFill>
            <a:schemeClr val="tx1"/>
          </a:solidFill>
          <a:latin typeface="+mj-lt"/>
          <a:ea typeface="+mj-ea"/>
          <a:cs typeface="+mj-cs"/>
        </a:defRPr>
      </a:lvl1pPr>
      <a:lvl2pPr algn="l" rtl="0" eaLnBrk="1" fontAlgn="base" hangingPunct="1">
        <a:lnSpc>
          <a:spcPts val="3600"/>
        </a:lnSpc>
        <a:spcBef>
          <a:spcPct val="0"/>
        </a:spcBef>
        <a:spcAft>
          <a:spcPct val="0"/>
        </a:spcAft>
        <a:defRPr sz="3400" b="1">
          <a:solidFill>
            <a:schemeClr val="tx1"/>
          </a:solidFill>
          <a:latin typeface="Georgia" pitchFamily="18" charset="0"/>
        </a:defRPr>
      </a:lvl2pPr>
      <a:lvl3pPr algn="l" rtl="0" eaLnBrk="1" fontAlgn="base" hangingPunct="1">
        <a:lnSpc>
          <a:spcPts val="3600"/>
        </a:lnSpc>
        <a:spcBef>
          <a:spcPct val="0"/>
        </a:spcBef>
        <a:spcAft>
          <a:spcPct val="0"/>
        </a:spcAft>
        <a:defRPr sz="3400" b="1">
          <a:solidFill>
            <a:schemeClr val="tx1"/>
          </a:solidFill>
          <a:latin typeface="Georgia" pitchFamily="18" charset="0"/>
        </a:defRPr>
      </a:lvl3pPr>
      <a:lvl4pPr algn="l" rtl="0" eaLnBrk="1" fontAlgn="base" hangingPunct="1">
        <a:lnSpc>
          <a:spcPts val="3600"/>
        </a:lnSpc>
        <a:spcBef>
          <a:spcPct val="0"/>
        </a:spcBef>
        <a:spcAft>
          <a:spcPct val="0"/>
        </a:spcAft>
        <a:defRPr sz="3400" b="1">
          <a:solidFill>
            <a:schemeClr val="tx1"/>
          </a:solidFill>
          <a:latin typeface="Georgia" pitchFamily="18" charset="0"/>
        </a:defRPr>
      </a:lvl4pPr>
      <a:lvl5pPr algn="l" rtl="0" eaLnBrk="1" fontAlgn="base" hangingPunct="1">
        <a:lnSpc>
          <a:spcPts val="3600"/>
        </a:lnSpc>
        <a:spcBef>
          <a:spcPct val="0"/>
        </a:spcBef>
        <a:spcAft>
          <a:spcPct val="0"/>
        </a:spcAft>
        <a:defRPr sz="3400" b="1">
          <a:solidFill>
            <a:schemeClr val="tx1"/>
          </a:solidFill>
          <a:latin typeface="Georgia" pitchFamily="18" charset="0"/>
        </a:defRPr>
      </a:lvl5pPr>
      <a:lvl6pPr marL="457200" algn="l" rtl="0" eaLnBrk="1" fontAlgn="base" hangingPunct="1">
        <a:lnSpc>
          <a:spcPts val="3600"/>
        </a:lnSpc>
        <a:spcBef>
          <a:spcPct val="0"/>
        </a:spcBef>
        <a:spcAft>
          <a:spcPct val="0"/>
        </a:spcAft>
        <a:defRPr sz="3400" b="1">
          <a:solidFill>
            <a:schemeClr val="tx1"/>
          </a:solidFill>
          <a:latin typeface="Georgia" pitchFamily="18" charset="0"/>
        </a:defRPr>
      </a:lvl6pPr>
      <a:lvl7pPr marL="914400" algn="l" rtl="0" eaLnBrk="1" fontAlgn="base" hangingPunct="1">
        <a:lnSpc>
          <a:spcPts val="3600"/>
        </a:lnSpc>
        <a:spcBef>
          <a:spcPct val="0"/>
        </a:spcBef>
        <a:spcAft>
          <a:spcPct val="0"/>
        </a:spcAft>
        <a:defRPr sz="3400" b="1">
          <a:solidFill>
            <a:schemeClr val="tx1"/>
          </a:solidFill>
          <a:latin typeface="Georgia" pitchFamily="18" charset="0"/>
        </a:defRPr>
      </a:lvl7pPr>
      <a:lvl8pPr marL="1371600" algn="l" rtl="0" eaLnBrk="1" fontAlgn="base" hangingPunct="1">
        <a:lnSpc>
          <a:spcPts val="3600"/>
        </a:lnSpc>
        <a:spcBef>
          <a:spcPct val="0"/>
        </a:spcBef>
        <a:spcAft>
          <a:spcPct val="0"/>
        </a:spcAft>
        <a:defRPr sz="3400" b="1">
          <a:solidFill>
            <a:schemeClr val="tx1"/>
          </a:solidFill>
          <a:latin typeface="Georgia" pitchFamily="18" charset="0"/>
        </a:defRPr>
      </a:lvl8pPr>
      <a:lvl9pPr marL="1828800" algn="l" rtl="0" eaLnBrk="1" fontAlgn="base" hangingPunct="1">
        <a:lnSpc>
          <a:spcPts val="3600"/>
        </a:lnSpc>
        <a:spcBef>
          <a:spcPct val="0"/>
        </a:spcBef>
        <a:spcAft>
          <a:spcPct val="0"/>
        </a:spcAft>
        <a:defRPr sz="3400" b="1">
          <a:solidFill>
            <a:schemeClr val="tx1"/>
          </a:solidFill>
          <a:latin typeface="Georgia" pitchFamily="18" charset="0"/>
        </a:defRPr>
      </a:lvl9pPr>
    </p:titleStyle>
    <p:bodyStyle>
      <a:lvl1pPr marL="142875" indent="-142875" algn="l" rtl="0" eaLnBrk="1" fontAlgn="base" hangingPunct="1">
        <a:lnSpc>
          <a:spcPts val="2100"/>
        </a:lnSpc>
        <a:spcBef>
          <a:spcPct val="20000"/>
        </a:spcBef>
        <a:spcAft>
          <a:spcPct val="0"/>
        </a:spcAft>
        <a:buChar char="•"/>
        <a:defRPr>
          <a:solidFill>
            <a:schemeClr val="tx1"/>
          </a:solidFill>
          <a:latin typeface="+mn-lt"/>
          <a:ea typeface="+mn-ea"/>
          <a:cs typeface="+mn-cs"/>
        </a:defRPr>
      </a:lvl1pPr>
      <a:lvl2pPr marL="595313" indent="-133350" algn="l" rtl="0" eaLnBrk="1" fontAlgn="base" hangingPunct="1">
        <a:lnSpc>
          <a:spcPts val="1700"/>
        </a:lnSpc>
        <a:spcBef>
          <a:spcPct val="20000"/>
        </a:spcBef>
        <a:spcAft>
          <a:spcPct val="0"/>
        </a:spcAft>
        <a:buChar char="•"/>
        <a:defRPr sz="1400">
          <a:solidFill>
            <a:schemeClr val="tx1"/>
          </a:solidFill>
          <a:latin typeface="+mn-lt"/>
        </a:defRPr>
      </a:lvl2pPr>
      <a:lvl3pPr marL="1014413" indent="-104775" algn="l" rtl="0" eaLnBrk="1" fontAlgn="base" hangingPunct="1">
        <a:lnSpc>
          <a:spcPts val="1500"/>
        </a:lnSpc>
        <a:spcBef>
          <a:spcPct val="20000"/>
        </a:spcBef>
        <a:spcAft>
          <a:spcPct val="0"/>
        </a:spcAft>
        <a:buChar char="•"/>
        <a:defRPr sz="1200">
          <a:solidFill>
            <a:schemeClr val="tx1"/>
          </a:solidFill>
          <a:latin typeface="+mn-lt"/>
        </a:defRPr>
      </a:lvl3pPr>
      <a:lvl4pPr marL="1438275" indent="-100013" algn="l" rtl="0" eaLnBrk="1" fontAlgn="base" hangingPunct="1">
        <a:lnSpc>
          <a:spcPts val="1200"/>
        </a:lnSpc>
        <a:spcBef>
          <a:spcPct val="20000"/>
        </a:spcBef>
        <a:spcAft>
          <a:spcPct val="0"/>
        </a:spcAft>
        <a:buChar char="•"/>
        <a:defRPr sz="1000">
          <a:solidFill>
            <a:schemeClr val="tx1"/>
          </a:solidFill>
          <a:latin typeface="+mn-lt"/>
        </a:defRPr>
      </a:lvl4pPr>
      <a:lvl5pPr marL="1589088" indent="-87313" algn="l" rtl="0" eaLnBrk="1" fontAlgn="base" hangingPunct="1">
        <a:spcBef>
          <a:spcPct val="20000"/>
        </a:spcBef>
        <a:spcAft>
          <a:spcPct val="0"/>
        </a:spcAft>
        <a:buChar char="•"/>
        <a:defRPr sz="1400">
          <a:solidFill>
            <a:schemeClr val="tx1"/>
          </a:solidFill>
          <a:latin typeface="+mn-lt"/>
        </a:defRPr>
      </a:lvl5pPr>
      <a:lvl6pPr marL="2046288" indent="-87313" algn="l" rtl="0" eaLnBrk="1" fontAlgn="base" hangingPunct="1">
        <a:spcBef>
          <a:spcPct val="20000"/>
        </a:spcBef>
        <a:spcAft>
          <a:spcPct val="0"/>
        </a:spcAft>
        <a:buChar char="•"/>
        <a:defRPr sz="1400">
          <a:solidFill>
            <a:schemeClr val="tx1"/>
          </a:solidFill>
          <a:latin typeface="+mn-lt"/>
        </a:defRPr>
      </a:lvl6pPr>
      <a:lvl7pPr marL="2503488" indent="-87313" algn="l" rtl="0" eaLnBrk="1" fontAlgn="base" hangingPunct="1">
        <a:spcBef>
          <a:spcPct val="20000"/>
        </a:spcBef>
        <a:spcAft>
          <a:spcPct val="0"/>
        </a:spcAft>
        <a:buChar char="•"/>
        <a:defRPr sz="1400">
          <a:solidFill>
            <a:schemeClr val="tx1"/>
          </a:solidFill>
          <a:latin typeface="+mn-lt"/>
        </a:defRPr>
      </a:lvl7pPr>
      <a:lvl8pPr marL="2960688" indent="-87313" algn="l" rtl="0" eaLnBrk="1" fontAlgn="base" hangingPunct="1">
        <a:spcBef>
          <a:spcPct val="20000"/>
        </a:spcBef>
        <a:spcAft>
          <a:spcPct val="0"/>
        </a:spcAft>
        <a:buChar char="•"/>
        <a:defRPr sz="1400">
          <a:solidFill>
            <a:schemeClr val="tx1"/>
          </a:solidFill>
          <a:latin typeface="+mn-lt"/>
        </a:defRPr>
      </a:lvl8pPr>
      <a:lvl9pPr marL="3417888" indent="-87313" algn="l" rtl="0" eaLnBrk="1" fontAlgn="base" hangingPunct="1">
        <a:spcBef>
          <a:spcPct val="20000"/>
        </a:spcBef>
        <a:spcAft>
          <a:spcPct val="0"/>
        </a:spcAft>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1122" name="Picture 2"/>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34302" y="86400"/>
            <a:ext cx="1714162" cy="814033"/>
          </a:xfrm>
          <a:prstGeom prst="rect">
            <a:avLst/>
          </a:prstGeom>
          <a:noFill/>
        </p:spPr>
      </p:pic>
      <p:sp>
        <p:nvSpPr>
          <p:cNvPr id="261123" name="Rectangle 3"/>
          <p:cNvSpPr>
            <a:spLocks noGrp="1" noChangeArrowheads="1"/>
          </p:cNvSpPr>
          <p:nvPr>
            <p:ph type="title"/>
          </p:nvPr>
        </p:nvSpPr>
        <p:spPr bwMode="auto">
          <a:xfrm>
            <a:off x="431800" y="1277938"/>
            <a:ext cx="6478588" cy="1143000"/>
          </a:xfrm>
          <a:prstGeom prst="rect">
            <a:avLst/>
          </a:prstGeom>
          <a:noFill/>
          <a:ln w="9525">
            <a:noFill/>
            <a:miter lim="800000"/>
            <a:headEnd/>
            <a:tailEnd/>
          </a:ln>
          <a:effectLst/>
        </p:spPr>
        <p:txBody>
          <a:bodyPr vert="horz" wrap="square" lIns="0" tIns="46800" rIns="0" bIns="46800" numCol="1" anchor="b" anchorCtr="0" compatLnSpc="1">
            <a:prstTxWarp prst="textNoShape">
              <a:avLst/>
            </a:prstTxWarp>
          </a:bodyPr>
          <a:lstStyle/>
          <a:p>
            <a:pPr lvl="0"/>
            <a:r>
              <a:rPr lang="da-DK" smtClean="0"/>
              <a:t>Klik for at redigere i master</a:t>
            </a:r>
          </a:p>
        </p:txBody>
      </p:sp>
      <p:sp>
        <p:nvSpPr>
          <p:cNvPr id="261124" name="Rectangle 4"/>
          <p:cNvSpPr>
            <a:spLocks noGrp="1" noChangeArrowheads="1"/>
          </p:cNvSpPr>
          <p:nvPr>
            <p:ph type="body" idx="1"/>
          </p:nvPr>
        </p:nvSpPr>
        <p:spPr bwMode="auto">
          <a:xfrm>
            <a:off x="431800" y="2497138"/>
            <a:ext cx="8277225" cy="3332162"/>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p:txBody>
      </p:sp>
      <p:sp>
        <p:nvSpPr>
          <p:cNvPr id="261125" name="Rectangle 5"/>
          <p:cNvSpPr>
            <a:spLocks noGrp="1" noChangeArrowheads="1"/>
          </p:cNvSpPr>
          <p:nvPr>
            <p:ph type="dt" sz="half" idx="2"/>
          </p:nvPr>
        </p:nvSpPr>
        <p:spPr bwMode="auto">
          <a:xfrm>
            <a:off x="7088188" y="62738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pPr fontAlgn="base">
              <a:spcBef>
                <a:spcPct val="0"/>
              </a:spcBef>
              <a:spcAft>
                <a:spcPct val="0"/>
              </a:spcAft>
            </a:pPr>
            <a:fld id="{A9BCD095-9531-4652-A89C-A024EBF21B54}" type="datetime1">
              <a:rPr lang="da-DK">
                <a:solidFill>
                  <a:srgbClr val="000000"/>
                </a:solidFill>
              </a:rPr>
              <a:pPr fontAlgn="base">
                <a:spcBef>
                  <a:spcPct val="0"/>
                </a:spcBef>
                <a:spcAft>
                  <a:spcPct val="0"/>
                </a:spcAft>
              </a:pPr>
              <a:t>08-09-2015</a:t>
            </a:fld>
            <a:endParaRPr lang="da-DK">
              <a:solidFill>
                <a:srgbClr val="000000"/>
              </a:solidFill>
            </a:endParaRPr>
          </a:p>
        </p:txBody>
      </p:sp>
      <p:sp>
        <p:nvSpPr>
          <p:cNvPr id="261126" name="Rectangle 6"/>
          <p:cNvSpPr>
            <a:spLocks noGrp="1" noChangeArrowheads="1"/>
          </p:cNvSpPr>
          <p:nvPr>
            <p:ph type="ftr" sz="quarter" idx="3"/>
          </p:nvPr>
        </p:nvSpPr>
        <p:spPr bwMode="auto">
          <a:xfrm>
            <a:off x="431800" y="6269038"/>
            <a:ext cx="6405563" cy="360362"/>
          </a:xfrm>
          <a:prstGeom prst="rect">
            <a:avLst/>
          </a:prstGeom>
          <a:noFill/>
          <a:ln w="9525">
            <a:noFill/>
            <a:miter lim="800000"/>
            <a:headEnd/>
            <a:tailEnd/>
          </a:ln>
          <a:effectLst/>
        </p:spPr>
        <p:txBody>
          <a:bodyPr vert="horz" wrap="square" lIns="0" tIns="45720" rIns="91440" bIns="0" numCol="1" anchor="b" anchorCtr="0" compatLnSpc="1">
            <a:prstTxWarp prst="textNoShape">
              <a:avLst/>
            </a:prstTxWarp>
          </a:bodyPr>
          <a:lstStyle>
            <a:lvl1pPr>
              <a:lnSpc>
                <a:spcPts val="1400"/>
              </a:lnSpc>
              <a:defRPr sz="1000"/>
            </a:lvl1pPr>
          </a:lstStyle>
          <a:p>
            <a:pPr fontAlgn="base">
              <a:spcBef>
                <a:spcPct val="0"/>
              </a:spcBef>
              <a:spcAft>
                <a:spcPct val="0"/>
              </a:spcAft>
            </a:pPr>
            <a:r>
              <a:rPr lang="da-DK" dirty="0" smtClean="0">
                <a:solidFill>
                  <a:srgbClr val="000000"/>
                </a:solidFill>
              </a:rPr>
              <a:t>Indsæt note og kildehenvisning via Sidehoved og sidefod</a:t>
            </a:r>
            <a:endParaRPr lang="da-DK" dirty="0">
              <a:solidFill>
                <a:srgbClr val="000000"/>
              </a:solidFill>
            </a:endParaRPr>
          </a:p>
        </p:txBody>
      </p:sp>
      <p:sp>
        <p:nvSpPr>
          <p:cNvPr id="261127" name="Rectangle 7"/>
          <p:cNvSpPr>
            <a:spLocks noGrp="1" noChangeArrowheads="1"/>
          </p:cNvSpPr>
          <p:nvPr>
            <p:ph type="sldNum" sz="quarter" idx="4"/>
          </p:nvPr>
        </p:nvSpPr>
        <p:spPr bwMode="auto">
          <a:xfrm>
            <a:off x="7088188" y="64516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pPr fontAlgn="base">
              <a:spcBef>
                <a:spcPct val="0"/>
              </a:spcBef>
              <a:spcAft>
                <a:spcPct val="0"/>
              </a:spcAft>
            </a:pPr>
            <a:r>
              <a:rPr lang="da-DK">
                <a:solidFill>
                  <a:srgbClr val="000000"/>
                </a:solidFill>
              </a:rPr>
              <a:t>Side </a:t>
            </a:r>
            <a:fld id="{FEBB29CA-93C0-46BF-904E-F095A899BB4B}" type="slidenum">
              <a:rPr lang="da-DK">
                <a:solidFill>
                  <a:srgbClr val="000000"/>
                </a:solidFill>
              </a:rPr>
              <a:pPr fontAlgn="base">
                <a:spcBef>
                  <a:spcPct val="0"/>
                </a:spcBef>
                <a:spcAft>
                  <a:spcPct val="0"/>
                </a:spcAft>
              </a:pPr>
              <a:t>‹nr.›</a:t>
            </a:fld>
            <a:endParaRPr lang="da-DK">
              <a:solidFill>
                <a:srgbClr val="000000"/>
              </a:solidFill>
            </a:endParaRPr>
          </a:p>
        </p:txBody>
      </p:sp>
      <p:sp>
        <p:nvSpPr>
          <p:cNvPr id="261128" name="Line 8"/>
          <p:cNvSpPr>
            <a:spLocks noChangeShapeType="1"/>
          </p:cNvSpPr>
          <p:nvPr/>
        </p:nvSpPr>
        <p:spPr bwMode="auto">
          <a:xfrm>
            <a:off x="431800" y="6099175"/>
            <a:ext cx="6405563" cy="0"/>
          </a:xfrm>
          <a:prstGeom prst="line">
            <a:avLst/>
          </a:prstGeom>
          <a:noFill/>
          <a:ln w="6350">
            <a:solidFill>
              <a:schemeClr val="tx1"/>
            </a:solidFill>
            <a:round/>
            <a:headEnd/>
            <a:tailEnd/>
          </a:ln>
          <a:effectLst/>
        </p:spPr>
        <p:txBody>
          <a:bodyPr/>
          <a:lstStyle/>
          <a:p>
            <a:pPr fontAlgn="base">
              <a:lnSpc>
                <a:spcPts val="1800"/>
              </a:lnSpc>
              <a:spcBef>
                <a:spcPct val="0"/>
              </a:spcBef>
              <a:spcAft>
                <a:spcPct val="0"/>
              </a:spcAft>
            </a:pPr>
            <a:endParaRPr lang="da-DK" sz="1400">
              <a:solidFill>
                <a:srgbClr val="000000"/>
              </a:solidFill>
            </a:endParaRPr>
          </a:p>
        </p:txBody>
      </p:sp>
      <p:sp>
        <p:nvSpPr>
          <p:cNvPr id="261129" name="Line 9"/>
          <p:cNvSpPr>
            <a:spLocks noChangeShapeType="1"/>
          </p:cNvSpPr>
          <p:nvPr/>
        </p:nvSpPr>
        <p:spPr bwMode="auto">
          <a:xfrm>
            <a:off x="7088188" y="6099175"/>
            <a:ext cx="1619250" cy="0"/>
          </a:xfrm>
          <a:prstGeom prst="line">
            <a:avLst/>
          </a:prstGeom>
          <a:noFill/>
          <a:ln w="6350">
            <a:solidFill>
              <a:schemeClr val="tx1"/>
            </a:solidFill>
            <a:round/>
            <a:headEnd/>
            <a:tailEnd/>
          </a:ln>
          <a:effectLst/>
        </p:spPr>
        <p:txBody>
          <a:bodyPr/>
          <a:lstStyle/>
          <a:p>
            <a:pPr fontAlgn="base">
              <a:lnSpc>
                <a:spcPts val="1800"/>
              </a:lnSpc>
              <a:spcBef>
                <a:spcPct val="0"/>
              </a:spcBef>
              <a:spcAft>
                <a:spcPct val="0"/>
              </a:spcAft>
            </a:pPr>
            <a:endParaRPr lang="da-DK" sz="1400">
              <a:solidFill>
                <a:srgbClr val="000000"/>
              </a:solidFill>
            </a:endParaRPr>
          </a:p>
        </p:txBody>
      </p:sp>
      <p:sp>
        <p:nvSpPr>
          <p:cNvPr id="261130" name="Line 10"/>
          <p:cNvSpPr>
            <a:spLocks noChangeShapeType="1"/>
          </p:cNvSpPr>
          <p:nvPr/>
        </p:nvSpPr>
        <p:spPr bwMode="auto">
          <a:xfrm>
            <a:off x="431800" y="1204913"/>
            <a:ext cx="1800225" cy="0"/>
          </a:xfrm>
          <a:prstGeom prst="line">
            <a:avLst/>
          </a:prstGeom>
          <a:noFill/>
          <a:ln w="6350">
            <a:solidFill>
              <a:schemeClr val="tx1"/>
            </a:solidFill>
            <a:round/>
            <a:headEnd/>
            <a:tailEnd/>
          </a:ln>
          <a:effectLst/>
        </p:spPr>
        <p:txBody>
          <a:bodyPr/>
          <a:lstStyle/>
          <a:p>
            <a:pPr fontAlgn="base">
              <a:lnSpc>
                <a:spcPts val="1800"/>
              </a:lnSpc>
              <a:spcBef>
                <a:spcPct val="0"/>
              </a:spcBef>
              <a:spcAft>
                <a:spcPct val="0"/>
              </a:spcAft>
            </a:pPr>
            <a:endParaRPr lang="da-DK" sz="1400">
              <a:solidFill>
                <a:srgbClr val="000000"/>
              </a:solidFill>
            </a:endParaRPr>
          </a:p>
        </p:txBody>
      </p:sp>
      <p:sp>
        <p:nvSpPr>
          <p:cNvPr id="261158" name="Text Box 38"/>
          <p:cNvSpPr txBox="1">
            <a:spLocks noChangeArrowheads="1"/>
          </p:cNvSpPr>
          <p:nvPr/>
        </p:nvSpPr>
        <p:spPr bwMode="auto">
          <a:xfrm>
            <a:off x="9217025" y="2636838"/>
            <a:ext cx="1943100" cy="2835275"/>
          </a:xfrm>
          <a:prstGeom prst="rect">
            <a:avLst/>
          </a:prstGeom>
          <a:noFill/>
          <a:ln w="9525" algn="ctr">
            <a:noFill/>
            <a:miter lim="800000"/>
            <a:headEnd/>
            <a:tailEnd/>
          </a:ln>
          <a:effectLst/>
        </p:spPr>
        <p:txBody>
          <a:bodyPr>
            <a:spAutoFit/>
          </a:bodyPr>
          <a:lstStyle/>
          <a:p>
            <a:pPr marL="342900" indent="-342900" fontAlgn="base">
              <a:lnSpc>
                <a:spcPts val="1800"/>
              </a:lnSpc>
              <a:spcBef>
                <a:spcPct val="50000"/>
              </a:spcBef>
              <a:spcAft>
                <a:spcPct val="0"/>
              </a:spcAft>
            </a:pPr>
            <a:r>
              <a:rPr lang="da-DK" sz="1000" b="1">
                <a:solidFill>
                  <a:srgbClr val="FFFFFF"/>
                </a:solidFill>
              </a:rPr>
              <a:t>Tekstniveauer:</a:t>
            </a:r>
          </a:p>
          <a:p>
            <a:pPr marL="342900" indent="-342900" fontAlgn="base">
              <a:lnSpc>
                <a:spcPts val="1800"/>
              </a:lnSpc>
              <a:spcBef>
                <a:spcPct val="50000"/>
              </a:spcBef>
              <a:spcAft>
                <a:spcPct val="0"/>
              </a:spcAft>
              <a:buFontTx/>
              <a:buAutoNum type="arabicPeriod"/>
            </a:pPr>
            <a:r>
              <a:rPr lang="da-DK" sz="1000">
                <a:solidFill>
                  <a:srgbClr val="FFFFFF"/>
                </a:solidFill>
              </a:rPr>
              <a:t>For at skifte mellem de forskellige tekstniveauer, brug "Forøg list niveau"-knappen i værktøjslinjen "Formatering".</a:t>
            </a:r>
          </a:p>
          <a:p>
            <a:pPr marL="342900" indent="-342900" fontAlgn="base">
              <a:lnSpc>
                <a:spcPts val="1800"/>
              </a:lnSpc>
              <a:spcBef>
                <a:spcPct val="50000"/>
              </a:spcBef>
              <a:spcAft>
                <a:spcPct val="0"/>
              </a:spcAft>
              <a:buFontTx/>
              <a:buAutoNum type="arabicPeriod"/>
            </a:pPr>
            <a:endParaRPr lang="da-DK" sz="1000">
              <a:solidFill>
                <a:srgbClr val="FFFFFF"/>
              </a:solidFill>
            </a:endParaRPr>
          </a:p>
          <a:p>
            <a:pPr marL="342900" indent="-342900" fontAlgn="base">
              <a:lnSpc>
                <a:spcPts val="1800"/>
              </a:lnSpc>
              <a:spcBef>
                <a:spcPct val="50000"/>
              </a:spcBef>
              <a:spcAft>
                <a:spcPct val="0"/>
              </a:spcAft>
              <a:buFontTx/>
              <a:buAutoNum type="arabicPeriod"/>
            </a:pPr>
            <a:r>
              <a:rPr lang="da-DK" sz="1000">
                <a:solidFill>
                  <a:srgbClr val="FFFFFF"/>
                </a:solidFill>
              </a:rPr>
              <a:t>For at komme tilbage til tidligere niveauer, brug "Formindsk list niveau"-knappen</a:t>
            </a:r>
          </a:p>
        </p:txBody>
      </p:sp>
      <p:grpSp>
        <p:nvGrpSpPr>
          <p:cNvPr id="261159" name="Group 23"/>
          <p:cNvGrpSpPr>
            <a:grpSpLocks/>
          </p:cNvGrpSpPr>
          <p:nvPr/>
        </p:nvGrpSpPr>
        <p:grpSpPr bwMode="auto">
          <a:xfrm>
            <a:off x="9612313" y="5589588"/>
            <a:ext cx="738187" cy="255587"/>
            <a:chOff x="-884047" y="3823106"/>
            <a:chExt cx="737997" cy="255588"/>
          </a:xfrm>
        </p:grpSpPr>
        <p:sp>
          <p:nvSpPr>
            <p:cNvPr id="15" name="Line 14"/>
            <p:cNvSpPr>
              <a:spLocks noChangeShapeType="1"/>
            </p:cNvSpPr>
            <p:nvPr/>
          </p:nvSpPr>
          <p:spPr bwMode="auto">
            <a:xfrm flipV="1">
              <a:off x="-884047" y="3951694"/>
              <a:ext cx="242824" cy="0"/>
            </a:xfrm>
            <a:prstGeom prst="line">
              <a:avLst/>
            </a:prstGeom>
            <a:noFill/>
            <a:ln w="38100">
              <a:solidFill>
                <a:schemeClr val="tx1"/>
              </a:solidFill>
              <a:round/>
              <a:headEnd/>
              <a:tailEnd type="triangle" w="med" len="me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grpSp>
          <p:nvGrpSpPr>
            <p:cNvPr id="261161" name="Group 15"/>
            <p:cNvGrpSpPr>
              <a:grpSpLocks/>
            </p:cNvGrpSpPr>
            <p:nvPr/>
          </p:nvGrpSpPr>
          <p:grpSpPr bwMode="auto">
            <a:xfrm>
              <a:off x="-598488" y="3823106"/>
              <a:ext cx="452438" cy="255588"/>
              <a:chOff x="-318" y="2953"/>
              <a:chExt cx="285" cy="161"/>
            </a:xfrm>
          </p:grpSpPr>
          <p:pic>
            <p:nvPicPr>
              <p:cNvPr id="261162" name="Picture 16"/>
              <p:cNvPicPr>
                <a:picLocks noChangeAspect="1" noChangeArrowheads="1"/>
              </p:cNvPicPr>
              <p:nvPr/>
            </p:nvPicPr>
            <p:blipFill>
              <a:blip r:embed="rId3" cstate="print"/>
              <a:srcRect/>
              <a:stretch>
                <a:fillRect/>
              </a:stretch>
            </p:blipFill>
            <p:spPr bwMode="auto">
              <a:xfrm>
                <a:off x="-318" y="2953"/>
                <a:ext cx="285" cy="145"/>
              </a:xfrm>
              <a:prstGeom prst="rect">
                <a:avLst/>
              </a:prstGeom>
              <a:noFill/>
              <a:ln w="9525">
                <a:noFill/>
                <a:miter lim="800000"/>
                <a:headEnd/>
                <a:tailEnd/>
              </a:ln>
            </p:spPr>
          </p:pic>
          <p:sp>
            <p:nvSpPr>
              <p:cNvPr id="19" name="Line 17"/>
              <p:cNvSpPr>
                <a:spLocks noChangeShapeType="1"/>
              </p:cNvSpPr>
              <p:nvPr/>
            </p:nvSpPr>
            <p:spPr bwMode="auto">
              <a:xfrm>
                <a:off x="-165" y="2954"/>
                <a:ext cx="113" cy="160"/>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sp>
            <p:nvSpPr>
              <p:cNvPr id="20" name="Line 18"/>
              <p:cNvSpPr>
                <a:spLocks noChangeShapeType="1"/>
              </p:cNvSpPr>
              <p:nvPr/>
            </p:nvSpPr>
            <p:spPr bwMode="auto">
              <a:xfrm flipH="1">
                <a:off x="-159" y="2954"/>
                <a:ext cx="91" cy="160"/>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grpSp>
      </p:grpSp>
      <p:grpSp>
        <p:nvGrpSpPr>
          <p:cNvPr id="261165" name="Group 19"/>
          <p:cNvGrpSpPr>
            <a:grpSpLocks/>
          </p:cNvGrpSpPr>
          <p:nvPr/>
        </p:nvGrpSpPr>
        <p:grpSpPr bwMode="auto">
          <a:xfrm>
            <a:off x="9658350" y="4214813"/>
            <a:ext cx="684213" cy="263525"/>
            <a:chOff x="-464" y="2256"/>
            <a:chExt cx="431" cy="166"/>
          </a:xfrm>
        </p:grpSpPr>
        <p:pic>
          <p:nvPicPr>
            <p:cNvPr id="261166" name="Picture 14" descr="fke3b.jpg"/>
            <p:cNvPicPr>
              <a:picLocks noChangeAspect="1"/>
            </p:cNvPicPr>
            <p:nvPr/>
          </p:nvPicPr>
          <p:blipFill>
            <a:blip r:embed="rId4" cstate="print"/>
            <a:srcRect/>
            <a:stretch>
              <a:fillRect/>
            </a:stretch>
          </p:blipFill>
          <p:spPr bwMode="auto">
            <a:xfrm>
              <a:off x="-464" y="2274"/>
              <a:ext cx="260" cy="127"/>
            </a:xfrm>
            <a:prstGeom prst="rect">
              <a:avLst/>
            </a:prstGeom>
            <a:noFill/>
            <a:ln w="9525">
              <a:noFill/>
              <a:miter lim="800000"/>
              <a:headEnd/>
              <a:tailEnd/>
            </a:ln>
          </p:spPr>
        </p:pic>
        <p:sp>
          <p:nvSpPr>
            <p:cNvPr id="23" name="Line 21"/>
            <p:cNvSpPr>
              <a:spLocks noChangeShapeType="1"/>
            </p:cNvSpPr>
            <p:nvPr/>
          </p:nvSpPr>
          <p:spPr bwMode="auto">
            <a:xfrm>
              <a:off x="-464" y="2261"/>
              <a:ext cx="120" cy="161"/>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sp>
          <p:nvSpPr>
            <p:cNvPr id="24" name="Line 22"/>
            <p:cNvSpPr>
              <a:spLocks noChangeShapeType="1"/>
            </p:cNvSpPr>
            <p:nvPr/>
          </p:nvSpPr>
          <p:spPr bwMode="auto">
            <a:xfrm flipH="1">
              <a:off x="-454" y="2256"/>
              <a:ext cx="116" cy="159"/>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sp>
          <p:nvSpPr>
            <p:cNvPr id="25" name="Line 23"/>
            <p:cNvSpPr>
              <a:spLocks noChangeShapeType="1"/>
            </p:cNvSpPr>
            <p:nvPr/>
          </p:nvSpPr>
          <p:spPr bwMode="auto">
            <a:xfrm flipH="1">
              <a:off x="-169" y="2332"/>
              <a:ext cx="136" cy="0"/>
            </a:xfrm>
            <a:prstGeom prst="line">
              <a:avLst/>
            </a:prstGeom>
            <a:noFill/>
            <a:ln w="38100">
              <a:solidFill>
                <a:schemeClr val="tx1"/>
              </a:solidFill>
              <a:round/>
              <a:headEnd/>
              <a:tailEnd type="triangle" w="med" len="me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grpSp>
      <p:sp>
        <p:nvSpPr>
          <p:cNvPr id="261170" name="Text Box 50"/>
          <p:cNvSpPr txBox="1">
            <a:spLocks noChangeArrowheads="1"/>
          </p:cNvSpPr>
          <p:nvPr/>
        </p:nvSpPr>
        <p:spPr bwMode="auto">
          <a:xfrm>
            <a:off x="9217025" y="-26988"/>
            <a:ext cx="1943100" cy="2149476"/>
          </a:xfrm>
          <a:prstGeom prst="rect">
            <a:avLst/>
          </a:prstGeom>
          <a:noFill/>
          <a:ln w="9525" algn="ctr">
            <a:noFill/>
            <a:miter lim="800000"/>
            <a:headEnd/>
            <a:tailEnd/>
          </a:ln>
          <a:effectLst/>
        </p:spPr>
        <p:txBody>
          <a:bodyPr>
            <a:spAutoFit/>
          </a:bodyPr>
          <a:lstStyle/>
          <a:p>
            <a:pPr marL="342900" indent="-342900" fontAlgn="base">
              <a:lnSpc>
                <a:spcPts val="1800"/>
              </a:lnSpc>
              <a:spcBef>
                <a:spcPct val="50000"/>
              </a:spcBef>
              <a:spcAft>
                <a:spcPct val="0"/>
              </a:spcAft>
            </a:pPr>
            <a:r>
              <a:rPr lang="da-DK" sz="1000" b="1">
                <a:solidFill>
                  <a:srgbClr val="FFFFFF"/>
                </a:solidFill>
              </a:rPr>
              <a:t>Tilføj hjælpelinjer:</a:t>
            </a:r>
          </a:p>
          <a:p>
            <a:pPr marL="342900" indent="-342900" fontAlgn="base">
              <a:lnSpc>
                <a:spcPts val="1800"/>
              </a:lnSpc>
              <a:spcBef>
                <a:spcPct val="50000"/>
              </a:spcBef>
              <a:spcAft>
                <a:spcPct val="0"/>
              </a:spcAft>
              <a:buFontTx/>
              <a:buAutoNum type="arabicPeriod"/>
            </a:pPr>
            <a:r>
              <a:rPr lang="da-DK" sz="1000">
                <a:solidFill>
                  <a:srgbClr val="FFFFFF"/>
                </a:solidFill>
              </a:rPr>
              <a:t>Højreklik et sted i det grå område rundt om dette dias</a:t>
            </a:r>
          </a:p>
          <a:p>
            <a:pPr marL="342900" indent="-342900" fontAlgn="base">
              <a:lnSpc>
                <a:spcPts val="1800"/>
              </a:lnSpc>
              <a:spcBef>
                <a:spcPct val="50000"/>
              </a:spcBef>
              <a:spcAft>
                <a:spcPct val="0"/>
              </a:spcAft>
              <a:buFontTx/>
              <a:buAutoNum type="arabicPeriod"/>
            </a:pPr>
            <a:r>
              <a:rPr lang="da-DK" sz="1000">
                <a:solidFill>
                  <a:srgbClr val="FFFFFF"/>
                </a:solidFill>
              </a:rPr>
              <a:t>Vælg "Gitter og hjælpelinjer"</a:t>
            </a:r>
          </a:p>
          <a:p>
            <a:pPr marL="342900" indent="-342900" fontAlgn="base">
              <a:lnSpc>
                <a:spcPts val="1800"/>
              </a:lnSpc>
              <a:spcBef>
                <a:spcPct val="50000"/>
              </a:spcBef>
              <a:spcAft>
                <a:spcPct val="0"/>
              </a:spcAft>
              <a:buFontTx/>
              <a:buAutoNum type="arabicPeriod"/>
            </a:pPr>
            <a:r>
              <a:rPr lang="da-DK" sz="1000">
                <a:solidFill>
                  <a:srgbClr val="FFFFFF"/>
                </a:solidFill>
              </a:rPr>
              <a:t>Vælg "Vis hjælpelinjer på skærm"</a:t>
            </a:r>
          </a:p>
        </p:txBody>
      </p:sp>
    </p:spTree>
    <p:extLst>
      <p:ext uri="{BB962C8B-B14F-4D97-AF65-F5344CB8AC3E}">
        <p14:creationId xmlns:p14="http://schemas.microsoft.com/office/powerpoint/2010/main" val="676967008"/>
      </p:ext>
    </p:extLst>
  </p:cSld>
  <p:clrMap bg1="lt1" tx1="dk1" bg2="lt2" tx2="dk2" accent1="accent1" accent2="accent2" accent3="accent3" accent4="accent4" accent5="accent5" accent6="accent6" hlink="hlink" folHlink="folHlink"/>
  <p:hf hdr="0"/>
  <p:txStyles>
    <p:titleStyle>
      <a:lvl1pPr algn="l" rtl="0" eaLnBrk="1" fontAlgn="base" hangingPunct="1">
        <a:lnSpc>
          <a:spcPts val="3600"/>
        </a:lnSpc>
        <a:spcBef>
          <a:spcPct val="0"/>
        </a:spcBef>
        <a:spcAft>
          <a:spcPct val="0"/>
        </a:spcAft>
        <a:defRPr sz="3400" b="1">
          <a:solidFill>
            <a:schemeClr val="tx1"/>
          </a:solidFill>
          <a:latin typeface="+mj-lt"/>
          <a:ea typeface="+mj-ea"/>
          <a:cs typeface="+mj-cs"/>
        </a:defRPr>
      </a:lvl1pPr>
      <a:lvl2pPr algn="l" rtl="0" eaLnBrk="1" fontAlgn="base" hangingPunct="1">
        <a:lnSpc>
          <a:spcPts val="3600"/>
        </a:lnSpc>
        <a:spcBef>
          <a:spcPct val="0"/>
        </a:spcBef>
        <a:spcAft>
          <a:spcPct val="0"/>
        </a:spcAft>
        <a:defRPr sz="3400" b="1">
          <a:solidFill>
            <a:schemeClr val="tx1"/>
          </a:solidFill>
          <a:latin typeface="Georgia" pitchFamily="18" charset="0"/>
        </a:defRPr>
      </a:lvl2pPr>
      <a:lvl3pPr algn="l" rtl="0" eaLnBrk="1" fontAlgn="base" hangingPunct="1">
        <a:lnSpc>
          <a:spcPts val="3600"/>
        </a:lnSpc>
        <a:spcBef>
          <a:spcPct val="0"/>
        </a:spcBef>
        <a:spcAft>
          <a:spcPct val="0"/>
        </a:spcAft>
        <a:defRPr sz="3400" b="1">
          <a:solidFill>
            <a:schemeClr val="tx1"/>
          </a:solidFill>
          <a:latin typeface="Georgia" pitchFamily="18" charset="0"/>
        </a:defRPr>
      </a:lvl3pPr>
      <a:lvl4pPr algn="l" rtl="0" eaLnBrk="1" fontAlgn="base" hangingPunct="1">
        <a:lnSpc>
          <a:spcPts val="3600"/>
        </a:lnSpc>
        <a:spcBef>
          <a:spcPct val="0"/>
        </a:spcBef>
        <a:spcAft>
          <a:spcPct val="0"/>
        </a:spcAft>
        <a:defRPr sz="3400" b="1">
          <a:solidFill>
            <a:schemeClr val="tx1"/>
          </a:solidFill>
          <a:latin typeface="Georgia" pitchFamily="18" charset="0"/>
        </a:defRPr>
      </a:lvl4pPr>
      <a:lvl5pPr algn="l" rtl="0" eaLnBrk="1" fontAlgn="base" hangingPunct="1">
        <a:lnSpc>
          <a:spcPts val="3600"/>
        </a:lnSpc>
        <a:spcBef>
          <a:spcPct val="0"/>
        </a:spcBef>
        <a:spcAft>
          <a:spcPct val="0"/>
        </a:spcAft>
        <a:defRPr sz="3400" b="1">
          <a:solidFill>
            <a:schemeClr val="tx1"/>
          </a:solidFill>
          <a:latin typeface="Georgia" pitchFamily="18" charset="0"/>
        </a:defRPr>
      </a:lvl5pPr>
      <a:lvl6pPr marL="457200" algn="l" rtl="0" eaLnBrk="1" fontAlgn="base" hangingPunct="1">
        <a:lnSpc>
          <a:spcPts val="3600"/>
        </a:lnSpc>
        <a:spcBef>
          <a:spcPct val="0"/>
        </a:spcBef>
        <a:spcAft>
          <a:spcPct val="0"/>
        </a:spcAft>
        <a:defRPr sz="3400" b="1">
          <a:solidFill>
            <a:schemeClr val="tx1"/>
          </a:solidFill>
          <a:latin typeface="Georgia" pitchFamily="18" charset="0"/>
        </a:defRPr>
      </a:lvl6pPr>
      <a:lvl7pPr marL="914400" algn="l" rtl="0" eaLnBrk="1" fontAlgn="base" hangingPunct="1">
        <a:lnSpc>
          <a:spcPts val="3600"/>
        </a:lnSpc>
        <a:spcBef>
          <a:spcPct val="0"/>
        </a:spcBef>
        <a:spcAft>
          <a:spcPct val="0"/>
        </a:spcAft>
        <a:defRPr sz="3400" b="1">
          <a:solidFill>
            <a:schemeClr val="tx1"/>
          </a:solidFill>
          <a:latin typeface="Georgia" pitchFamily="18" charset="0"/>
        </a:defRPr>
      </a:lvl7pPr>
      <a:lvl8pPr marL="1371600" algn="l" rtl="0" eaLnBrk="1" fontAlgn="base" hangingPunct="1">
        <a:lnSpc>
          <a:spcPts val="3600"/>
        </a:lnSpc>
        <a:spcBef>
          <a:spcPct val="0"/>
        </a:spcBef>
        <a:spcAft>
          <a:spcPct val="0"/>
        </a:spcAft>
        <a:defRPr sz="3400" b="1">
          <a:solidFill>
            <a:schemeClr val="tx1"/>
          </a:solidFill>
          <a:latin typeface="Georgia" pitchFamily="18" charset="0"/>
        </a:defRPr>
      </a:lvl8pPr>
      <a:lvl9pPr marL="1828800" algn="l" rtl="0" eaLnBrk="1" fontAlgn="base" hangingPunct="1">
        <a:lnSpc>
          <a:spcPts val="3600"/>
        </a:lnSpc>
        <a:spcBef>
          <a:spcPct val="0"/>
        </a:spcBef>
        <a:spcAft>
          <a:spcPct val="0"/>
        </a:spcAft>
        <a:defRPr sz="3400" b="1">
          <a:solidFill>
            <a:schemeClr val="tx1"/>
          </a:solidFill>
          <a:latin typeface="Georgia" pitchFamily="18" charset="0"/>
        </a:defRPr>
      </a:lvl9pPr>
    </p:titleStyle>
    <p:bodyStyle>
      <a:lvl1pPr marL="142875" indent="-142875" algn="l" rtl="0" eaLnBrk="1" fontAlgn="base" hangingPunct="1">
        <a:lnSpc>
          <a:spcPts val="2100"/>
        </a:lnSpc>
        <a:spcBef>
          <a:spcPct val="20000"/>
        </a:spcBef>
        <a:spcAft>
          <a:spcPct val="0"/>
        </a:spcAft>
        <a:buChar char="•"/>
        <a:defRPr>
          <a:solidFill>
            <a:schemeClr val="tx1"/>
          </a:solidFill>
          <a:latin typeface="+mn-lt"/>
          <a:ea typeface="+mn-ea"/>
          <a:cs typeface="+mn-cs"/>
        </a:defRPr>
      </a:lvl1pPr>
      <a:lvl2pPr marL="595313" indent="-133350" algn="l" rtl="0" eaLnBrk="1" fontAlgn="base" hangingPunct="1">
        <a:lnSpc>
          <a:spcPts val="1700"/>
        </a:lnSpc>
        <a:spcBef>
          <a:spcPct val="20000"/>
        </a:spcBef>
        <a:spcAft>
          <a:spcPct val="0"/>
        </a:spcAft>
        <a:buChar char="•"/>
        <a:defRPr sz="1400">
          <a:solidFill>
            <a:schemeClr val="tx1"/>
          </a:solidFill>
          <a:latin typeface="+mn-lt"/>
        </a:defRPr>
      </a:lvl2pPr>
      <a:lvl3pPr marL="1014413" indent="-104775" algn="l" rtl="0" eaLnBrk="1" fontAlgn="base" hangingPunct="1">
        <a:lnSpc>
          <a:spcPts val="1500"/>
        </a:lnSpc>
        <a:spcBef>
          <a:spcPct val="20000"/>
        </a:spcBef>
        <a:spcAft>
          <a:spcPct val="0"/>
        </a:spcAft>
        <a:buChar char="•"/>
        <a:defRPr sz="1200">
          <a:solidFill>
            <a:schemeClr val="tx1"/>
          </a:solidFill>
          <a:latin typeface="+mn-lt"/>
        </a:defRPr>
      </a:lvl3pPr>
      <a:lvl4pPr marL="1438275" indent="-100013" algn="l" rtl="0" eaLnBrk="1" fontAlgn="base" hangingPunct="1">
        <a:lnSpc>
          <a:spcPts val="1200"/>
        </a:lnSpc>
        <a:spcBef>
          <a:spcPct val="20000"/>
        </a:spcBef>
        <a:spcAft>
          <a:spcPct val="0"/>
        </a:spcAft>
        <a:buChar char="•"/>
        <a:defRPr sz="1000">
          <a:solidFill>
            <a:schemeClr val="tx1"/>
          </a:solidFill>
          <a:latin typeface="+mn-lt"/>
        </a:defRPr>
      </a:lvl4pPr>
      <a:lvl5pPr marL="1589088" indent="-87313" algn="l" rtl="0" eaLnBrk="1" fontAlgn="base" hangingPunct="1">
        <a:spcBef>
          <a:spcPct val="20000"/>
        </a:spcBef>
        <a:spcAft>
          <a:spcPct val="0"/>
        </a:spcAft>
        <a:buChar char="•"/>
        <a:defRPr sz="1400">
          <a:solidFill>
            <a:schemeClr val="tx1"/>
          </a:solidFill>
          <a:latin typeface="+mn-lt"/>
        </a:defRPr>
      </a:lvl5pPr>
      <a:lvl6pPr marL="2046288" indent="-87313" algn="l" rtl="0" eaLnBrk="1" fontAlgn="base" hangingPunct="1">
        <a:spcBef>
          <a:spcPct val="20000"/>
        </a:spcBef>
        <a:spcAft>
          <a:spcPct val="0"/>
        </a:spcAft>
        <a:buChar char="•"/>
        <a:defRPr sz="1400">
          <a:solidFill>
            <a:schemeClr val="tx1"/>
          </a:solidFill>
          <a:latin typeface="+mn-lt"/>
        </a:defRPr>
      </a:lvl6pPr>
      <a:lvl7pPr marL="2503488" indent="-87313" algn="l" rtl="0" eaLnBrk="1" fontAlgn="base" hangingPunct="1">
        <a:spcBef>
          <a:spcPct val="20000"/>
        </a:spcBef>
        <a:spcAft>
          <a:spcPct val="0"/>
        </a:spcAft>
        <a:buChar char="•"/>
        <a:defRPr sz="1400">
          <a:solidFill>
            <a:schemeClr val="tx1"/>
          </a:solidFill>
          <a:latin typeface="+mn-lt"/>
        </a:defRPr>
      </a:lvl7pPr>
      <a:lvl8pPr marL="2960688" indent="-87313" algn="l" rtl="0" eaLnBrk="1" fontAlgn="base" hangingPunct="1">
        <a:spcBef>
          <a:spcPct val="20000"/>
        </a:spcBef>
        <a:spcAft>
          <a:spcPct val="0"/>
        </a:spcAft>
        <a:buChar char="•"/>
        <a:defRPr sz="1400">
          <a:solidFill>
            <a:schemeClr val="tx1"/>
          </a:solidFill>
          <a:latin typeface="+mn-lt"/>
        </a:defRPr>
      </a:lvl8pPr>
      <a:lvl9pPr marL="3417888" indent="-87313" algn="l" rtl="0" eaLnBrk="1" fontAlgn="base" hangingPunct="1">
        <a:spcBef>
          <a:spcPct val="20000"/>
        </a:spcBef>
        <a:spcAft>
          <a:spcPct val="0"/>
        </a:spcAft>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1122" name="Picture 2"/>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34302" y="86400"/>
            <a:ext cx="1714162" cy="814033"/>
          </a:xfrm>
          <a:prstGeom prst="rect">
            <a:avLst/>
          </a:prstGeom>
          <a:noFill/>
        </p:spPr>
      </p:pic>
      <p:sp>
        <p:nvSpPr>
          <p:cNvPr id="261123" name="Rectangle 3"/>
          <p:cNvSpPr>
            <a:spLocks noGrp="1" noChangeArrowheads="1"/>
          </p:cNvSpPr>
          <p:nvPr>
            <p:ph type="title"/>
          </p:nvPr>
        </p:nvSpPr>
        <p:spPr bwMode="auto">
          <a:xfrm>
            <a:off x="431800" y="1277938"/>
            <a:ext cx="6478588" cy="1143000"/>
          </a:xfrm>
          <a:prstGeom prst="rect">
            <a:avLst/>
          </a:prstGeom>
          <a:noFill/>
          <a:ln w="9525">
            <a:noFill/>
            <a:miter lim="800000"/>
            <a:headEnd/>
            <a:tailEnd/>
          </a:ln>
          <a:effectLst/>
        </p:spPr>
        <p:txBody>
          <a:bodyPr vert="horz" wrap="square" lIns="0" tIns="46800" rIns="0" bIns="46800" numCol="1" anchor="b" anchorCtr="0" compatLnSpc="1">
            <a:prstTxWarp prst="textNoShape">
              <a:avLst/>
            </a:prstTxWarp>
          </a:bodyPr>
          <a:lstStyle/>
          <a:p>
            <a:pPr lvl="0"/>
            <a:r>
              <a:rPr lang="da-DK" smtClean="0"/>
              <a:t>Klik for at redigere i master</a:t>
            </a:r>
          </a:p>
        </p:txBody>
      </p:sp>
      <p:sp>
        <p:nvSpPr>
          <p:cNvPr id="261124" name="Rectangle 4"/>
          <p:cNvSpPr>
            <a:spLocks noGrp="1" noChangeArrowheads="1"/>
          </p:cNvSpPr>
          <p:nvPr>
            <p:ph type="body" idx="1"/>
          </p:nvPr>
        </p:nvSpPr>
        <p:spPr bwMode="auto">
          <a:xfrm>
            <a:off x="431800" y="2497138"/>
            <a:ext cx="8277225" cy="3332162"/>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p:txBody>
      </p:sp>
      <p:sp>
        <p:nvSpPr>
          <p:cNvPr id="261125" name="Rectangle 5"/>
          <p:cNvSpPr>
            <a:spLocks noGrp="1" noChangeArrowheads="1"/>
          </p:cNvSpPr>
          <p:nvPr>
            <p:ph type="dt" sz="half" idx="2"/>
          </p:nvPr>
        </p:nvSpPr>
        <p:spPr bwMode="auto">
          <a:xfrm>
            <a:off x="7088188" y="62738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pPr fontAlgn="base">
              <a:spcBef>
                <a:spcPct val="0"/>
              </a:spcBef>
              <a:spcAft>
                <a:spcPct val="0"/>
              </a:spcAft>
            </a:pPr>
            <a:fld id="{A9BCD095-9531-4652-A89C-A024EBF21B54}" type="datetime1">
              <a:rPr lang="da-DK">
                <a:solidFill>
                  <a:srgbClr val="000000"/>
                </a:solidFill>
              </a:rPr>
              <a:pPr fontAlgn="base">
                <a:spcBef>
                  <a:spcPct val="0"/>
                </a:spcBef>
                <a:spcAft>
                  <a:spcPct val="0"/>
                </a:spcAft>
              </a:pPr>
              <a:t>08-09-2015</a:t>
            </a:fld>
            <a:endParaRPr lang="da-DK">
              <a:solidFill>
                <a:srgbClr val="000000"/>
              </a:solidFill>
            </a:endParaRPr>
          </a:p>
        </p:txBody>
      </p:sp>
      <p:sp>
        <p:nvSpPr>
          <p:cNvPr id="261126" name="Rectangle 6"/>
          <p:cNvSpPr>
            <a:spLocks noGrp="1" noChangeArrowheads="1"/>
          </p:cNvSpPr>
          <p:nvPr>
            <p:ph type="ftr" sz="quarter" idx="3"/>
          </p:nvPr>
        </p:nvSpPr>
        <p:spPr bwMode="auto">
          <a:xfrm>
            <a:off x="431800" y="6269038"/>
            <a:ext cx="6405563" cy="360362"/>
          </a:xfrm>
          <a:prstGeom prst="rect">
            <a:avLst/>
          </a:prstGeom>
          <a:noFill/>
          <a:ln w="9525">
            <a:noFill/>
            <a:miter lim="800000"/>
            <a:headEnd/>
            <a:tailEnd/>
          </a:ln>
          <a:effectLst/>
        </p:spPr>
        <p:txBody>
          <a:bodyPr vert="horz" wrap="square" lIns="0" tIns="45720" rIns="91440" bIns="0" numCol="1" anchor="b" anchorCtr="0" compatLnSpc="1">
            <a:prstTxWarp prst="textNoShape">
              <a:avLst/>
            </a:prstTxWarp>
          </a:bodyPr>
          <a:lstStyle>
            <a:lvl1pPr>
              <a:lnSpc>
                <a:spcPts val="1400"/>
              </a:lnSpc>
              <a:defRPr sz="1000"/>
            </a:lvl1pPr>
          </a:lstStyle>
          <a:p>
            <a:pPr fontAlgn="base">
              <a:spcBef>
                <a:spcPct val="0"/>
              </a:spcBef>
              <a:spcAft>
                <a:spcPct val="0"/>
              </a:spcAft>
            </a:pPr>
            <a:r>
              <a:rPr lang="da-DK" dirty="0" smtClean="0">
                <a:solidFill>
                  <a:srgbClr val="000000"/>
                </a:solidFill>
              </a:rPr>
              <a:t>Indsæt note og kildehenvisning via Sidehoved og sidefod</a:t>
            </a:r>
            <a:endParaRPr lang="da-DK" dirty="0">
              <a:solidFill>
                <a:srgbClr val="000000"/>
              </a:solidFill>
            </a:endParaRPr>
          </a:p>
        </p:txBody>
      </p:sp>
      <p:sp>
        <p:nvSpPr>
          <p:cNvPr id="261127" name="Rectangle 7"/>
          <p:cNvSpPr>
            <a:spLocks noGrp="1" noChangeArrowheads="1"/>
          </p:cNvSpPr>
          <p:nvPr>
            <p:ph type="sldNum" sz="quarter" idx="4"/>
          </p:nvPr>
        </p:nvSpPr>
        <p:spPr bwMode="auto">
          <a:xfrm>
            <a:off x="7088188" y="64516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pPr fontAlgn="base">
              <a:spcBef>
                <a:spcPct val="0"/>
              </a:spcBef>
              <a:spcAft>
                <a:spcPct val="0"/>
              </a:spcAft>
            </a:pPr>
            <a:r>
              <a:rPr lang="da-DK">
                <a:solidFill>
                  <a:srgbClr val="000000"/>
                </a:solidFill>
              </a:rPr>
              <a:t>Side </a:t>
            </a:r>
            <a:fld id="{FEBB29CA-93C0-46BF-904E-F095A899BB4B}" type="slidenum">
              <a:rPr lang="da-DK">
                <a:solidFill>
                  <a:srgbClr val="000000"/>
                </a:solidFill>
              </a:rPr>
              <a:pPr fontAlgn="base">
                <a:spcBef>
                  <a:spcPct val="0"/>
                </a:spcBef>
                <a:spcAft>
                  <a:spcPct val="0"/>
                </a:spcAft>
              </a:pPr>
              <a:t>‹nr.›</a:t>
            </a:fld>
            <a:endParaRPr lang="da-DK">
              <a:solidFill>
                <a:srgbClr val="000000"/>
              </a:solidFill>
            </a:endParaRPr>
          </a:p>
        </p:txBody>
      </p:sp>
      <p:sp>
        <p:nvSpPr>
          <p:cNvPr id="261128" name="Line 8"/>
          <p:cNvSpPr>
            <a:spLocks noChangeShapeType="1"/>
          </p:cNvSpPr>
          <p:nvPr/>
        </p:nvSpPr>
        <p:spPr bwMode="auto">
          <a:xfrm>
            <a:off x="431800" y="6099175"/>
            <a:ext cx="6405563" cy="0"/>
          </a:xfrm>
          <a:prstGeom prst="line">
            <a:avLst/>
          </a:prstGeom>
          <a:noFill/>
          <a:ln w="6350">
            <a:solidFill>
              <a:schemeClr val="tx1"/>
            </a:solidFill>
            <a:round/>
            <a:headEnd/>
            <a:tailEnd/>
          </a:ln>
          <a:effectLst/>
        </p:spPr>
        <p:txBody>
          <a:bodyPr/>
          <a:lstStyle/>
          <a:p>
            <a:pPr fontAlgn="base">
              <a:lnSpc>
                <a:spcPts val="1800"/>
              </a:lnSpc>
              <a:spcBef>
                <a:spcPct val="0"/>
              </a:spcBef>
              <a:spcAft>
                <a:spcPct val="0"/>
              </a:spcAft>
            </a:pPr>
            <a:endParaRPr lang="da-DK" sz="1400">
              <a:solidFill>
                <a:srgbClr val="000000"/>
              </a:solidFill>
            </a:endParaRPr>
          </a:p>
        </p:txBody>
      </p:sp>
      <p:sp>
        <p:nvSpPr>
          <p:cNvPr id="261129" name="Line 9"/>
          <p:cNvSpPr>
            <a:spLocks noChangeShapeType="1"/>
          </p:cNvSpPr>
          <p:nvPr/>
        </p:nvSpPr>
        <p:spPr bwMode="auto">
          <a:xfrm>
            <a:off x="7088188" y="6099175"/>
            <a:ext cx="1619250" cy="0"/>
          </a:xfrm>
          <a:prstGeom prst="line">
            <a:avLst/>
          </a:prstGeom>
          <a:noFill/>
          <a:ln w="6350">
            <a:solidFill>
              <a:schemeClr val="tx1"/>
            </a:solidFill>
            <a:round/>
            <a:headEnd/>
            <a:tailEnd/>
          </a:ln>
          <a:effectLst/>
        </p:spPr>
        <p:txBody>
          <a:bodyPr/>
          <a:lstStyle/>
          <a:p>
            <a:pPr fontAlgn="base">
              <a:lnSpc>
                <a:spcPts val="1800"/>
              </a:lnSpc>
              <a:spcBef>
                <a:spcPct val="0"/>
              </a:spcBef>
              <a:spcAft>
                <a:spcPct val="0"/>
              </a:spcAft>
            </a:pPr>
            <a:endParaRPr lang="da-DK" sz="1400">
              <a:solidFill>
                <a:srgbClr val="000000"/>
              </a:solidFill>
            </a:endParaRPr>
          </a:p>
        </p:txBody>
      </p:sp>
      <p:sp>
        <p:nvSpPr>
          <p:cNvPr id="261130" name="Line 10"/>
          <p:cNvSpPr>
            <a:spLocks noChangeShapeType="1"/>
          </p:cNvSpPr>
          <p:nvPr/>
        </p:nvSpPr>
        <p:spPr bwMode="auto">
          <a:xfrm>
            <a:off x="431800" y="1204913"/>
            <a:ext cx="1800225" cy="0"/>
          </a:xfrm>
          <a:prstGeom prst="line">
            <a:avLst/>
          </a:prstGeom>
          <a:noFill/>
          <a:ln w="6350">
            <a:solidFill>
              <a:schemeClr val="tx1"/>
            </a:solidFill>
            <a:round/>
            <a:headEnd/>
            <a:tailEnd/>
          </a:ln>
          <a:effectLst/>
        </p:spPr>
        <p:txBody>
          <a:bodyPr/>
          <a:lstStyle/>
          <a:p>
            <a:pPr fontAlgn="base">
              <a:lnSpc>
                <a:spcPts val="1800"/>
              </a:lnSpc>
              <a:spcBef>
                <a:spcPct val="0"/>
              </a:spcBef>
              <a:spcAft>
                <a:spcPct val="0"/>
              </a:spcAft>
            </a:pPr>
            <a:endParaRPr lang="da-DK" sz="1400">
              <a:solidFill>
                <a:srgbClr val="000000"/>
              </a:solidFill>
            </a:endParaRPr>
          </a:p>
        </p:txBody>
      </p:sp>
      <p:sp>
        <p:nvSpPr>
          <p:cNvPr id="261158" name="Text Box 38"/>
          <p:cNvSpPr txBox="1">
            <a:spLocks noChangeArrowheads="1"/>
          </p:cNvSpPr>
          <p:nvPr/>
        </p:nvSpPr>
        <p:spPr bwMode="auto">
          <a:xfrm>
            <a:off x="9217025" y="2636838"/>
            <a:ext cx="1943100" cy="2835275"/>
          </a:xfrm>
          <a:prstGeom prst="rect">
            <a:avLst/>
          </a:prstGeom>
          <a:noFill/>
          <a:ln w="9525" algn="ctr">
            <a:noFill/>
            <a:miter lim="800000"/>
            <a:headEnd/>
            <a:tailEnd/>
          </a:ln>
          <a:effectLst/>
        </p:spPr>
        <p:txBody>
          <a:bodyPr>
            <a:spAutoFit/>
          </a:bodyPr>
          <a:lstStyle/>
          <a:p>
            <a:pPr marL="342900" indent="-342900" fontAlgn="base">
              <a:lnSpc>
                <a:spcPts val="1800"/>
              </a:lnSpc>
              <a:spcBef>
                <a:spcPct val="50000"/>
              </a:spcBef>
              <a:spcAft>
                <a:spcPct val="0"/>
              </a:spcAft>
            </a:pPr>
            <a:r>
              <a:rPr lang="da-DK" sz="1000" b="1">
                <a:solidFill>
                  <a:srgbClr val="FFFFFF"/>
                </a:solidFill>
              </a:rPr>
              <a:t>Tekstniveauer:</a:t>
            </a:r>
          </a:p>
          <a:p>
            <a:pPr marL="342900" indent="-342900" fontAlgn="base">
              <a:lnSpc>
                <a:spcPts val="1800"/>
              </a:lnSpc>
              <a:spcBef>
                <a:spcPct val="50000"/>
              </a:spcBef>
              <a:spcAft>
                <a:spcPct val="0"/>
              </a:spcAft>
              <a:buFontTx/>
              <a:buAutoNum type="arabicPeriod"/>
            </a:pPr>
            <a:r>
              <a:rPr lang="da-DK" sz="1000">
                <a:solidFill>
                  <a:srgbClr val="FFFFFF"/>
                </a:solidFill>
              </a:rPr>
              <a:t>For at skifte mellem de forskellige tekstniveauer, brug "Forøg list niveau"-knappen i værktøjslinjen "Formatering".</a:t>
            </a:r>
          </a:p>
          <a:p>
            <a:pPr marL="342900" indent="-342900" fontAlgn="base">
              <a:lnSpc>
                <a:spcPts val="1800"/>
              </a:lnSpc>
              <a:spcBef>
                <a:spcPct val="50000"/>
              </a:spcBef>
              <a:spcAft>
                <a:spcPct val="0"/>
              </a:spcAft>
              <a:buFontTx/>
              <a:buAutoNum type="arabicPeriod"/>
            </a:pPr>
            <a:endParaRPr lang="da-DK" sz="1000">
              <a:solidFill>
                <a:srgbClr val="FFFFFF"/>
              </a:solidFill>
            </a:endParaRPr>
          </a:p>
          <a:p>
            <a:pPr marL="342900" indent="-342900" fontAlgn="base">
              <a:lnSpc>
                <a:spcPts val="1800"/>
              </a:lnSpc>
              <a:spcBef>
                <a:spcPct val="50000"/>
              </a:spcBef>
              <a:spcAft>
                <a:spcPct val="0"/>
              </a:spcAft>
              <a:buFontTx/>
              <a:buAutoNum type="arabicPeriod"/>
            </a:pPr>
            <a:r>
              <a:rPr lang="da-DK" sz="1000">
                <a:solidFill>
                  <a:srgbClr val="FFFFFF"/>
                </a:solidFill>
              </a:rPr>
              <a:t>For at komme tilbage til tidligere niveauer, brug "Formindsk list niveau"-knappen</a:t>
            </a:r>
          </a:p>
        </p:txBody>
      </p:sp>
      <p:grpSp>
        <p:nvGrpSpPr>
          <p:cNvPr id="261159" name="Group 23"/>
          <p:cNvGrpSpPr>
            <a:grpSpLocks/>
          </p:cNvGrpSpPr>
          <p:nvPr/>
        </p:nvGrpSpPr>
        <p:grpSpPr bwMode="auto">
          <a:xfrm>
            <a:off x="9612313" y="5589588"/>
            <a:ext cx="738187" cy="255587"/>
            <a:chOff x="-884047" y="3823106"/>
            <a:chExt cx="737997" cy="255588"/>
          </a:xfrm>
        </p:grpSpPr>
        <p:sp>
          <p:nvSpPr>
            <p:cNvPr id="15" name="Line 14"/>
            <p:cNvSpPr>
              <a:spLocks noChangeShapeType="1"/>
            </p:cNvSpPr>
            <p:nvPr/>
          </p:nvSpPr>
          <p:spPr bwMode="auto">
            <a:xfrm flipV="1">
              <a:off x="-884047" y="3951694"/>
              <a:ext cx="242824" cy="0"/>
            </a:xfrm>
            <a:prstGeom prst="line">
              <a:avLst/>
            </a:prstGeom>
            <a:noFill/>
            <a:ln w="38100">
              <a:solidFill>
                <a:schemeClr val="tx1"/>
              </a:solidFill>
              <a:round/>
              <a:headEnd/>
              <a:tailEnd type="triangle" w="med" len="me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grpSp>
          <p:nvGrpSpPr>
            <p:cNvPr id="261161" name="Group 15"/>
            <p:cNvGrpSpPr>
              <a:grpSpLocks/>
            </p:cNvGrpSpPr>
            <p:nvPr/>
          </p:nvGrpSpPr>
          <p:grpSpPr bwMode="auto">
            <a:xfrm>
              <a:off x="-598488" y="3823106"/>
              <a:ext cx="452438" cy="255588"/>
              <a:chOff x="-318" y="2953"/>
              <a:chExt cx="285" cy="161"/>
            </a:xfrm>
          </p:grpSpPr>
          <p:pic>
            <p:nvPicPr>
              <p:cNvPr id="261162" name="Picture 16"/>
              <p:cNvPicPr>
                <a:picLocks noChangeAspect="1" noChangeArrowheads="1"/>
              </p:cNvPicPr>
              <p:nvPr/>
            </p:nvPicPr>
            <p:blipFill>
              <a:blip r:embed="rId3" cstate="print"/>
              <a:srcRect/>
              <a:stretch>
                <a:fillRect/>
              </a:stretch>
            </p:blipFill>
            <p:spPr bwMode="auto">
              <a:xfrm>
                <a:off x="-318" y="2953"/>
                <a:ext cx="285" cy="145"/>
              </a:xfrm>
              <a:prstGeom prst="rect">
                <a:avLst/>
              </a:prstGeom>
              <a:noFill/>
              <a:ln w="9525">
                <a:noFill/>
                <a:miter lim="800000"/>
                <a:headEnd/>
                <a:tailEnd/>
              </a:ln>
            </p:spPr>
          </p:pic>
          <p:sp>
            <p:nvSpPr>
              <p:cNvPr id="19" name="Line 17"/>
              <p:cNvSpPr>
                <a:spLocks noChangeShapeType="1"/>
              </p:cNvSpPr>
              <p:nvPr/>
            </p:nvSpPr>
            <p:spPr bwMode="auto">
              <a:xfrm>
                <a:off x="-165" y="2954"/>
                <a:ext cx="113" cy="160"/>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sp>
            <p:nvSpPr>
              <p:cNvPr id="20" name="Line 18"/>
              <p:cNvSpPr>
                <a:spLocks noChangeShapeType="1"/>
              </p:cNvSpPr>
              <p:nvPr/>
            </p:nvSpPr>
            <p:spPr bwMode="auto">
              <a:xfrm flipH="1">
                <a:off x="-159" y="2954"/>
                <a:ext cx="91" cy="160"/>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grpSp>
      </p:grpSp>
      <p:grpSp>
        <p:nvGrpSpPr>
          <p:cNvPr id="261165" name="Group 19"/>
          <p:cNvGrpSpPr>
            <a:grpSpLocks/>
          </p:cNvGrpSpPr>
          <p:nvPr/>
        </p:nvGrpSpPr>
        <p:grpSpPr bwMode="auto">
          <a:xfrm>
            <a:off x="9658350" y="4214813"/>
            <a:ext cx="684213" cy="263525"/>
            <a:chOff x="-464" y="2256"/>
            <a:chExt cx="431" cy="166"/>
          </a:xfrm>
        </p:grpSpPr>
        <p:pic>
          <p:nvPicPr>
            <p:cNvPr id="261166" name="Picture 14" descr="fke3b.jpg"/>
            <p:cNvPicPr>
              <a:picLocks noChangeAspect="1"/>
            </p:cNvPicPr>
            <p:nvPr/>
          </p:nvPicPr>
          <p:blipFill>
            <a:blip r:embed="rId4" cstate="print"/>
            <a:srcRect/>
            <a:stretch>
              <a:fillRect/>
            </a:stretch>
          </p:blipFill>
          <p:spPr bwMode="auto">
            <a:xfrm>
              <a:off x="-464" y="2274"/>
              <a:ext cx="260" cy="127"/>
            </a:xfrm>
            <a:prstGeom prst="rect">
              <a:avLst/>
            </a:prstGeom>
            <a:noFill/>
            <a:ln w="9525">
              <a:noFill/>
              <a:miter lim="800000"/>
              <a:headEnd/>
              <a:tailEnd/>
            </a:ln>
          </p:spPr>
        </p:pic>
        <p:sp>
          <p:nvSpPr>
            <p:cNvPr id="23" name="Line 21"/>
            <p:cNvSpPr>
              <a:spLocks noChangeShapeType="1"/>
            </p:cNvSpPr>
            <p:nvPr/>
          </p:nvSpPr>
          <p:spPr bwMode="auto">
            <a:xfrm>
              <a:off x="-464" y="2261"/>
              <a:ext cx="120" cy="161"/>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sp>
          <p:nvSpPr>
            <p:cNvPr id="24" name="Line 22"/>
            <p:cNvSpPr>
              <a:spLocks noChangeShapeType="1"/>
            </p:cNvSpPr>
            <p:nvPr/>
          </p:nvSpPr>
          <p:spPr bwMode="auto">
            <a:xfrm flipH="1">
              <a:off x="-454" y="2256"/>
              <a:ext cx="116" cy="159"/>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sp>
          <p:nvSpPr>
            <p:cNvPr id="25" name="Line 23"/>
            <p:cNvSpPr>
              <a:spLocks noChangeShapeType="1"/>
            </p:cNvSpPr>
            <p:nvPr/>
          </p:nvSpPr>
          <p:spPr bwMode="auto">
            <a:xfrm flipH="1">
              <a:off x="-169" y="2332"/>
              <a:ext cx="136" cy="0"/>
            </a:xfrm>
            <a:prstGeom prst="line">
              <a:avLst/>
            </a:prstGeom>
            <a:noFill/>
            <a:ln w="38100">
              <a:solidFill>
                <a:schemeClr val="tx1"/>
              </a:solidFill>
              <a:round/>
              <a:headEnd/>
              <a:tailEnd type="triangle" w="med" len="me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grpSp>
      <p:sp>
        <p:nvSpPr>
          <p:cNvPr id="261170" name="Text Box 50"/>
          <p:cNvSpPr txBox="1">
            <a:spLocks noChangeArrowheads="1"/>
          </p:cNvSpPr>
          <p:nvPr/>
        </p:nvSpPr>
        <p:spPr bwMode="auto">
          <a:xfrm>
            <a:off x="9217025" y="-26988"/>
            <a:ext cx="1943100" cy="2149476"/>
          </a:xfrm>
          <a:prstGeom prst="rect">
            <a:avLst/>
          </a:prstGeom>
          <a:noFill/>
          <a:ln w="9525" algn="ctr">
            <a:noFill/>
            <a:miter lim="800000"/>
            <a:headEnd/>
            <a:tailEnd/>
          </a:ln>
          <a:effectLst/>
        </p:spPr>
        <p:txBody>
          <a:bodyPr>
            <a:spAutoFit/>
          </a:bodyPr>
          <a:lstStyle/>
          <a:p>
            <a:pPr marL="342900" indent="-342900" fontAlgn="base">
              <a:lnSpc>
                <a:spcPts val="1800"/>
              </a:lnSpc>
              <a:spcBef>
                <a:spcPct val="50000"/>
              </a:spcBef>
              <a:spcAft>
                <a:spcPct val="0"/>
              </a:spcAft>
            </a:pPr>
            <a:r>
              <a:rPr lang="da-DK" sz="1000" b="1">
                <a:solidFill>
                  <a:srgbClr val="FFFFFF"/>
                </a:solidFill>
              </a:rPr>
              <a:t>Tilføj hjælpelinjer:</a:t>
            </a:r>
          </a:p>
          <a:p>
            <a:pPr marL="342900" indent="-342900" fontAlgn="base">
              <a:lnSpc>
                <a:spcPts val="1800"/>
              </a:lnSpc>
              <a:spcBef>
                <a:spcPct val="50000"/>
              </a:spcBef>
              <a:spcAft>
                <a:spcPct val="0"/>
              </a:spcAft>
              <a:buFontTx/>
              <a:buAutoNum type="arabicPeriod"/>
            </a:pPr>
            <a:r>
              <a:rPr lang="da-DK" sz="1000">
                <a:solidFill>
                  <a:srgbClr val="FFFFFF"/>
                </a:solidFill>
              </a:rPr>
              <a:t>Højreklik et sted i det grå område rundt om dette dias</a:t>
            </a:r>
          </a:p>
          <a:p>
            <a:pPr marL="342900" indent="-342900" fontAlgn="base">
              <a:lnSpc>
                <a:spcPts val="1800"/>
              </a:lnSpc>
              <a:spcBef>
                <a:spcPct val="50000"/>
              </a:spcBef>
              <a:spcAft>
                <a:spcPct val="0"/>
              </a:spcAft>
              <a:buFontTx/>
              <a:buAutoNum type="arabicPeriod"/>
            </a:pPr>
            <a:r>
              <a:rPr lang="da-DK" sz="1000">
                <a:solidFill>
                  <a:srgbClr val="FFFFFF"/>
                </a:solidFill>
              </a:rPr>
              <a:t>Vælg "Gitter og hjælpelinjer"</a:t>
            </a:r>
          </a:p>
          <a:p>
            <a:pPr marL="342900" indent="-342900" fontAlgn="base">
              <a:lnSpc>
                <a:spcPts val="1800"/>
              </a:lnSpc>
              <a:spcBef>
                <a:spcPct val="50000"/>
              </a:spcBef>
              <a:spcAft>
                <a:spcPct val="0"/>
              </a:spcAft>
              <a:buFontTx/>
              <a:buAutoNum type="arabicPeriod"/>
            </a:pPr>
            <a:r>
              <a:rPr lang="da-DK" sz="1000">
                <a:solidFill>
                  <a:srgbClr val="FFFFFF"/>
                </a:solidFill>
              </a:rPr>
              <a:t>Vælg "Vis hjælpelinjer på skærm"</a:t>
            </a:r>
          </a:p>
        </p:txBody>
      </p:sp>
    </p:spTree>
    <p:extLst>
      <p:ext uri="{BB962C8B-B14F-4D97-AF65-F5344CB8AC3E}">
        <p14:creationId xmlns:p14="http://schemas.microsoft.com/office/powerpoint/2010/main" val="3037308443"/>
      </p:ext>
    </p:extLst>
  </p:cSld>
  <p:clrMap bg1="lt1" tx1="dk1" bg2="lt2" tx2="dk2" accent1="accent1" accent2="accent2" accent3="accent3" accent4="accent4" accent5="accent5" accent6="accent6" hlink="hlink" folHlink="folHlink"/>
  <p:hf hdr="0"/>
  <p:txStyles>
    <p:titleStyle>
      <a:lvl1pPr algn="l" rtl="0" eaLnBrk="1" fontAlgn="base" hangingPunct="1">
        <a:lnSpc>
          <a:spcPts val="3600"/>
        </a:lnSpc>
        <a:spcBef>
          <a:spcPct val="0"/>
        </a:spcBef>
        <a:spcAft>
          <a:spcPct val="0"/>
        </a:spcAft>
        <a:defRPr sz="3400" b="1">
          <a:solidFill>
            <a:schemeClr val="tx1"/>
          </a:solidFill>
          <a:latin typeface="+mj-lt"/>
          <a:ea typeface="+mj-ea"/>
          <a:cs typeface="+mj-cs"/>
        </a:defRPr>
      </a:lvl1pPr>
      <a:lvl2pPr algn="l" rtl="0" eaLnBrk="1" fontAlgn="base" hangingPunct="1">
        <a:lnSpc>
          <a:spcPts val="3600"/>
        </a:lnSpc>
        <a:spcBef>
          <a:spcPct val="0"/>
        </a:spcBef>
        <a:spcAft>
          <a:spcPct val="0"/>
        </a:spcAft>
        <a:defRPr sz="3400" b="1">
          <a:solidFill>
            <a:schemeClr val="tx1"/>
          </a:solidFill>
          <a:latin typeface="Georgia" pitchFamily="18" charset="0"/>
        </a:defRPr>
      </a:lvl2pPr>
      <a:lvl3pPr algn="l" rtl="0" eaLnBrk="1" fontAlgn="base" hangingPunct="1">
        <a:lnSpc>
          <a:spcPts val="3600"/>
        </a:lnSpc>
        <a:spcBef>
          <a:spcPct val="0"/>
        </a:spcBef>
        <a:spcAft>
          <a:spcPct val="0"/>
        </a:spcAft>
        <a:defRPr sz="3400" b="1">
          <a:solidFill>
            <a:schemeClr val="tx1"/>
          </a:solidFill>
          <a:latin typeface="Georgia" pitchFamily="18" charset="0"/>
        </a:defRPr>
      </a:lvl3pPr>
      <a:lvl4pPr algn="l" rtl="0" eaLnBrk="1" fontAlgn="base" hangingPunct="1">
        <a:lnSpc>
          <a:spcPts val="3600"/>
        </a:lnSpc>
        <a:spcBef>
          <a:spcPct val="0"/>
        </a:spcBef>
        <a:spcAft>
          <a:spcPct val="0"/>
        </a:spcAft>
        <a:defRPr sz="3400" b="1">
          <a:solidFill>
            <a:schemeClr val="tx1"/>
          </a:solidFill>
          <a:latin typeface="Georgia" pitchFamily="18" charset="0"/>
        </a:defRPr>
      </a:lvl4pPr>
      <a:lvl5pPr algn="l" rtl="0" eaLnBrk="1" fontAlgn="base" hangingPunct="1">
        <a:lnSpc>
          <a:spcPts val="3600"/>
        </a:lnSpc>
        <a:spcBef>
          <a:spcPct val="0"/>
        </a:spcBef>
        <a:spcAft>
          <a:spcPct val="0"/>
        </a:spcAft>
        <a:defRPr sz="3400" b="1">
          <a:solidFill>
            <a:schemeClr val="tx1"/>
          </a:solidFill>
          <a:latin typeface="Georgia" pitchFamily="18" charset="0"/>
        </a:defRPr>
      </a:lvl5pPr>
      <a:lvl6pPr marL="457200" algn="l" rtl="0" eaLnBrk="1" fontAlgn="base" hangingPunct="1">
        <a:lnSpc>
          <a:spcPts val="3600"/>
        </a:lnSpc>
        <a:spcBef>
          <a:spcPct val="0"/>
        </a:spcBef>
        <a:spcAft>
          <a:spcPct val="0"/>
        </a:spcAft>
        <a:defRPr sz="3400" b="1">
          <a:solidFill>
            <a:schemeClr val="tx1"/>
          </a:solidFill>
          <a:latin typeface="Georgia" pitchFamily="18" charset="0"/>
        </a:defRPr>
      </a:lvl6pPr>
      <a:lvl7pPr marL="914400" algn="l" rtl="0" eaLnBrk="1" fontAlgn="base" hangingPunct="1">
        <a:lnSpc>
          <a:spcPts val="3600"/>
        </a:lnSpc>
        <a:spcBef>
          <a:spcPct val="0"/>
        </a:spcBef>
        <a:spcAft>
          <a:spcPct val="0"/>
        </a:spcAft>
        <a:defRPr sz="3400" b="1">
          <a:solidFill>
            <a:schemeClr val="tx1"/>
          </a:solidFill>
          <a:latin typeface="Georgia" pitchFamily="18" charset="0"/>
        </a:defRPr>
      </a:lvl7pPr>
      <a:lvl8pPr marL="1371600" algn="l" rtl="0" eaLnBrk="1" fontAlgn="base" hangingPunct="1">
        <a:lnSpc>
          <a:spcPts val="3600"/>
        </a:lnSpc>
        <a:spcBef>
          <a:spcPct val="0"/>
        </a:spcBef>
        <a:spcAft>
          <a:spcPct val="0"/>
        </a:spcAft>
        <a:defRPr sz="3400" b="1">
          <a:solidFill>
            <a:schemeClr val="tx1"/>
          </a:solidFill>
          <a:latin typeface="Georgia" pitchFamily="18" charset="0"/>
        </a:defRPr>
      </a:lvl8pPr>
      <a:lvl9pPr marL="1828800" algn="l" rtl="0" eaLnBrk="1" fontAlgn="base" hangingPunct="1">
        <a:lnSpc>
          <a:spcPts val="3600"/>
        </a:lnSpc>
        <a:spcBef>
          <a:spcPct val="0"/>
        </a:spcBef>
        <a:spcAft>
          <a:spcPct val="0"/>
        </a:spcAft>
        <a:defRPr sz="3400" b="1">
          <a:solidFill>
            <a:schemeClr val="tx1"/>
          </a:solidFill>
          <a:latin typeface="Georgia" pitchFamily="18" charset="0"/>
        </a:defRPr>
      </a:lvl9pPr>
    </p:titleStyle>
    <p:bodyStyle>
      <a:lvl1pPr marL="142875" indent="-142875" algn="l" rtl="0" eaLnBrk="1" fontAlgn="base" hangingPunct="1">
        <a:lnSpc>
          <a:spcPts val="2100"/>
        </a:lnSpc>
        <a:spcBef>
          <a:spcPct val="20000"/>
        </a:spcBef>
        <a:spcAft>
          <a:spcPct val="0"/>
        </a:spcAft>
        <a:buChar char="•"/>
        <a:defRPr>
          <a:solidFill>
            <a:schemeClr val="tx1"/>
          </a:solidFill>
          <a:latin typeface="+mn-lt"/>
          <a:ea typeface="+mn-ea"/>
          <a:cs typeface="+mn-cs"/>
        </a:defRPr>
      </a:lvl1pPr>
      <a:lvl2pPr marL="595313" indent="-133350" algn="l" rtl="0" eaLnBrk="1" fontAlgn="base" hangingPunct="1">
        <a:lnSpc>
          <a:spcPts val="1700"/>
        </a:lnSpc>
        <a:spcBef>
          <a:spcPct val="20000"/>
        </a:spcBef>
        <a:spcAft>
          <a:spcPct val="0"/>
        </a:spcAft>
        <a:buChar char="•"/>
        <a:defRPr sz="1400">
          <a:solidFill>
            <a:schemeClr val="tx1"/>
          </a:solidFill>
          <a:latin typeface="+mn-lt"/>
        </a:defRPr>
      </a:lvl2pPr>
      <a:lvl3pPr marL="1014413" indent="-104775" algn="l" rtl="0" eaLnBrk="1" fontAlgn="base" hangingPunct="1">
        <a:lnSpc>
          <a:spcPts val="1500"/>
        </a:lnSpc>
        <a:spcBef>
          <a:spcPct val="20000"/>
        </a:spcBef>
        <a:spcAft>
          <a:spcPct val="0"/>
        </a:spcAft>
        <a:buChar char="•"/>
        <a:defRPr sz="1200">
          <a:solidFill>
            <a:schemeClr val="tx1"/>
          </a:solidFill>
          <a:latin typeface="+mn-lt"/>
        </a:defRPr>
      </a:lvl3pPr>
      <a:lvl4pPr marL="1438275" indent="-100013" algn="l" rtl="0" eaLnBrk="1" fontAlgn="base" hangingPunct="1">
        <a:lnSpc>
          <a:spcPts val="1200"/>
        </a:lnSpc>
        <a:spcBef>
          <a:spcPct val="20000"/>
        </a:spcBef>
        <a:spcAft>
          <a:spcPct val="0"/>
        </a:spcAft>
        <a:buChar char="•"/>
        <a:defRPr sz="1000">
          <a:solidFill>
            <a:schemeClr val="tx1"/>
          </a:solidFill>
          <a:latin typeface="+mn-lt"/>
        </a:defRPr>
      </a:lvl4pPr>
      <a:lvl5pPr marL="1589088" indent="-87313" algn="l" rtl="0" eaLnBrk="1" fontAlgn="base" hangingPunct="1">
        <a:spcBef>
          <a:spcPct val="20000"/>
        </a:spcBef>
        <a:spcAft>
          <a:spcPct val="0"/>
        </a:spcAft>
        <a:buChar char="•"/>
        <a:defRPr sz="1400">
          <a:solidFill>
            <a:schemeClr val="tx1"/>
          </a:solidFill>
          <a:latin typeface="+mn-lt"/>
        </a:defRPr>
      </a:lvl5pPr>
      <a:lvl6pPr marL="2046288" indent="-87313" algn="l" rtl="0" eaLnBrk="1" fontAlgn="base" hangingPunct="1">
        <a:spcBef>
          <a:spcPct val="20000"/>
        </a:spcBef>
        <a:spcAft>
          <a:spcPct val="0"/>
        </a:spcAft>
        <a:buChar char="•"/>
        <a:defRPr sz="1400">
          <a:solidFill>
            <a:schemeClr val="tx1"/>
          </a:solidFill>
          <a:latin typeface="+mn-lt"/>
        </a:defRPr>
      </a:lvl6pPr>
      <a:lvl7pPr marL="2503488" indent="-87313" algn="l" rtl="0" eaLnBrk="1" fontAlgn="base" hangingPunct="1">
        <a:spcBef>
          <a:spcPct val="20000"/>
        </a:spcBef>
        <a:spcAft>
          <a:spcPct val="0"/>
        </a:spcAft>
        <a:buChar char="•"/>
        <a:defRPr sz="1400">
          <a:solidFill>
            <a:schemeClr val="tx1"/>
          </a:solidFill>
          <a:latin typeface="+mn-lt"/>
        </a:defRPr>
      </a:lvl7pPr>
      <a:lvl8pPr marL="2960688" indent="-87313" algn="l" rtl="0" eaLnBrk="1" fontAlgn="base" hangingPunct="1">
        <a:spcBef>
          <a:spcPct val="20000"/>
        </a:spcBef>
        <a:spcAft>
          <a:spcPct val="0"/>
        </a:spcAft>
        <a:buChar char="•"/>
        <a:defRPr sz="1400">
          <a:solidFill>
            <a:schemeClr val="tx1"/>
          </a:solidFill>
          <a:latin typeface="+mn-lt"/>
        </a:defRPr>
      </a:lvl8pPr>
      <a:lvl9pPr marL="3417888" indent="-87313" algn="l" rtl="0" eaLnBrk="1" fontAlgn="base" hangingPunct="1">
        <a:spcBef>
          <a:spcPct val="20000"/>
        </a:spcBef>
        <a:spcAft>
          <a:spcPct val="0"/>
        </a:spcAft>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1122" name="Picture 2"/>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34302" y="86400"/>
            <a:ext cx="1714162" cy="814033"/>
          </a:xfrm>
          <a:prstGeom prst="rect">
            <a:avLst/>
          </a:prstGeom>
          <a:noFill/>
        </p:spPr>
      </p:pic>
      <p:sp>
        <p:nvSpPr>
          <p:cNvPr id="261123" name="Rectangle 3"/>
          <p:cNvSpPr>
            <a:spLocks noGrp="1" noChangeArrowheads="1"/>
          </p:cNvSpPr>
          <p:nvPr>
            <p:ph type="title"/>
          </p:nvPr>
        </p:nvSpPr>
        <p:spPr bwMode="auto">
          <a:xfrm>
            <a:off x="431800" y="1277938"/>
            <a:ext cx="6478588" cy="1143000"/>
          </a:xfrm>
          <a:prstGeom prst="rect">
            <a:avLst/>
          </a:prstGeom>
          <a:noFill/>
          <a:ln w="9525">
            <a:noFill/>
            <a:miter lim="800000"/>
            <a:headEnd/>
            <a:tailEnd/>
          </a:ln>
          <a:effectLst/>
        </p:spPr>
        <p:txBody>
          <a:bodyPr vert="horz" wrap="square" lIns="0" tIns="46800" rIns="0" bIns="46800" numCol="1" anchor="b" anchorCtr="0" compatLnSpc="1">
            <a:prstTxWarp prst="textNoShape">
              <a:avLst/>
            </a:prstTxWarp>
          </a:bodyPr>
          <a:lstStyle/>
          <a:p>
            <a:pPr lvl="0"/>
            <a:r>
              <a:rPr lang="da-DK" smtClean="0"/>
              <a:t>Klik for at redigere i master</a:t>
            </a:r>
          </a:p>
        </p:txBody>
      </p:sp>
      <p:sp>
        <p:nvSpPr>
          <p:cNvPr id="261124" name="Rectangle 4"/>
          <p:cNvSpPr>
            <a:spLocks noGrp="1" noChangeArrowheads="1"/>
          </p:cNvSpPr>
          <p:nvPr>
            <p:ph type="body" idx="1"/>
          </p:nvPr>
        </p:nvSpPr>
        <p:spPr bwMode="auto">
          <a:xfrm>
            <a:off x="431800" y="2497138"/>
            <a:ext cx="8277225" cy="3332162"/>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p:txBody>
      </p:sp>
      <p:sp>
        <p:nvSpPr>
          <p:cNvPr id="261125" name="Rectangle 5"/>
          <p:cNvSpPr>
            <a:spLocks noGrp="1" noChangeArrowheads="1"/>
          </p:cNvSpPr>
          <p:nvPr>
            <p:ph type="dt" sz="half" idx="2"/>
          </p:nvPr>
        </p:nvSpPr>
        <p:spPr bwMode="auto">
          <a:xfrm>
            <a:off x="7088188" y="62738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pPr fontAlgn="base">
              <a:spcBef>
                <a:spcPct val="0"/>
              </a:spcBef>
              <a:spcAft>
                <a:spcPct val="0"/>
              </a:spcAft>
            </a:pPr>
            <a:fld id="{A9BCD095-9531-4652-A89C-A024EBF21B54}" type="datetime1">
              <a:rPr lang="da-DK">
                <a:solidFill>
                  <a:srgbClr val="000000"/>
                </a:solidFill>
              </a:rPr>
              <a:pPr fontAlgn="base">
                <a:spcBef>
                  <a:spcPct val="0"/>
                </a:spcBef>
                <a:spcAft>
                  <a:spcPct val="0"/>
                </a:spcAft>
              </a:pPr>
              <a:t>08-09-2015</a:t>
            </a:fld>
            <a:endParaRPr lang="da-DK">
              <a:solidFill>
                <a:srgbClr val="000000"/>
              </a:solidFill>
            </a:endParaRPr>
          </a:p>
        </p:txBody>
      </p:sp>
      <p:sp>
        <p:nvSpPr>
          <p:cNvPr id="261126" name="Rectangle 6"/>
          <p:cNvSpPr>
            <a:spLocks noGrp="1" noChangeArrowheads="1"/>
          </p:cNvSpPr>
          <p:nvPr>
            <p:ph type="ftr" sz="quarter" idx="3"/>
          </p:nvPr>
        </p:nvSpPr>
        <p:spPr bwMode="auto">
          <a:xfrm>
            <a:off x="431800" y="6269038"/>
            <a:ext cx="6405563" cy="360362"/>
          </a:xfrm>
          <a:prstGeom prst="rect">
            <a:avLst/>
          </a:prstGeom>
          <a:noFill/>
          <a:ln w="9525">
            <a:noFill/>
            <a:miter lim="800000"/>
            <a:headEnd/>
            <a:tailEnd/>
          </a:ln>
          <a:effectLst/>
        </p:spPr>
        <p:txBody>
          <a:bodyPr vert="horz" wrap="square" lIns="0" tIns="45720" rIns="91440" bIns="0" numCol="1" anchor="b" anchorCtr="0" compatLnSpc="1">
            <a:prstTxWarp prst="textNoShape">
              <a:avLst/>
            </a:prstTxWarp>
          </a:bodyPr>
          <a:lstStyle>
            <a:lvl1pPr>
              <a:lnSpc>
                <a:spcPts val="1400"/>
              </a:lnSpc>
              <a:defRPr sz="1000"/>
            </a:lvl1pPr>
          </a:lstStyle>
          <a:p>
            <a:pPr fontAlgn="base">
              <a:spcBef>
                <a:spcPct val="0"/>
              </a:spcBef>
              <a:spcAft>
                <a:spcPct val="0"/>
              </a:spcAft>
            </a:pPr>
            <a:r>
              <a:rPr lang="da-DK" dirty="0" smtClean="0">
                <a:solidFill>
                  <a:srgbClr val="000000"/>
                </a:solidFill>
              </a:rPr>
              <a:t>Indsæt note og kildehenvisning via Sidehoved og sidefod</a:t>
            </a:r>
            <a:endParaRPr lang="da-DK" dirty="0">
              <a:solidFill>
                <a:srgbClr val="000000"/>
              </a:solidFill>
            </a:endParaRPr>
          </a:p>
        </p:txBody>
      </p:sp>
      <p:sp>
        <p:nvSpPr>
          <p:cNvPr id="261127" name="Rectangle 7"/>
          <p:cNvSpPr>
            <a:spLocks noGrp="1" noChangeArrowheads="1"/>
          </p:cNvSpPr>
          <p:nvPr>
            <p:ph type="sldNum" sz="quarter" idx="4"/>
          </p:nvPr>
        </p:nvSpPr>
        <p:spPr bwMode="auto">
          <a:xfrm>
            <a:off x="7088188" y="64516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pPr fontAlgn="base">
              <a:spcBef>
                <a:spcPct val="0"/>
              </a:spcBef>
              <a:spcAft>
                <a:spcPct val="0"/>
              </a:spcAft>
            </a:pPr>
            <a:r>
              <a:rPr lang="da-DK">
                <a:solidFill>
                  <a:srgbClr val="000000"/>
                </a:solidFill>
              </a:rPr>
              <a:t>Side </a:t>
            </a:r>
            <a:fld id="{FEBB29CA-93C0-46BF-904E-F095A899BB4B}" type="slidenum">
              <a:rPr lang="da-DK">
                <a:solidFill>
                  <a:srgbClr val="000000"/>
                </a:solidFill>
              </a:rPr>
              <a:pPr fontAlgn="base">
                <a:spcBef>
                  <a:spcPct val="0"/>
                </a:spcBef>
                <a:spcAft>
                  <a:spcPct val="0"/>
                </a:spcAft>
              </a:pPr>
              <a:t>‹nr.›</a:t>
            </a:fld>
            <a:endParaRPr lang="da-DK">
              <a:solidFill>
                <a:srgbClr val="000000"/>
              </a:solidFill>
            </a:endParaRPr>
          </a:p>
        </p:txBody>
      </p:sp>
      <p:sp>
        <p:nvSpPr>
          <p:cNvPr id="261128" name="Line 8"/>
          <p:cNvSpPr>
            <a:spLocks noChangeShapeType="1"/>
          </p:cNvSpPr>
          <p:nvPr/>
        </p:nvSpPr>
        <p:spPr bwMode="auto">
          <a:xfrm>
            <a:off x="431800" y="6099175"/>
            <a:ext cx="6405563" cy="0"/>
          </a:xfrm>
          <a:prstGeom prst="line">
            <a:avLst/>
          </a:prstGeom>
          <a:noFill/>
          <a:ln w="6350">
            <a:solidFill>
              <a:schemeClr val="tx1"/>
            </a:solidFill>
            <a:round/>
            <a:headEnd/>
            <a:tailEnd/>
          </a:ln>
          <a:effectLst/>
        </p:spPr>
        <p:txBody>
          <a:bodyPr/>
          <a:lstStyle/>
          <a:p>
            <a:pPr fontAlgn="base">
              <a:lnSpc>
                <a:spcPts val="1800"/>
              </a:lnSpc>
              <a:spcBef>
                <a:spcPct val="0"/>
              </a:spcBef>
              <a:spcAft>
                <a:spcPct val="0"/>
              </a:spcAft>
            </a:pPr>
            <a:endParaRPr lang="da-DK" sz="1400">
              <a:solidFill>
                <a:srgbClr val="000000"/>
              </a:solidFill>
            </a:endParaRPr>
          </a:p>
        </p:txBody>
      </p:sp>
      <p:sp>
        <p:nvSpPr>
          <p:cNvPr id="261129" name="Line 9"/>
          <p:cNvSpPr>
            <a:spLocks noChangeShapeType="1"/>
          </p:cNvSpPr>
          <p:nvPr/>
        </p:nvSpPr>
        <p:spPr bwMode="auto">
          <a:xfrm>
            <a:off x="7088188" y="6099175"/>
            <a:ext cx="1619250" cy="0"/>
          </a:xfrm>
          <a:prstGeom prst="line">
            <a:avLst/>
          </a:prstGeom>
          <a:noFill/>
          <a:ln w="6350">
            <a:solidFill>
              <a:schemeClr val="tx1"/>
            </a:solidFill>
            <a:round/>
            <a:headEnd/>
            <a:tailEnd/>
          </a:ln>
          <a:effectLst/>
        </p:spPr>
        <p:txBody>
          <a:bodyPr/>
          <a:lstStyle/>
          <a:p>
            <a:pPr fontAlgn="base">
              <a:lnSpc>
                <a:spcPts val="1800"/>
              </a:lnSpc>
              <a:spcBef>
                <a:spcPct val="0"/>
              </a:spcBef>
              <a:spcAft>
                <a:spcPct val="0"/>
              </a:spcAft>
            </a:pPr>
            <a:endParaRPr lang="da-DK" sz="1400">
              <a:solidFill>
                <a:srgbClr val="000000"/>
              </a:solidFill>
            </a:endParaRPr>
          </a:p>
        </p:txBody>
      </p:sp>
      <p:sp>
        <p:nvSpPr>
          <p:cNvPr id="261130" name="Line 10"/>
          <p:cNvSpPr>
            <a:spLocks noChangeShapeType="1"/>
          </p:cNvSpPr>
          <p:nvPr/>
        </p:nvSpPr>
        <p:spPr bwMode="auto">
          <a:xfrm>
            <a:off x="431800" y="1204913"/>
            <a:ext cx="1800225" cy="0"/>
          </a:xfrm>
          <a:prstGeom prst="line">
            <a:avLst/>
          </a:prstGeom>
          <a:noFill/>
          <a:ln w="6350">
            <a:solidFill>
              <a:schemeClr val="tx1"/>
            </a:solidFill>
            <a:round/>
            <a:headEnd/>
            <a:tailEnd/>
          </a:ln>
          <a:effectLst/>
        </p:spPr>
        <p:txBody>
          <a:bodyPr/>
          <a:lstStyle/>
          <a:p>
            <a:pPr fontAlgn="base">
              <a:lnSpc>
                <a:spcPts val="1800"/>
              </a:lnSpc>
              <a:spcBef>
                <a:spcPct val="0"/>
              </a:spcBef>
              <a:spcAft>
                <a:spcPct val="0"/>
              </a:spcAft>
            </a:pPr>
            <a:endParaRPr lang="da-DK" sz="1400">
              <a:solidFill>
                <a:srgbClr val="000000"/>
              </a:solidFill>
            </a:endParaRPr>
          </a:p>
        </p:txBody>
      </p:sp>
      <p:sp>
        <p:nvSpPr>
          <p:cNvPr id="261158" name="Text Box 38"/>
          <p:cNvSpPr txBox="1">
            <a:spLocks noChangeArrowheads="1"/>
          </p:cNvSpPr>
          <p:nvPr/>
        </p:nvSpPr>
        <p:spPr bwMode="auto">
          <a:xfrm>
            <a:off x="9217025" y="2636838"/>
            <a:ext cx="1943100" cy="2835275"/>
          </a:xfrm>
          <a:prstGeom prst="rect">
            <a:avLst/>
          </a:prstGeom>
          <a:noFill/>
          <a:ln w="9525" algn="ctr">
            <a:noFill/>
            <a:miter lim="800000"/>
            <a:headEnd/>
            <a:tailEnd/>
          </a:ln>
          <a:effectLst/>
        </p:spPr>
        <p:txBody>
          <a:bodyPr>
            <a:spAutoFit/>
          </a:bodyPr>
          <a:lstStyle/>
          <a:p>
            <a:pPr marL="342900" indent="-342900" fontAlgn="base">
              <a:lnSpc>
                <a:spcPts val="1800"/>
              </a:lnSpc>
              <a:spcBef>
                <a:spcPct val="50000"/>
              </a:spcBef>
              <a:spcAft>
                <a:spcPct val="0"/>
              </a:spcAft>
            </a:pPr>
            <a:r>
              <a:rPr lang="da-DK" sz="1000" b="1">
                <a:solidFill>
                  <a:srgbClr val="FFFFFF"/>
                </a:solidFill>
              </a:rPr>
              <a:t>Tekstniveauer:</a:t>
            </a:r>
          </a:p>
          <a:p>
            <a:pPr marL="342900" indent="-342900" fontAlgn="base">
              <a:lnSpc>
                <a:spcPts val="1800"/>
              </a:lnSpc>
              <a:spcBef>
                <a:spcPct val="50000"/>
              </a:spcBef>
              <a:spcAft>
                <a:spcPct val="0"/>
              </a:spcAft>
              <a:buFontTx/>
              <a:buAutoNum type="arabicPeriod"/>
            </a:pPr>
            <a:r>
              <a:rPr lang="da-DK" sz="1000">
                <a:solidFill>
                  <a:srgbClr val="FFFFFF"/>
                </a:solidFill>
              </a:rPr>
              <a:t>For at skifte mellem de forskellige tekstniveauer, brug "Forøg list niveau"-knappen i værktøjslinjen "Formatering".</a:t>
            </a:r>
          </a:p>
          <a:p>
            <a:pPr marL="342900" indent="-342900" fontAlgn="base">
              <a:lnSpc>
                <a:spcPts val="1800"/>
              </a:lnSpc>
              <a:spcBef>
                <a:spcPct val="50000"/>
              </a:spcBef>
              <a:spcAft>
                <a:spcPct val="0"/>
              </a:spcAft>
              <a:buFontTx/>
              <a:buAutoNum type="arabicPeriod"/>
            </a:pPr>
            <a:endParaRPr lang="da-DK" sz="1000">
              <a:solidFill>
                <a:srgbClr val="FFFFFF"/>
              </a:solidFill>
            </a:endParaRPr>
          </a:p>
          <a:p>
            <a:pPr marL="342900" indent="-342900" fontAlgn="base">
              <a:lnSpc>
                <a:spcPts val="1800"/>
              </a:lnSpc>
              <a:spcBef>
                <a:spcPct val="50000"/>
              </a:spcBef>
              <a:spcAft>
                <a:spcPct val="0"/>
              </a:spcAft>
              <a:buFontTx/>
              <a:buAutoNum type="arabicPeriod"/>
            </a:pPr>
            <a:r>
              <a:rPr lang="da-DK" sz="1000">
                <a:solidFill>
                  <a:srgbClr val="FFFFFF"/>
                </a:solidFill>
              </a:rPr>
              <a:t>For at komme tilbage til tidligere niveauer, brug "Formindsk list niveau"-knappen</a:t>
            </a:r>
          </a:p>
        </p:txBody>
      </p:sp>
      <p:grpSp>
        <p:nvGrpSpPr>
          <p:cNvPr id="261159" name="Group 23"/>
          <p:cNvGrpSpPr>
            <a:grpSpLocks/>
          </p:cNvGrpSpPr>
          <p:nvPr/>
        </p:nvGrpSpPr>
        <p:grpSpPr bwMode="auto">
          <a:xfrm>
            <a:off x="9612313" y="5589588"/>
            <a:ext cx="738187" cy="255587"/>
            <a:chOff x="-884047" y="3823106"/>
            <a:chExt cx="737997" cy="255588"/>
          </a:xfrm>
        </p:grpSpPr>
        <p:sp>
          <p:nvSpPr>
            <p:cNvPr id="15" name="Line 14"/>
            <p:cNvSpPr>
              <a:spLocks noChangeShapeType="1"/>
            </p:cNvSpPr>
            <p:nvPr/>
          </p:nvSpPr>
          <p:spPr bwMode="auto">
            <a:xfrm flipV="1">
              <a:off x="-884047" y="3951694"/>
              <a:ext cx="242824" cy="0"/>
            </a:xfrm>
            <a:prstGeom prst="line">
              <a:avLst/>
            </a:prstGeom>
            <a:noFill/>
            <a:ln w="38100">
              <a:solidFill>
                <a:schemeClr val="tx1"/>
              </a:solidFill>
              <a:round/>
              <a:headEnd/>
              <a:tailEnd type="triangle" w="med" len="me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grpSp>
          <p:nvGrpSpPr>
            <p:cNvPr id="261161" name="Group 15"/>
            <p:cNvGrpSpPr>
              <a:grpSpLocks/>
            </p:cNvGrpSpPr>
            <p:nvPr/>
          </p:nvGrpSpPr>
          <p:grpSpPr bwMode="auto">
            <a:xfrm>
              <a:off x="-598488" y="3823106"/>
              <a:ext cx="452438" cy="255588"/>
              <a:chOff x="-318" y="2953"/>
              <a:chExt cx="285" cy="161"/>
            </a:xfrm>
          </p:grpSpPr>
          <p:pic>
            <p:nvPicPr>
              <p:cNvPr id="261162" name="Picture 16"/>
              <p:cNvPicPr>
                <a:picLocks noChangeAspect="1" noChangeArrowheads="1"/>
              </p:cNvPicPr>
              <p:nvPr/>
            </p:nvPicPr>
            <p:blipFill>
              <a:blip r:embed="rId3" cstate="print"/>
              <a:srcRect/>
              <a:stretch>
                <a:fillRect/>
              </a:stretch>
            </p:blipFill>
            <p:spPr bwMode="auto">
              <a:xfrm>
                <a:off x="-318" y="2953"/>
                <a:ext cx="285" cy="145"/>
              </a:xfrm>
              <a:prstGeom prst="rect">
                <a:avLst/>
              </a:prstGeom>
              <a:noFill/>
              <a:ln w="9525">
                <a:noFill/>
                <a:miter lim="800000"/>
                <a:headEnd/>
                <a:tailEnd/>
              </a:ln>
            </p:spPr>
          </p:pic>
          <p:sp>
            <p:nvSpPr>
              <p:cNvPr id="19" name="Line 17"/>
              <p:cNvSpPr>
                <a:spLocks noChangeShapeType="1"/>
              </p:cNvSpPr>
              <p:nvPr/>
            </p:nvSpPr>
            <p:spPr bwMode="auto">
              <a:xfrm>
                <a:off x="-165" y="2954"/>
                <a:ext cx="113" cy="160"/>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sp>
            <p:nvSpPr>
              <p:cNvPr id="20" name="Line 18"/>
              <p:cNvSpPr>
                <a:spLocks noChangeShapeType="1"/>
              </p:cNvSpPr>
              <p:nvPr/>
            </p:nvSpPr>
            <p:spPr bwMode="auto">
              <a:xfrm flipH="1">
                <a:off x="-159" y="2954"/>
                <a:ext cx="91" cy="160"/>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grpSp>
      </p:grpSp>
      <p:grpSp>
        <p:nvGrpSpPr>
          <p:cNvPr id="261165" name="Group 19"/>
          <p:cNvGrpSpPr>
            <a:grpSpLocks/>
          </p:cNvGrpSpPr>
          <p:nvPr/>
        </p:nvGrpSpPr>
        <p:grpSpPr bwMode="auto">
          <a:xfrm>
            <a:off x="9658350" y="4214813"/>
            <a:ext cx="684213" cy="263525"/>
            <a:chOff x="-464" y="2256"/>
            <a:chExt cx="431" cy="166"/>
          </a:xfrm>
        </p:grpSpPr>
        <p:pic>
          <p:nvPicPr>
            <p:cNvPr id="261166" name="Picture 14" descr="fke3b.jpg"/>
            <p:cNvPicPr>
              <a:picLocks noChangeAspect="1"/>
            </p:cNvPicPr>
            <p:nvPr/>
          </p:nvPicPr>
          <p:blipFill>
            <a:blip r:embed="rId4" cstate="print"/>
            <a:srcRect/>
            <a:stretch>
              <a:fillRect/>
            </a:stretch>
          </p:blipFill>
          <p:spPr bwMode="auto">
            <a:xfrm>
              <a:off x="-464" y="2274"/>
              <a:ext cx="260" cy="127"/>
            </a:xfrm>
            <a:prstGeom prst="rect">
              <a:avLst/>
            </a:prstGeom>
            <a:noFill/>
            <a:ln w="9525">
              <a:noFill/>
              <a:miter lim="800000"/>
              <a:headEnd/>
              <a:tailEnd/>
            </a:ln>
          </p:spPr>
        </p:pic>
        <p:sp>
          <p:nvSpPr>
            <p:cNvPr id="23" name="Line 21"/>
            <p:cNvSpPr>
              <a:spLocks noChangeShapeType="1"/>
            </p:cNvSpPr>
            <p:nvPr/>
          </p:nvSpPr>
          <p:spPr bwMode="auto">
            <a:xfrm>
              <a:off x="-464" y="2261"/>
              <a:ext cx="120" cy="161"/>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sp>
          <p:nvSpPr>
            <p:cNvPr id="24" name="Line 22"/>
            <p:cNvSpPr>
              <a:spLocks noChangeShapeType="1"/>
            </p:cNvSpPr>
            <p:nvPr/>
          </p:nvSpPr>
          <p:spPr bwMode="auto">
            <a:xfrm flipH="1">
              <a:off x="-454" y="2256"/>
              <a:ext cx="116" cy="159"/>
            </a:xfrm>
            <a:prstGeom prst="line">
              <a:avLst/>
            </a:prstGeom>
            <a:noFill/>
            <a:ln w="19050">
              <a:solidFill>
                <a:schemeClr val="tx1"/>
              </a:solidFill>
              <a:round/>
              <a:headEnd/>
              <a:tailEn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sp>
          <p:nvSpPr>
            <p:cNvPr id="25" name="Line 23"/>
            <p:cNvSpPr>
              <a:spLocks noChangeShapeType="1"/>
            </p:cNvSpPr>
            <p:nvPr/>
          </p:nvSpPr>
          <p:spPr bwMode="auto">
            <a:xfrm flipH="1">
              <a:off x="-169" y="2332"/>
              <a:ext cx="136" cy="0"/>
            </a:xfrm>
            <a:prstGeom prst="line">
              <a:avLst/>
            </a:prstGeom>
            <a:noFill/>
            <a:ln w="38100">
              <a:solidFill>
                <a:schemeClr val="tx1"/>
              </a:solidFill>
              <a:round/>
              <a:headEnd/>
              <a:tailEnd type="triangle" w="med" len="med"/>
            </a:ln>
            <a:extLst/>
          </p:spPr>
          <p:txBody>
            <a:bodyPr/>
            <a:lstStyle/>
            <a:p>
              <a:pPr fontAlgn="base">
                <a:spcBef>
                  <a:spcPct val="0"/>
                </a:spcBef>
                <a:spcAft>
                  <a:spcPct val="0"/>
                </a:spcAft>
                <a:defRPr/>
              </a:pPr>
              <a:endParaRPr lang="en-GB">
                <a:solidFill>
                  <a:srgbClr val="000000"/>
                </a:solidFill>
                <a:latin typeface="Arial" charset="0"/>
                <a:cs typeface="Arial" charset="0"/>
              </a:endParaRPr>
            </a:p>
          </p:txBody>
        </p:sp>
      </p:grpSp>
      <p:sp>
        <p:nvSpPr>
          <p:cNvPr id="261170" name="Text Box 50"/>
          <p:cNvSpPr txBox="1">
            <a:spLocks noChangeArrowheads="1"/>
          </p:cNvSpPr>
          <p:nvPr/>
        </p:nvSpPr>
        <p:spPr bwMode="auto">
          <a:xfrm>
            <a:off x="9217025" y="-26988"/>
            <a:ext cx="1943100" cy="2149476"/>
          </a:xfrm>
          <a:prstGeom prst="rect">
            <a:avLst/>
          </a:prstGeom>
          <a:noFill/>
          <a:ln w="9525" algn="ctr">
            <a:noFill/>
            <a:miter lim="800000"/>
            <a:headEnd/>
            <a:tailEnd/>
          </a:ln>
          <a:effectLst/>
        </p:spPr>
        <p:txBody>
          <a:bodyPr>
            <a:spAutoFit/>
          </a:bodyPr>
          <a:lstStyle/>
          <a:p>
            <a:pPr marL="342900" indent="-342900" fontAlgn="base">
              <a:lnSpc>
                <a:spcPts val="1800"/>
              </a:lnSpc>
              <a:spcBef>
                <a:spcPct val="50000"/>
              </a:spcBef>
              <a:spcAft>
                <a:spcPct val="0"/>
              </a:spcAft>
            </a:pPr>
            <a:r>
              <a:rPr lang="da-DK" sz="1000" b="1">
                <a:solidFill>
                  <a:srgbClr val="FFFFFF"/>
                </a:solidFill>
              </a:rPr>
              <a:t>Tilføj hjælpelinjer:</a:t>
            </a:r>
          </a:p>
          <a:p>
            <a:pPr marL="342900" indent="-342900" fontAlgn="base">
              <a:lnSpc>
                <a:spcPts val="1800"/>
              </a:lnSpc>
              <a:spcBef>
                <a:spcPct val="50000"/>
              </a:spcBef>
              <a:spcAft>
                <a:spcPct val="0"/>
              </a:spcAft>
              <a:buFontTx/>
              <a:buAutoNum type="arabicPeriod"/>
            </a:pPr>
            <a:r>
              <a:rPr lang="da-DK" sz="1000">
                <a:solidFill>
                  <a:srgbClr val="FFFFFF"/>
                </a:solidFill>
              </a:rPr>
              <a:t>Højreklik et sted i det grå område rundt om dette dias</a:t>
            </a:r>
          </a:p>
          <a:p>
            <a:pPr marL="342900" indent="-342900" fontAlgn="base">
              <a:lnSpc>
                <a:spcPts val="1800"/>
              </a:lnSpc>
              <a:spcBef>
                <a:spcPct val="50000"/>
              </a:spcBef>
              <a:spcAft>
                <a:spcPct val="0"/>
              </a:spcAft>
              <a:buFontTx/>
              <a:buAutoNum type="arabicPeriod"/>
            </a:pPr>
            <a:r>
              <a:rPr lang="da-DK" sz="1000">
                <a:solidFill>
                  <a:srgbClr val="FFFFFF"/>
                </a:solidFill>
              </a:rPr>
              <a:t>Vælg "Gitter og hjælpelinjer"</a:t>
            </a:r>
          </a:p>
          <a:p>
            <a:pPr marL="342900" indent="-342900" fontAlgn="base">
              <a:lnSpc>
                <a:spcPts val="1800"/>
              </a:lnSpc>
              <a:spcBef>
                <a:spcPct val="50000"/>
              </a:spcBef>
              <a:spcAft>
                <a:spcPct val="0"/>
              </a:spcAft>
              <a:buFontTx/>
              <a:buAutoNum type="arabicPeriod"/>
            </a:pPr>
            <a:r>
              <a:rPr lang="da-DK" sz="1000">
                <a:solidFill>
                  <a:srgbClr val="FFFFFF"/>
                </a:solidFill>
              </a:rPr>
              <a:t>Vælg "Vis hjælpelinjer på skærm"</a:t>
            </a:r>
          </a:p>
        </p:txBody>
      </p:sp>
    </p:spTree>
    <p:extLst>
      <p:ext uri="{BB962C8B-B14F-4D97-AF65-F5344CB8AC3E}">
        <p14:creationId xmlns:p14="http://schemas.microsoft.com/office/powerpoint/2010/main" val="3374631469"/>
      </p:ext>
    </p:extLst>
  </p:cSld>
  <p:clrMap bg1="lt1" tx1="dk1" bg2="lt2" tx2="dk2" accent1="accent1" accent2="accent2" accent3="accent3" accent4="accent4" accent5="accent5" accent6="accent6" hlink="hlink" folHlink="folHlink"/>
  <p:hf hdr="0"/>
  <p:txStyles>
    <p:titleStyle>
      <a:lvl1pPr algn="l" rtl="0" eaLnBrk="1" fontAlgn="base" hangingPunct="1">
        <a:lnSpc>
          <a:spcPts val="3600"/>
        </a:lnSpc>
        <a:spcBef>
          <a:spcPct val="0"/>
        </a:spcBef>
        <a:spcAft>
          <a:spcPct val="0"/>
        </a:spcAft>
        <a:defRPr sz="3400" b="1">
          <a:solidFill>
            <a:schemeClr val="tx1"/>
          </a:solidFill>
          <a:latin typeface="+mj-lt"/>
          <a:ea typeface="+mj-ea"/>
          <a:cs typeface="+mj-cs"/>
        </a:defRPr>
      </a:lvl1pPr>
      <a:lvl2pPr algn="l" rtl="0" eaLnBrk="1" fontAlgn="base" hangingPunct="1">
        <a:lnSpc>
          <a:spcPts val="3600"/>
        </a:lnSpc>
        <a:spcBef>
          <a:spcPct val="0"/>
        </a:spcBef>
        <a:spcAft>
          <a:spcPct val="0"/>
        </a:spcAft>
        <a:defRPr sz="3400" b="1">
          <a:solidFill>
            <a:schemeClr val="tx1"/>
          </a:solidFill>
          <a:latin typeface="Georgia" pitchFamily="18" charset="0"/>
        </a:defRPr>
      </a:lvl2pPr>
      <a:lvl3pPr algn="l" rtl="0" eaLnBrk="1" fontAlgn="base" hangingPunct="1">
        <a:lnSpc>
          <a:spcPts val="3600"/>
        </a:lnSpc>
        <a:spcBef>
          <a:spcPct val="0"/>
        </a:spcBef>
        <a:spcAft>
          <a:spcPct val="0"/>
        </a:spcAft>
        <a:defRPr sz="3400" b="1">
          <a:solidFill>
            <a:schemeClr val="tx1"/>
          </a:solidFill>
          <a:latin typeface="Georgia" pitchFamily="18" charset="0"/>
        </a:defRPr>
      </a:lvl3pPr>
      <a:lvl4pPr algn="l" rtl="0" eaLnBrk="1" fontAlgn="base" hangingPunct="1">
        <a:lnSpc>
          <a:spcPts val="3600"/>
        </a:lnSpc>
        <a:spcBef>
          <a:spcPct val="0"/>
        </a:spcBef>
        <a:spcAft>
          <a:spcPct val="0"/>
        </a:spcAft>
        <a:defRPr sz="3400" b="1">
          <a:solidFill>
            <a:schemeClr val="tx1"/>
          </a:solidFill>
          <a:latin typeface="Georgia" pitchFamily="18" charset="0"/>
        </a:defRPr>
      </a:lvl4pPr>
      <a:lvl5pPr algn="l" rtl="0" eaLnBrk="1" fontAlgn="base" hangingPunct="1">
        <a:lnSpc>
          <a:spcPts val="3600"/>
        </a:lnSpc>
        <a:spcBef>
          <a:spcPct val="0"/>
        </a:spcBef>
        <a:spcAft>
          <a:spcPct val="0"/>
        </a:spcAft>
        <a:defRPr sz="3400" b="1">
          <a:solidFill>
            <a:schemeClr val="tx1"/>
          </a:solidFill>
          <a:latin typeface="Georgia" pitchFamily="18" charset="0"/>
        </a:defRPr>
      </a:lvl5pPr>
      <a:lvl6pPr marL="457200" algn="l" rtl="0" eaLnBrk="1" fontAlgn="base" hangingPunct="1">
        <a:lnSpc>
          <a:spcPts val="3600"/>
        </a:lnSpc>
        <a:spcBef>
          <a:spcPct val="0"/>
        </a:spcBef>
        <a:spcAft>
          <a:spcPct val="0"/>
        </a:spcAft>
        <a:defRPr sz="3400" b="1">
          <a:solidFill>
            <a:schemeClr val="tx1"/>
          </a:solidFill>
          <a:latin typeface="Georgia" pitchFamily="18" charset="0"/>
        </a:defRPr>
      </a:lvl6pPr>
      <a:lvl7pPr marL="914400" algn="l" rtl="0" eaLnBrk="1" fontAlgn="base" hangingPunct="1">
        <a:lnSpc>
          <a:spcPts val="3600"/>
        </a:lnSpc>
        <a:spcBef>
          <a:spcPct val="0"/>
        </a:spcBef>
        <a:spcAft>
          <a:spcPct val="0"/>
        </a:spcAft>
        <a:defRPr sz="3400" b="1">
          <a:solidFill>
            <a:schemeClr val="tx1"/>
          </a:solidFill>
          <a:latin typeface="Georgia" pitchFamily="18" charset="0"/>
        </a:defRPr>
      </a:lvl7pPr>
      <a:lvl8pPr marL="1371600" algn="l" rtl="0" eaLnBrk="1" fontAlgn="base" hangingPunct="1">
        <a:lnSpc>
          <a:spcPts val="3600"/>
        </a:lnSpc>
        <a:spcBef>
          <a:spcPct val="0"/>
        </a:spcBef>
        <a:spcAft>
          <a:spcPct val="0"/>
        </a:spcAft>
        <a:defRPr sz="3400" b="1">
          <a:solidFill>
            <a:schemeClr val="tx1"/>
          </a:solidFill>
          <a:latin typeface="Georgia" pitchFamily="18" charset="0"/>
        </a:defRPr>
      </a:lvl8pPr>
      <a:lvl9pPr marL="1828800" algn="l" rtl="0" eaLnBrk="1" fontAlgn="base" hangingPunct="1">
        <a:lnSpc>
          <a:spcPts val="3600"/>
        </a:lnSpc>
        <a:spcBef>
          <a:spcPct val="0"/>
        </a:spcBef>
        <a:spcAft>
          <a:spcPct val="0"/>
        </a:spcAft>
        <a:defRPr sz="3400" b="1">
          <a:solidFill>
            <a:schemeClr val="tx1"/>
          </a:solidFill>
          <a:latin typeface="Georgia" pitchFamily="18" charset="0"/>
        </a:defRPr>
      </a:lvl9pPr>
    </p:titleStyle>
    <p:bodyStyle>
      <a:lvl1pPr marL="142875" indent="-142875" algn="l" rtl="0" eaLnBrk="1" fontAlgn="base" hangingPunct="1">
        <a:lnSpc>
          <a:spcPts val="2100"/>
        </a:lnSpc>
        <a:spcBef>
          <a:spcPct val="20000"/>
        </a:spcBef>
        <a:spcAft>
          <a:spcPct val="0"/>
        </a:spcAft>
        <a:buChar char="•"/>
        <a:defRPr>
          <a:solidFill>
            <a:schemeClr val="tx1"/>
          </a:solidFill>
          <a:latin typeface="+mn-lt"/>
          <a:ea typeface="+mn-ea"/>
          <a:cs typeface="+mn-cs"/>
        </a:defRPr>
      </a:lvl1pPr>
      <a:lvl2pPr marL="595313" indent="-133350" algn="l" rtl="0" eaLnBrk="1" fontAlgn="base" hangingPunct="1">
        <a:lnSpc>
          <a:spcPts val="1700"/>
        </a:lnSpc>
        <a:spcBef>
          <a:spcPct val="20000"/>
        </a:spcBef>
        <a:spcAft>
          <a:spcPct val="0"/>
        </a:spcAft>
        <a:buChar char="•"/>
        <a:defRPr sz="1400">
          <a:solidFill>
            <a:schemeClr val="tx1"/>
          </a:solidFill>
          <a:latin typeface="+mn-lt"/>
        </a:defRPr>
      </a:lvl2pPr>
      <a:lvl3pPr marL="1014413" indent="-104775" algn="l" rtl="0" eaLnBrk="1" fontAlgn="base" hangingPunct="1">
        <a:lnSpc>
          <a:spcPts val="1500"/>
        </a:lnSpc>
        <a:spcBef>
          <a:spcPct val="20000"/>
        </a:spcBef>
        <a:spcAft>
          <a:spcPct val="0"/>
        </a:spcAft>
        <a:buChar char="•"/>
        <a:defRPr sz="1200">
          <a:solidFill>
            <a:schemeClr val="tx1"/>
          </a:solidFill>
          <a:latin typeface="+mn-lt"/>
        </a:defRPr>
      </a:lvl3pPr>
      <a:lvl4pPr marL="1438275" indent="-100013" algn="l" rtl="0" eaLnBrk="1" fontAlgn="base" hangingPunct="1">
        <a:lnSpc>
          <a:spcPts val="1200"/>
        </a:lnSpc>
        <a:spcBef>
          <a:spcPct val="20000"/>
        </a:spcBef>
        <a:spcAft>
          <a:spcPct val="0"/>
        </a:spcAft>
        <a:buChar char="•"/>
        <a:defRPr sz="1000">
          <a:solidFill>
            <a:schemeClr val="tx1"/>
          </a:solidFill>
          <a:latin typeface="+mn-lt"/>
        </a:defRPr>
      </a:lvl4pPr>
      <a:lvl5pPr marL="1589088" indent="-87313" algn="l" rtl="0" eaLnBrk="1" fontAlgn="base" hangingPunct="1">
        <a:spcBef>
          <a:spcPct val="20000"/>
        </a:spcBef>
        <a:spcAft>
          <a:spcPct val="0"/>
        </a:spcAft>
        <a:buChar char="•"/>
        <a:defRPr sz="1400">
          <a:solidFill>
            <a:schemeClr val="tx1"/>
          </a:solidFill>
          <a:latin typeface="+mn-lt"/>
        </a:defRPr>
      </a:lvl5pPr>
      <a:lvl6pPr marL="2046288" indent="-87313" algn="l" rtl="0" eaLnBrk="1" fontAlgn="base" hangingPunct="1">
        <a:spcBef>
          <a:spcPct val="20000"/>
        </a:spcBef>
        <a:spcAft>
          <a:spcPct val="0"/>
        </a:spcAft>
        <a:buChar char="•"/>
        <a:defRPr sz="1400">
          <a:solidFill>
            <a:schemeClr val="tx1"/>
          </a:solidFill>
          <a:latin typeface="+mn-lt"/>
        </a:defRPr>
      </a:lvl6pPr>
      <a:lvl7pPr marL="2503488" indent="-87313" algn="l" rtl="0" eaLnBrk="1" fontAlgn="base" hangingPunct="1">
        <a:spcBef>
          <a:spcPct val="20000"/>
        </a:spcBef>
        <a:spcAft>
          <a:spcPct val="0"/>
        </a:spcAft>
        <a:buChar char="•"/>
        <a:defRPr sz="1400">
          <a:solidFill>
            <a:schemeClr val="tx1"/>
          </a:solidFill>
          <a:latin typeface="+mn-lt"/>
        </a:defRPr>
      </a:lvl7pPr>
      <a:lvl8pPr marL="2960688" indent="-87313" algn="l" rtl="0" eaLnBrk="1" fontAlgn="base" hangingPunct="1">
        <a:spcBef>
          <a:spcPct val="20000"/>
        </a:spcBef>
        <a:spcAft>
          <a:spcPct val="0"/>
        </a:spcAft>
        <a:buChar char="•"/>
        <a:defRPr sz="1400">
          <a:solidFill>
            <a:schemeClr val="tx1"/>
          </a:solidFill>
          <a:latin typeface="+mn-lt"/>
        </a:defRPr>
      </a:lvl8pPr>
      <a:lvl9pPr marL="3417888" indent="-87313" algn="l" rtl="0" eaLnBrk="1" fontAlgn="base" hangingPunct="1">
        <a:spcBef>
          <a:spcPct val="20000"/>
        </a:spcBef>
        <a:spcAft>
          <a:spcPct val="0"/>
        </a:spcAft>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030279" y="1371600"/>
            <a:ext cx="3778949" cy="5489999"/>
          </a:xfrm>
        </p:spPr>
      </p:pic>
      <p:sp>
        <p:nvSpPr>
          <p:cNvPr id="3" name="Titel 2"/>
          <p:cNvSpPr>
            <a:spLocks noGrp="1"/>
          </p:cNvSpPr>
          <p:nvPr>
            <p:ph type="ctrTitle"/>
          </p:nvPr>
        </p:nvSpPr>
        <p:spPr>
          <a:xfrm>
            <a:off x="0" y="2506669"/>
            <a:ext cx="6876000" cy="1642411"/>
          </a:xfrm>
        </p:spPr>
        <p:txBody>
          <a:bodyPr/>
          <a:lstStyle/>
          <a:p>
            <a:r>
              <a:rPr lang="da-DK" dirty="0" smtClean="0"/>
              <a:t>Effektiv bygningsdrift, indkøb og samarbejdsmuligheder på bygnings- og service området – Relevante SKI aftaler</a:t>
            </a:r>
            <a:endParaRPr lang="da-DK" dirty="0"/>
          </a:p>
        </p:txBody>
      </p:sp>
      <p:sp>
        <p:nvSpPr>
          <p:cNvPr id="4" name="Undertitel 3"/>
          <p:cNvSpPr>
            <a:spLocks noGrp="1"/>
          </p:cNvSpPr>
          <p:nvPr>
            <p:ph type="subTitle" idx="1"/>
          </p:nvPr>
        </p:nvSpPr>
        <p:spPr>
          <a:xfrm>
            <a:off x="0" y="4149080"/>
            <a:ext cx="6876000" cy="936104"/>
          </a:xfrm>
        </p:spPr>
        <p:txBody>
          <a:bodyPr/>
          <a:lstStyle/>
          <a:p>
            <a:r>
              <a:rPr lang="da-DK" dirty="0" smtClean="0"/>
              <a:t>04. juni 2015</a:t>
            </a:r>
            <a:endParaRPr lang="da-DK" dirty="0"/>
          </a:p>
          <a:p>
            <a:endParaRPr lang="da-DK" dirty="0"/>
          </a:p>
        </p:txBody>
      </p:sp>
      <p:sp>
        <p:nvSpPr>
          <p:cNvPr id="5" name="Pladsholder til dato 4"/>
          <p:cNvSpPr>
            <a:spLocks noGrp="1"/>
          </p:cNvSpPr>
          <p:nvPr>
            <p:ph type="dt" sz="half" idx="15"/>
          </p:nvPr>
        </p:nvSpPr>
        <p:spPr/>
        <p:txBody>
          <a:bodyPr/>
          <a:lstStyle/>
          <a:p>
            <a:fld id="{E53D75B8-EE81-4F68-AE3F-03B1696E8BE3}" type="datetime2">
              <a:rPr lang="da-DK" smtClean="0"/>
              <a:t>8. september 2015</a:t>
            </a:fld>
            <a:endParaRPr lang="da-DK" dirty="0"/>
          </a:p>
        </p:txBody>
      </p:sp>
      <p:sp>
        <p:nvSpPr>
          <p:cNvPr id="6" name="Pladsholder til slidenummer 5"/>
          <p:cNvSpPr>
            <a:spLocks noGrp="1"/>
          </p:cNvSpPr>
          <p:nvPr>
            <p:ph type="sldNum" sz="quarter" idx="17"/>
          </p:nvPr>
        </p:nvSpPr>
        <p:spPr/>
        <p:txBody>
          <a:bodyPr/>
          <a:lstStyle/>
          <a:p>
            <a:fld id="{0DE32011-E550-412B-A3B1-87CF6F33343A}" type="slidenum">
              <a:rPr lang="da-DK" smtClean="0"/>
              <a:pPr/>
              <a:t>1</a:t>
            </a:fld>
            <a:endParaRPr lang="da-DK" dirty="0"/>
          </a:p>
        </p:txBody>
      </p:sp>
    </p:spTree>
    <p:extLst>
      <p:ext uri="{BB962C8B-B14F-4D97-AF65-F5344CB8AC3E}">
        <p14:creationId xmlns:p14="http://schemas.microsoft.com/office/powerpoint/2010/main" val="3126733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62E566C2-C622-446D-AA65-DC354B9D4D20}" type="datetime2">
              <a:rPr lang="da-DK" noProof="0" smtClean="0"/>
              <a:t>8. september 2015</a:t>
            </a:fld>
            <a:endParaRPr lang="da-DK" noProof="0"/>
          </a:p>
        </p:txBody>
      </p:sp>
      <p:sp>
        <p:nvSpPr>
          <p:cNvPr id="3" name="Pladsholder til slidenummer 2"/>
          <p:cNvSpPr>
            <a:spLocks noGrp="1"/>
          </p:cNvSpPr>
          <p:nvPr>
            <p:ph type="sldNum" sz="quarter" idx="12"/>
          </p:nvPr>
        </p:nvSpPr>
        <p:spPr/>
        <p:txBody>
          <a:bodyPr/>
          <a:lstStyle/>
          <a:p>
            <a:fld id="{0DE32011-E550-412B-A3B1-87CF6F33343A}" type="slidenum">
              <a:rPr lang="da-DK" noProof="0" smtClean="0"/>
              <a:pPr/>
              <a:t>10</a:t>
            </a:fld>
            <a:endParaRPr lang="da-DK" noProof="0"/>
          </a:p>
        </p:txBody>
      </p:sp>
      <p:pic>
        <p:nvPicPr>
          <p:cNvPr id="6" name="Billede 5"/>
          <p:cNvPicPr>
            <a:picLocks noChangeAspect="1"/>
          </p:cNvPicPr>
          <p:nvPr/>
        </p:nvPicPr>
        <p:blipFill>
          <a:blip r:embed="rId3"/>
          <a:stretch>
            <a:fillRect/>
          </a:stretch>
        </p:blipFill>
        <p:spPr>
          <a:xfrm>
            <a:off x="434121" y="2204864"/>
            <a:ext cx="8259330" cy="3667109"/>
          </a:xfrm>
          <a:prstGeom prst="rect">
            <a:avLst/>
          </a:prstGeom>
        </p:spPr>
      </p:pic>
      <p:sp>
        <p:nvSpPr>
          <p:cNvPr id="5" name="Titel 4"/>
          <p:cNvSpPr>
            <a:spLocks noGrp="1"/>
          </p:cNvSpPr>
          <p:nvPr>
            <p:ph type="title"/>
          </p:nvPr>
        </p:nvSpPr>
        <p:spPr/>
        <p:txBody>
          <a:bodyPr/>
          <a:lstStyle/>
          <a:p>
            <a:r>
              <a:rPr lang="da-DK" dirty="0" smtClean="0"/>
              <a:t>Leverandører på aftalen</a:t>
            </a:r>
            <a:endParaRPr lang="da-DK" dirty="0"/>
          </a:p>
        </p:txBody>
      </p:sp>
    </p:spTree>
    <p:extLst>
      <p:ext uri="{BB962C8B-B14F-4D97-AF65-F5344CB8AC3E}">
        <p14:creationId xmlns:p14="http://schemas.microsoft.com/office/powerpoint/2010/main" val="1869066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69F92BD-8B0F-4C11-B088-C57EF8FBD171}" type="datetime2">
              <a:rPr lang="da-DK" noProof="0" smtClean="0"/>
              <a:t>8. september 2015</a:t>
            </a:fld>
            <a:endParaRPr lang="da-DK" noProof="0"/>
          </a:p>
        </p:txBody>
      </p:sp>
      <p:sp>
        <p:nvSpPr>
          <p:cNvPr id="3" name="Pladsholder til diasnummer 2"/>
          <p:cNvSpPr>
            <a:spLocks noGrp="1"/>
          </p:cNvSpPr>
          <p:nvPr>
            <p:ph type="sldNum" sz="quarter" idx="12"/>
          </p:nvPr>
        </p:nvSpPr>
        <p:spPr/>
        <p:txBody>
          <a:bodyPr/>
          <a:lstStyle/>
          <a:p>
            <a:fld id="{0DE32011-E550-412B-A3B1-87CF6F33343A}" type="slidenum">
              <a:rPr lang="da-DK" noProof="0" smtClean="0"/>
              <a:pPr/>
              <a:t>11</a:t>
            </a:fld>
            <a:endParaRPr lang="da-DK" noProof="0"/>
          </a:p>
        </p:txBody>
      </p:sp>
      <p:sp>
        <p:nvSpPr>
          <p:cNvPr id="4" name="Pladsholder til indhold 3"/>
          <p:cNvSpPr>
            <a:spLocks noGrp="1"/>
          </p:cNvSpPr>
          <p:nvPr>
            <p:ph sz="quarter" idx="14"/>
          </p:nvPr>
        </p:nvSpPr>
        <p:spPr/>
        <p:txBody>
          <a:bodyPr/>
          <a:lstStyle/>
          <a:p>
            <a:pPr marL="0" indent="0">
              <a:buNone/>
            </a:pPr>
            <a:r>
              <a:rPr lang="da-DK" dirty="0" smtClean="0"/>
              <a:t>Direkte tildeling og miniudbud </a:t>
            </a:r>
            <a:endParaRPr lang="da-DK" dirty="0"/>
          </a:p>
        </p:txBody>
      </p:sp>
      <p:sp>
        <p:nvSpPr>
          <p:cNvPr id="5" name="Titel 4"/>
          <p:cNvSpPr>
            <a:spLocks noGrp="1"/>
          </p:cNvSpPr>
          <p:nvPr>
            <p:ph type="title"/>
          </p:nvPr>
        </p:nvSpPr>
        <p:spPr/>
        <p:txBody>
          <a:bodyPr/>
          <a:lstStyle/>
          <a:p>
            <a:r>
              <a:rPr lang="da-DK" dirty="0"/>
              <a:t>Hvordan handler I på </a:t>
            </a:r>
            <a:r>
              <a:rPr lang="da-DK" dirty="0" smtClean="0"/>
              <a:t>aftalen ?</a:t>
            </a:r>
            <a:endParaRPr lang="da-DK" dirty="0"/>
          </a:p>
        </p:txBody>
      </p:sp>
      <p:graphicFrame>
        <p:nvGraphicFramePr>
          <p:cNvPr id="6" name="Pladsholder til indhold 6"/>
          <p:cNvGraphicFramePr>
            <a:graphicFrameLocks/>
          </p:cNvGraphicFramePr>
          <p:nvPr>
            <p:extLst/>
          </p:nvPr>
        </p:nvGraphicFramePr>
        <p:xfrm>
          <a:off x="1024928" y="2924944"/>
          <a:ext cx="6552728" cy="2736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7894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69F92BD-8B0F-4C11-B088-C57EF8FBD171}" type="datetime2">
              <a:rPr lang="da-DK" noProof="0" smtClean="0"/>
              <a:t>8. september 2015</a:t>
            </a:fld>
            <a:endParaRPr lang="da-DK" noProof="0"/>
          </a:p>
        </p:txBody>
      </p:sp>
      <p:sp>
        <p:nvSpPr>
          <p:cNvPr id="3" name="Pladsholder til diasnummer 2"/>
          <p:cNvSpPr>
            <a:spLocks noGrp="1"/>
          </p:cNvSpPr>
          <p:nvPr>
            <p:ph type="sldNum" sz="quarter" idx="12"/>
          </p:nvPr>
        </p:nvSpPr>
        <p:spPr/>
        <p:txBody>
          <a:bodyPr/>
          <a:lstStyle/>
          <a:p>
            <a:fld id="{0DE32011-E550-412B-A3B1-87CF6F33343A}" type="slidenum">
              <a:rPr lang="da-DK" noProof="0" smtClean="0"/>
              <a:pPr/>
              <a:t>12</a:t>
            </a:fld>
            <a:endParaRPr lang="da-DK" noProof="0"/>
          </a:p>
        </p:txBody>
      </p:sp>
      <p:sp>
        <p:nvSpPr>
          <p:cNvPr id="4" name="Pladsholder til indhold 3"/>
          <p:cNvSpPr>
            <a:spLocks noGrp="1"/>
          </p:cNvSpPr>
          <p:nvPr>
            <p:ph sz="quarter" idx="14"/>
          </p:nvPr>
        </p:nvSpPr>
        <p:spPr>
          <a:xfrm>
            <a:off x="468312" y="1916832"/>
            <a:ext cx="7711225" cy="3980965"/>
          </a:xfrm>
        </p:spPr>
        <p:txBody>
          <a:bodyPr/>
          <a:lstStyle/>
          <a:p>
            <a:r>
              <a:rPr lang="da-DK" b="1" dirty="0" smtClean="0"/>
              <a:t>Kom hurtigt i gang </a:t>
            </a:r>
          </a:p>
          <a:p>
            <a:pPr lvl="1"/>
            <a:r>
              <a:rPr lang="da-DK" dirty="0" smtClean="0"/>
              <a:t>Direkte tildeling</a:t>
            </a:r>
          </a:p>
          <a:p>
            <a:pPr lvl="1"/>
            <a:r>
              <a:rPr lang="da-DK" dirty="0" smtClean="0"/>
              <a:t>Miniudbud ved køb over kr. 10 mio.  - ”miniudbudskit” fra SKI.dk</a:t>
            </a:r>
          </a:p>
          <a:p>
            <a:pPr marL="0" indent="0">
              <a:buNone/>
            </a:pPr>
            <a:endParaRPr lang="da-DK" b="1" dirty="0" smtClean="0"/>
          </a:p>
          <a:p>
            <a:r>
              <a:rPr lang="da-DK" b="1" dirty="0" smtClean="0"/>
              <a:t>Fokus </a:t>
            </a:r>
            <a:r>
              <a:rPr lang="da-DK" b="1" dirty="0"/>
              <a:t>på </a:t>
            </a:r>
            <a:r>
              <a:rPr lang="da-DK" b="1" dirty="0" smtClean="0"/>
              <a:t>miljø</a:t>
            </a:r>
          </a:p>
          <a:p>
            <a:pPr lvl="1"/>
            <a:r>
              <a:rPr lang="da-DK" dirty="0" smtClean="0"/>
              <a:t>Miljørigtige produkter</a:t>
            </a:r>
          </a:p>
          <a:p>
            <a:pPr lvl="2"/>
            <a:r>
              <a:rPr lang="da-DK" sz="1800" dirty="0" smtClean="0"/>
              <a:t>Alle rengøringsmidler overholder miljømærkekriterierne Blomsten eller Svanen</a:t>
            </a:r>
          </a:p>
          <a:p>
            <a:pPr marL="900000" lvl="2" indent="0">
              <a:buNone/>
            </a:pPr>
            <a:r>
              <a:rPr lang="da-DK" sz="2000" dirty="0" smtClean="0"/>
              <a:t> </a:t>
            </a:r>
            <a:endParaRPr lang="da-DK" sz="2000" dirty="0"/>
          </a:p>
          <a:p>
            <a:r>
              <a:rPr lang="da-DK" b="1" dirty="0" smtClean="0"/>
              <a:t>Gode priser og besparelser </a:t>
            </a:r>
          </a:p>
          <a:p>
            <a:pPr lvl="1"/>
            <a:r>
              <a:rPr lang="da-DK" dirty="0" smtClean="0"/>
              <a:t>I forhold til SKIs tidligere aftale er der en potentiel besparelse på 18 pct. </a:t>
            </a:r>
            <a:endParaRPr lang="da-DK" dirty="0"/>
          </a:p>
        </p:txBody>
      </p:sp>
      <p:sp>
        <p:nvSpPr>
          <p:cNvPr id="5" name="Titel 4"/>
          <p:cNvSpPr>
            <a:spLocks noGrp="1"/>
          </p:cNvSpPr>
          <p:nvPr>
            <p:ph type="title"/>
          </p:nvPr>
        </p:nvSpPr>
        <p:spPr/>
        <p:txBody>
          <a:bodyPr/>
          <a:lstStyle/>
          <a:p>
            <a:r>
              <a:rPr lang="da-DK" dirty="0"/>
              <a:t>Hvorfor bruge </a:t>
            </a:r>
            <a:r>
              <a:rPr lang="da-DK" dirty="0" smtClean="0"/>
              <a:t>aftalen ?</a:t>
            </a:r>
            <a:endParaRPr lang="da-DK" dirty="0"/>
          </a:p>
        </p:txBody>
      </p:sp>
    </p:spTree>
    <p:extLst>
      <p:ext uri="{BB962C8B-B14F-4D97-AF65-F5344CB8AC3E}">
        <p14:creationId xmlns:p14="http://schemas.microsoft.com/office/powerpoint/2010/main" val="3506969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69F92BD-8B0F-4C11-B088-C57EF8FBD171}" type="datetime2">
              <a:rPr lang="da-DK" noProof="0" smtClean="0"/>
              <a:t>8. september 2015</a:t>
            </a:fld>
            <a:endParaRPr lang="da-DK" noProof="0"/>
          </a:p>
        </p:txBody>
      </p:sp>
      <p:sp>
        <p:nvSpPr>
          <p:cNvPr id="3" name="Pladsholder til slidenummer 2"/>
          <p:cNvSpPr>
            <a:spLocks noGrp="1"/>
          </p:cNvSpPr>
          <p:nvPr>
            <p:ph type="sldNum" sz="quarter" idx="12"/>
          </p:nvPr>
        </p:nvSpPr>
        <p:spPr/>
        <p:txBody>
          <a:bodyPr/>
          <a:lstStyle/>
          <a:p>
            <a:fld id="{0DE32011-E550-412B-A3B1-87CF6F33343A}" type="slidenum">
              <a:rPr lang="da-DK" noProof="0" smtClean="0"/>
              <a:pPr/>
              <a:t>13</a:t>
            </a:fld>
            <a:endParaRPr lang="da-DK" noProof="0"/>
          </a:p>
        </p:txBody>
      </p:sp>
      <p:pic>
        <p:nvPicPr>
          <p:cNvPr id="6" name="Pladsholder til indhold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1907704" y="2285668"/>
            <a:ext cx="5369053" cy="3591603"/>
          </a:xfrm>
        </p:spPr>
      </p:pic>
      <p:sp>
        <p:nvSpPr>
          <p:cNvPr id="5" name="Titel 4"/>
          <p:cNvSpPr>
            <a:spLocks noGrp="1"/>
          </p:cNvSpPr>
          <p:nvPr>
            <p:ph type="title"/>
          </p:nvPr>
        </p:nvSpPr>
        <p:spPr/>
        <p:txBody>
          <a:bodyPr/>
          <a:lstStyle/>
          <a:p>
            <a:r>
              <a:rPr lang="da-DK" sz="2000" dirty="0"/>
              <a:t>Værktøj og </a:t>
            </a:r>
            <a:r>
              <a:rPr lang="da-DK" sz="2000" dirty="0" smtClean="0"/>
              <a:t>materialer til drift og byggevedligeholdelse</a:t>
            </a:r>
            <a:r>
              <a:rPr lang="da-DK" sz="2000" dirty="0"/>
              <a:t/>
            </a:r>
            <a:br>
              <a:rPr lang="da-DK" sz="2000" dirty="0"/>
            </a:br>
            <a:endParaRPr lang="da-DK" sz="2000" dirty="0"/>
          </a:p>
        </p:txBody>
      </p:sp>
    </p:spTree>
    <p:extLst>
      <p:ext uri="{BB962C8B-B14F-4D97-AF65-F5344CB8AC3E}">
        <p14:creationId xmlns:p14="http://schemas.microsoft.com/office/powerpoint/2010/main" val="4095895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idx="1"/>
          </p:nvPr>
        </p:nvSpPr>
        <p:spPr>
          <a:xfrm>
            <a:off x="468312" y="2051728"/>
            <a:ext cx="4651665" cy="3887367"/>
          </a:xfrm>
        </p:spPr>
        <p:txBody>
          <a:bodyPr/>
          <a:lstStyle/>
          <a:p>
            <a:pPr marL="0" indent="0">
              <a:spcAft>
                <a:spcPts val="1500"/>
              </a:spcAft>
              <a:buNone/>
            </a:pPr>
            <a:r>
              <a:rPr lang="da-DK" sz="1800" dirty="0" smtClean="0"/>
              <a:t>Aftalen er opdelt i 6 delaftaler</a:t>
            </a:r>
          </a:p>
          <a:p>
            <a:pPr lvl="1">
              <a:spcAft>
                <a:spcPts val="900"/>
              </a:spcAft>
            </a:pPr>
            <a:r>
              <a:rPr lang="da-DK" dirty="0" smtClean="0"/>
              <a:t>Byggematerialer</a:t>
            </a:r>
          </a:p>
          <a:p>
            <a:pPr lvl="1">
              <a:spcAft>
                <a:spcPts val="900"/>
              </a:spcAft>
            </a:pPr>
            <a:r>
              <a:rPr lang="da-DK" dirty="0" smtClean="0"/>
              <a:t>VVS og VA</a:t>
            </a:r>
          </a:p>
          <a:p>
            <a:pPr lvl="1">
              <a:spcAft>
                <a:spcPts val="900"/>
              </a:spcAft>
            </a:pPr>
            <a:r>
              <a:rPr lang="da-DK" dirty="0" smtClean="0"/>
              <a:t>El-Teknik</a:t>
            </a:r>
          </a:p>
          <a:p>
            <a:pPr lvl="1">
              <a:spcAft>
                <a:spcPts val="900"/>
              </a:spcAft>
            </a:pPr>
            <a:r>
              <a:rPr lang="da-DK" dirty="0" smtClean="0"/>
              <a:t>Overfladebehandling</a:t>
            </a:r>
          </a:p>
          <a:p>
            <a:pPr lvl="1">
              <a:spcAft>
                <a:spcPts val="900"/>
              </a:spcAft>
            </a:pPr>
            <a:r>
              <a:rPr lang="da-DK" dirty="0" smtClean="0"/>
              <a:t>Værktøj, befæstigelse og forbrugsmaterialer</a:t>
            </a:r>
          </a:p>
          <a:p>
            <a:pPr lvl="1"/>
            <a:r>
              <a:rPr lang="da-DK" dirty="0" smtClean="0"/>
              <a:t>Lyskilder</a:t>
            </a:r>
          </a:p>
          <a:p>
            <a:pPr marL="0" indent="0">
              <a:buNone/>
            </a:pPr>
            <a:endParaRPr lang="da-DK" sz="1800" dirty="0" smtClean="0"/>
          </a:p>
          <a:p>
            <a:endParaRPr lang="da-DK" dirty="0" smtClean="0"/>
          </a:p>
          <a:p>
            <a:pPr lvl="1"/>
            <a:endParaRPr lang="da-DK" dirty="0" smtClean="0"/>
          </a:p>
          <a:p>
            <a:endParaRPr lang="da-DK" dirty="0" smtClean="0">
              <a:solidFill>
                <a:srgbClr val="FF0000"/>
              </a:solidFill>
            </a:endParaRPr>
          </a:p>
          <a:p>
            <a:pPr marL="0" indent="0">
              <a:buNone/>
            </a:pPr>
            <a:endParaRPr lang="da-DK" dirty="0">
              <a:solidFill>
                <a:srgbClr val="FF0000"/>
              </a:solidFill>
            </a:endParaRPr>
          </a:p>
          <a:p>
            <a:endParaRPr lang="da-DK" dirty="0"/>
          </a:p>
        </p:txBody>
      </p:sp>
      <p:sp>
        <p:nvSpPr>
          <p:cNvPr id="2" name="Pladsholder til dato 1"/>
          <p:cNvSpPr>
            <a:spLocks noGrp="1"/>
          </p:cNvSpPr>
          <p:nvPr>
            <p:ph type="dt" sz="half" idx="10"/>
          </p:nvPr>
        </p:nvSpPr>
        <p:spPr/>
        <p:txBody>
          <a:bodyPr/>
          <a:lstStyle/>
          <a:p>
            <a:fld id="{469F92BD-8B0F-4C11-B088-C57EF8FBD171}" type="datetime2">
              <a:rPr lang="da-DK" noProof="0" smtClean="0"/>
              <a:t>8. september 2015</a:t>
            </a:fld>
            <a:endParaRPr lang="da-DK" noProof="0"/>
          </a:p>
        </p:txBody>
      </p:sp>
      <p:sp>
        <p:nvSpPr>
          <p:cNvPr id="3" name="Pladsholder til diasnummer 2"/>
          <p:cNvSpPr>
            <a:spLocks noGrp="1"/>
          </p:cNvSpPr>
          <p:nvPr>
            <p:ph type="sldNum" sz="quarter" idx="12"/>
          </p:nvPr>
        </p:nvSpPr>
        <p:spPr/>
        <p:txBody>
          <a:bodyPr/>
          <a:lstStyle/>
          <a:p>
            <a:fld id="{0DE32011-E550-412B-A3B1-87CF6F33343A}" type="slidenum">
              <a:rPr lang="da-DK" noProof="0" smtClean="0"/>
              <a:pPr/>
              <a:t>14</a:t>
            </a:fld>
            <a:endParaRPr lang="da-DK" noProof="0"/>
          </a:p>
        </p:txBody>
      </p:sp>
      <p:sp>
        <p:nvSpPr>
          <p:cNvPr id="6" name="Titel 5"/>
          <p:cNvSpPr>
            <a:spLocks noGrp="1"/>
          </p:cNvSpPr>
          <p:nvPr>
            <p:ph type="title"/>
          </p:nvPr>
        </p:nvSpPr>
        <p:spPr/>
        <p:txBody>
          <a:bodyPr/>
          <a:lstStyle/>
          <a:p>
            <a:r>
              <a:rPr lang="da-DK" dirty="0" smtClean="0"/>
              <a:t>Værktøj og materialer </a:t>
            </a:r>
            <a:br>
              <a:rPr lang="da-DK" dirty="0" smtClean="0"/>
            </a:br>
            <a:r>
              <a:rPr lang="da-DK" dirty="0" smtClean="0"/>
              <a:t>til drift og bygningsvedligeholdelse</a:t>
            </a:r>
            <a:endParaRPr lang="da-DK" dirty="0"/>
          </a:p>
        </p:txBody>
      </p:sp>
      <p:pic>
        <p:nvPicPr>
          <p:cNvPr id="5" name="Pladsholder til billede 4"/>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30954" r="30954"/>
          <a:stretch>
            <a:fillRect/>
          </a:stretch>
        </p:blipFill>
        <p:spPr>
          <a:xfrm>
            <a:off x="5544361" y="1088453"/>
            <a:ext cx="3598862" cy="5652915"/>
          </a:xfrm>
        </p:spPr>
      </p:pic>
    </p:spTree>
    <p:extLst>
      <p:ext uri="{BB962C8B-B14F-4D97-AF65-F5344CB8AC3E}">
        <p14:creationId xmlns:p14="http://schemas.microsoft.com/office/powerpoint/2010/main" val="236656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62E566C2-C622-446D-AA65-DC354B9D4D20}" type="datetime2">
              <a:rPr lang="da-DK" noProof="0" smtClean="0"/>
              <a:t>8. september 2015</a:t>
            </a:fld>
            <a:endParaRPr lang="da-DK" noProof="0"/>
          </a:p>
        </p:txBody>
      </p:sp>
      <p:sp>
        <p:nvSpPr>
          <p:cNvPr id="3" name="Pladsholder til slidenummer 2"/>
          <p:cNvSpPr>
            <a:spLocks noGrp="1"/>
          </p:cNvSpPr>
          <p:nvPr>
            <p:ph type="sldNum" sz="quarter" idx="12"/>
          </p:nvPr>
        </p:nvSpPr>
        <p:spPr/>
        <p:txBody>
          <a:bodyPr/>
          <a:lstStyle/>
          <a:p>
            <a:fld id="{0DE32011-E550-412B-A3B1-87CF6F33343A}" type="slidenum">
              <a:rPr lang="da-DK" noProof="0" smtClean="0"/>
              <a:pPr/>
              <a:t>15</a:t>
            </a:fld>
            <a:endParaRPr lang="da-DK" noProof="0"/>
          </a:p>
        </p:txBody>
      </p:sp>
      <p:sp>
        <p:nvSpPr>
          <p:cNvPr id="5" name="Titel 4"/>
          <p:cNvSpPr>
            <a:spLocks noGrp="1"/>
          </p:cNvSpPr>
          <p:nvPr>
            <p:ph type="title"/>
          </p:nvPr>
        </p:nvSpPr>
        <p:spPr/>
        <p:txBody>
          <a:bodyPr/>
          <a:lstStyle/>
          <a:p>
            <a:r>
              <a:rPr lang="da-DK" dirty="0" smtClean="0"/>
              <a:t>Leverandører på aftalen</a:t>
            </a:r>
            <a:endParaRPr lang="da-DK" dirty="0"/>
          </a:p>
        </p:txBody>
      </p:sp>
      <p:graphicFrame>
        <p:nvGraphicFramePr>
          <p:cNvPr id="8" name="Tabel 7"/>
          <p:cNvGraphicFramePr>
            <a:graphicFrameLocks noGrp="1"/>
          </p:cNvGraphicFramePr>
          <p:nvPr>
            <p:extLst/>
          </p:nvPr>
        </p:nvGraphicFramePr>
        <p:xfrm>
          <a:off x="468312" y="2132856"/>
          <a:ext cx="7992120" cy="2743200"/>
        </p:xfrm>
        <a:graphic>
          <a:graphicData uri="http://schemas.openxmlformats.org/drawingml/2006/table">
            <a:tbl>
              <a:tblPr firstRow="1" bandRow="1">
                <a:tableStyleId>{7DF18680-E054-41AD-8BC1-D1AEF772440D}</a:tableStyleId>
              </a:tblPr>
              <a:tblGrid>
                <a:gridCol w="3671640"/>
                <a:gridCol w="4320480"/>
              </a:tblGrid>
              <a:tr h="370840">
                <a:tc>
                  <a:txBody>
                    <a:bodyPr/>
                    <a:lstStyle/>
                    <a:p>
                      <a:r>
                        <a:rPr lang="da-DK" dirty="0" smtClean="0"/>
                        <a:t>Delaftale</a:t>
                      </a:r>
                      <a:endParaRPr lang="da-DK" dirty="0"/>
                    </a:p>
                  </a:txBody>
                  <a:tcPr/>
                </a:tc>
                <a:tc>
                  <a:txBody>
                    <a:bodyPr/>
                    <a:lstStyle/>
                    <a:p>
                      <a:r>
                        <a:rPr lang="da-DK" dirty="0" smtClean="0"/>
                        <a:t>Leverandør</a:t>
                      </a:r>
                      <a:endParaRPr lang="da-DK" dirty="0"/>
                    </a:p>
                  </a:txBody>
                  <a:tcPr/>
                </a:tc>
              </a:tr>
              <a:tr h="370840">
                <a:tc>
                  <a:txBody>
                    <a:bodyPr/>
                    <a:lstStyle/>
                    <a:p>
                      <a:pPr marL="271463" marR="0" lvl="0" indent="-271463" algn="l" defTabSz="914400" rtl="0" eaLnBrk="1" fontAlgn="auto" latinLnBrk="0" hangingPunct="1">
                        <a:lnSpc>
                          <a:spcPct val="100000"/>
                        </a:lnSpc>
                        <a:spcBef>
                          <a:spcPts val="0"/>
                        </a:spcBef>
                        <a:spcAft>
                          <a:spcPts val="0"/>
                        </a:spcAft>
                        <a:buClrTx/>
                        <a:buSzTx/>
                        <a:buFont typeface="+mj-lt"/>
                        <a:buNone/>
                        <a:tabLst/>
                        <a:defRPr/>
                      </a:pPr>
                      <a:r>
                        <a:rPr lang="da-DK" sz="1400" kern="1200" dirty="0" smtClean="0">
                          <a:effectLst/>
                        </a:rPr>
                        <a:t>1. 	Bygningsmaterialer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kern="1200" dirty="0">
                          <a:effectLst/>
                        </a:rPr>
                        <a:t>Saint Gobain Distribution </a:t>
                      </a:r>
                      <a:r>
                        <a:rPr lang="da-DK" sz="1400" kern="1200" dirty="0" smtClean="0">
                          <a:effectLst/>
                        </a:rPr>
                        <a:t>Denmark (Optimera)</a:t>
                      </a:r>
                      <a:endParaRPr lang="da-DK" sz="1400" kern="1200" dirty="0">
                        <a:solidFill>
                          <a:schemeClr val="dk1"/>
                        </a:solidFill>
                        <a:effectLst/>
                        <a:latin typeface="+mn-lt"/>
                        <a:ea typeface="+mn-ea"/>
                        <a:cs typeface="+mn-cs"/>
                      </a:endParaRPr>
                    </a:p>
                  </a:txBody>
                  <a:tcPr marL="68580" marR="68580" marT="0" marB="0" anchor="ctr"/>
                </a:tc>
              </a:tr>
              <a:tr h="370840">
                <a:tc>
                  <a:txBody>
                    <a:bodyPr/>
                    <a:lstStyle/>
                    <a:p>
                      <a:pPr marL="271463" marR="0" lvl="0" indent="-271463" algn="l" defTabSz="914400" rtl="0" eaLnBrk="1" fontAlgn="auto" latinLnBrk="0" hangingPunct="1">
                        <a:lnSpc>
                          <a:spcPct val="100000"/>
                        </a:lnSpc>
                        <a:spcBef>
                          <a:spcPts val="0"/>
                        </a:spcBef>
                        <a:spcAft>
                          <a:spcPts val="0"/>
                        </a:spcAft>
                        <a:buClrTx/>
                        <a:buSzTx/>
                        <a:buFont typeface="+mj-lt"/>
                        <a:buNone/>
                        <a:tabLst/>
                        <a:defRPr/>
                      </a:pPr>
                      <a:r>
                        <a:rPr lang="da-DK" sz="1400" kern="1200" dirty="0" smtClean="0">
                          <a:effectLst/>
                        </a:rPr>
                        <a:t>2. 	VVS og VA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kern="1200" dirty="0" smtClean="0">
                          <a:effectLst/>
                        </a:rPr>
                        <a:t>Saint Gobain Distribution Denmark (Brdr. Dahl)</a:t>
                      </a:r>
                      <a:endParaRPr lang="da-DK" sz="1050" spc="-25" dirty="0">
                        <a:effectLst/>
                        <a:latin typeface="Cambria"/>
                        <a:ea typeface="Times New Roman"/>
                        <a:cs typeface="Garamond"/>
                      </a:endParaRPr>
                    </a:p>
                  </a:txBody>
                  <a:tcPr marL="68580" marR="68580" marT="0" marB="0" anchor="ctr"/>
                </a:tc>
              </a:tr>
              <a:tr h="370840">
                <a:tc>
                  <a:txBody>
                    <a:bodyPr/>
                    <a:lstStyle/>
                    <a:p>
                      <a:pPr marL="271463" marR="0" lvl="0" indent="-271463" algn="l" defTabSz="914400" rtl="0" eaLnBrk="1" fontAlgn="auto" latinLnBrk="0" hangingPunct="1">
                        <a:lnSpc>
                          <a:spcPct val="100000"/>
                        </a:lnSpc>
                        <a:spcBef>
                          <a:spcPts val="0"/>
                        </a:spcBef>
                        <a:spcAft>
                          <a:spcPts val="0"/>
                        </a:spcAft>
                        <a:buClrTx/>
                        <a:buSzTx/>
                        <a:buFont typeface="+mj-lt"/>
                        <a:buNone/>
                        <a:tabLst/>
                        <a:defRPr/>
                      </a:pPr>
                      <a:r>
                        <a:rPr lang="da-DK" sz="1400" kern="1200" dirty="0" smtClean="0">
                          <a:effectLst/>
                        </a:rPr>
                        <a:t>3. 	El-teknik </a:t>
                      </a:r>
                      <a:endParaRPr lang="da-DK" sz="1400" kern="1200" dirty="0" smtClean="0">
                        <a:solidFill>
                          <a:schemeClr val="dk1"/>
                        </a:solidFill>
                        <a:effectLst/>
                        <a:latin typeface="+mn-lt"/>
                        <a:ea typeface="+mn-ea"/>
                        <a:cs typeface="+mn-cs"/>
                      </a:endParaRPr>
                    </a:p>
                  </a:txBody>
                  <a:tcPr anchor="ctr"/>
                </a:tc>
                <a:tc>
                  <a:txBody>
                    <a:bodyPr/>
                    <a:lstStyle/>
                    <a:p>
                      <a:r>
                        <a:rPr lang="da-DK" sz="1400" kern="1200" dirty="0" smtClean="0">
                          <a:effectLst/>
                        </a:rPr>
                        <a:t>Lemvigh-Müller A/S</a:t>
                      </a:r>
                      <a:endParaRPr lang="da-DK" sz="1400" dirty="0"/>
                    </a:p>
                  </a:txBody>
                  <a:tcPr anchor="ctr"/>
                </a:tc>
              </a:tr>
              <a:tr h="370840">
                <a:tc>
                  <a:txBody>
                    <a:bodyPr/>
                    <a:lstStyle/>
                    <a:p>
                      <a:pPr marL="271463" marR="0" lvl="0" indent="-271463" algn="l" defTabSz="914400" rtl="0" eaLnBrk="1" fontAlgn="auto" latinLnBrk="0" hangingPunct="1">
                        <a:lnSpc>
                          <a:spcPct val="100000"/>
                        </a:lnSpc>
                        <a:spcBef>
                          <a:spcPts val="0"/>
                        </a:spcBef>
                        <a:spcAft>
                          <a:spcPts val="0"/>
                        </a:spcAft>
                        <a:buClrTx/>
                        <a:buSzTx/>
                        <a:buFont typeface="+mj-lt"/>
                        <a:buNone/>
                        <a:tabLst/>
                        <a:defRPr/>
                      </a:pPr>
                      <a:r>
                        <a:rPr lang="da-DK" sz="1400" kern="1200" dirty="0" smtClean="0">
                          <a:effectLst/>
                        </a:rPr>
                        <a:t>4.</a:t>
                      </a:r>
                      <a:r>
                        <a:rPr lang="da-DK" sz="1400" kern="1200" baseline="0" dirty="0" smtClean="0">
                          <a:effectLst/>
                        </a:rPr>
                        <a:t> 	</a:t>
                      </a:r>
                      <a:r>
                        <a:rPr lang="da-DK" sz="1400" kern="1200" dirty="0" smtClean="0">
                          <a:effectLst/>
                        </a:rPr>
                        <a:t>Overfladebehandling </a:t>
                      </a:r>
                      <a:endParaRPr lang="da-DK" sz="1400" kern="1200" dirty="0" smtClean="0">
                        <a:solidFill>
                          <a:schemeClr val="dk1"/>
                        </a:solidFill>
                        <a:effectLst/>
                        <a:latin typeface="+mn-lt"/>
                        <a:ea typeface="+mn-ea"/>
                        <a:cs typeface="+mn-cs"/>
                      </a:endParaRPr>
                    </a:p>
                  </a:txBody>
                  <a:tcPr anchor="ctr"/>
                </a:tc>
                <a:tc>
                  <a:txBody>
                    <a:bodyPr/>
                    <a:lstStyle/>
                    <a:p>
                      <a:r>
                        <a:rPr lang="da-DK" sz="1400" kern="1200" dirty="0" smtClean="0">
                          <a:effectLst/>
                        </a:rPr>
                        <a:t>Flügger A/S</a:t>
                      </a:r>
                      <a:endParaRPr lang="da-DK" sz="1400" dirty="0"/>
                    </a:p>
                  </a:txBody>
                  <a:tcPr anchor="ctr"/>
                </a:tc>
              </a:tr>
              <a:tr h="370840">
                <a:tc>
                  <a:txBody>
                    <a:bodyPr/>
                    <a:lstStyle/>
                    <a:p>
                      <a:pPr marL="271463" marR="0" lvl="0" indent="-271463" algn="l" defTabSz="914400" rtl="0" eaLnBrk="1" fontAlgn="auto" latinLnBrk="0" hangingPunct="1">
                        <a:lnSpc>
                          <a:spcPct val="100000"/>
                        </a:lnSpc>
                        <a:spcBef>
                          <a:spcPts val="0"/>
                        </a:spcBef>
                        <a:spcAft>
                          <a:spcPts val="0"/>
                        </a:spcAft>
                        <a:buClrTx/>
                        <a:buSzTx/>
                        <a:buFont typeface="+mj-lt"/>
                        <a:buNone/>
                        <a:tabLst/>
                        <a:defRPr/>
                      </a:pPr>
                      <a:r>
                        <a:rPr lang="da-DK" sz="1400" kern="1200" dirty="0" smtClean="0">
                          <a:effectLst/>
                        </a:rPr>
                        <a:t>5.</a:t>
                      </a:r>
                      <a:r>
                        <a:rPr lang="da-DK" sz="1400" kern="1200" baseline="0" dirty="0" smtClean="0">
                          <a:effectLst/>
                        </a:rPr>
                        <a:t>	</a:t>
                      </a:r>
                      <a:r>
                        <a:rPr lang="da-DK" sz="1400" kern="1200" dirty="0" smtClean="0">
                          <a:effectLst/>
                        </a:rPr>
                        <a:t>Værktøj, befæstigelse og forbrugsmaterialer </a:t>
                      </a:r>
                      <a:endParaRPr lang="da-DK" sz="1400" kern="1200" dirty="0" smtClean="0">
                        <a:solidFill>
                          <a:schemeClr val="dk1"/>
                        </a:solidFill>
                        <a:effectLst/>
                        <a:latin typeface="+mn-lt"/>
                        <a:ea typeface="+mn-ea"/>
                        <a:cs typeface="+mn-cs"/>
                      </a:endParaRPr>
                    </a:p>
                  </a:txBody>
                  <a:tcPr anchor="ctr"/>
                </a:tc>
                <a:tc>
                  <a:txBody>
                    <a:bodyPr/>
                    <a:lstStyle/>
                    <a:p>
                      <a:r>
                        <a:rPr lang="da-DK" sz="1400" dirty="0" smtClean="0"/>
                        <a:t>Würth Danmark A/S</a:t>
                      </a:r>
                      <a:endParaRPr lang="da-DK" sz="1400" dirty="0"/>
                    </a:p>
                  </a:txBody>
                  <a:tcPr anchor="ctr"/>
                </a:tc>
              </a:tr>
              <a:tr h="370840">
                <a:tc>
                  <a:txBody>
                    <a:bodyPr/>
                    <a:lstStyle/>
                    <a:p>
                      <a:pPr marL="271463" marR="0" lvl="0" indent="-271463" algn="l" defTabSz="914400" rtl="0" eaLnBrk="1" fontAlgn="auto" latinLnBrk="0" hangingPunct="1">
                        <a:lnSpc>
                          <a:spcPct val="100000"/>
                        </a:lnSpc>
                        <a:spcBef>
                          <a:spcPts val="0"/>
                        </a:spcBef>
                        <a:spcAft>
                          <a:spcPts val="0"/>
                        </a:spcAft>
                        <a:buClrTx/>
                        <a:buSzTx/>
                        <a:buFont typeface="+mj-lt"/>
                        <a:buNone/>
                        <a:tabLst/>
                        <a:defRPr/>
                      </a:pPr>
                      <a:r>
                        <a:rPr lang="da-DK" sz="1400" kern="1200" dirty="0" smtClean="0">
                          <a:effectLst/>
                        </a:rPr>
                        <a:t>6. 	Lyskilder </a:t>
                      </a:r>
                      <a:endParaRPr lang="da-DK" sz="1400" dirty="0"/>
                    </a:p>
                  </a:txBody>
                  <a:tcPr anchor="ctr"/>
                </a:tc>
                <a:tc>
                  <a:txBody>
                    <a:bodyPr/>
                    <a:lstStyle/>
                    <a:p>
                      <a:r>
                        <a:rPr lang="da-DK" sz="1400" kern="1200" dirty="0" smtClean="0">
                          <a:effectLst/>
                        </a:rPr>
                        <a:t>DBS Lys A/S</a:t>
                      </a:r>
                      <a:endParaRPr lang="da-DK" sz="1400" dirty="0"/>
                    </a:p>
                  </a:txBody>
                  <a:tcPr anchor="ctr"/>
                </a:tc>
              </a:tr>
            </a:tbl>
          </a:graphicData>
        </a:graphic>
      </p:graphicFrame>
    </p:spTree>
    <p:extLst>
      <p:ext uri="{BB962C8B-B14F-4D97-AF65-F5344CB8AC3E}">
        <p14:creationId xmlns:p14="http://schemas.microsoft.com/office/powerpoint/2010/main" val="3473733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69F92BD-8B0F-4C11-B088-C57EF8FBD171}" type="datetime2">
              <a:rPr lang="da-DK" noProof="0" smtClean="0"/>
              <a:t>8. september 2015</a:t>
            </a:fld>
            <a:endParaRPr lang="da-DK" noProof="0"/>
          </a:p>
        </p:txBody>
      </p:sp>
      <p:sp>
        <p:nvSpPr>
          <p:cNvPr id="3" name="Pladsholder til diasnummer 2"/>
          <p:cNvSpPr>
            <a:spLocks noGrp="1"/>
          </p:cNvSpPr>
          <p:nvPr>
            <p:ph type="sldNum" sz="quarter" idx="12"/>
          </p:nvPr>
        </p:nvSpPr>
        <p:spPr/>
        <p:txBody>
          <a:bodyPr/>
          <a:lstStyle/>
          <a:p>
            <a:fld id="{0DE32011-E550-412B-A3B1-87CF6F33343A}" type="slidenum">
              <a:rPr lang="da-DK" noProof="0" smtClean="0"/>
              <a:pPr/>
              <a:t>16</a:t>
            </a:fld>
            <a:endParaRPr lang="da-DK" noProof="0"/>
          </a:p>
        </p:txBody>
      </p:sp>
      <p:sp>
        <p:nvSpPr>
          <p:cNvPr id="4" name="Pladsholder til indhold 3"/>
          <p:cNvSpPr>
            <a:spLocks noGrp="1"/>
          </p:cNvSpPr>
          <p:nvPr>
            <p:ph sz="quarter" idx="14"/>
          </p:nvPr>
        </p:nvSpPr>
        <p:spPr>
          <a:xfrm>
            <a:off x="281156" y="2133601"/>
            <a:ext cx="8251284" cy="3887787"/>
          </a:xfrm>
        </p:spPr>
        <p:txBody>
          <a:bodyPr/>
          <a:lstStyle/>
          <a:p>
            <a:pPr marL="176213" lvl="1" indent="0">
              <a:buNone/>
            </a:pPr>
            <a:r>
              <a:rPr lang="da-DK" dirty="0" smtClean="0"/>
              <a:t>Eneleverandør på hver delaftale. Der kan bestilles via mail, telefon, webshop og jeres eget e-handelssystem.</a:t>
            </a:r>
            <a:endParaRPr lang="da-DK" dirty="0"/>
          </a:p>
          <a:p>
            <a:pPr marL="449263" lvl="1" indent="0">
              <a:buNone/>
            </a:pPr>
            <a:endParaRPr lang="da-DK" dirty="0"/>
          </a:p>
          <a:p>
            <a:pPr marL="0" indent="0">
              <a:buNone/>
            </a:pPr>
            <a:endParaRPr lang="da-DK" dirty="0"/>
          </a:p>
          <a:p>
            <a:pPr lvl="1"/>
            <a:endParaRPr lang="da-DK" sz="2000" dirty="0"/>
          </a:p>
          <a:p>
            <a:pPr marL="0" indent="0">
              <a:buNone/>
            </a:pPr>
            <a:endParaRPr lang="da-DK" dirty="0"/>
          </a:p>
        </p:txBody>
      </p:sp>
      <p:sp>
        <p:nvSpPr>
          <p:cNvPr id="5" name="Titel 4"/>
          <p:cNvSpPr>
            <a:spLocks noGrp="1"/>
          </p:cNvSpPr>
          <p:nvPr>
            <p:ph type="title"/>
          </p:nvPr>
        </p:nvSpPr>
        <p:spPr/>
        <p:txBody>
          <a:bodyPr/>
          <a:lstStyle/>
          <a:p>
            <a:r>
              <a:rPr lang="da-DK" dirty="0"/>
              <a:t>Hvordan handler I på </a:t>
            </a:r>
            <a:r>
              <a:rPr lang="da-DK" dirty="0" smtClean="0"/>
              <a:t>aftalen ?</a:t>
            </a:r>
            <a:endParaRPr lang="da-DK" dirty="0"/>
          </a:p>
        </p:txBody>
      </p:sp>
      <p:graphicFrame>
        <p:nvGraphicFramePr>
          <p:cNvPr id="6" name="Pladsholder til indhold 6"/>
          <p:cNvGraphicFramePr>
            <a:graphicFrameLocks/>
          </p:cNvGraphicFramePr>
          <p:nvPr>
            <p:extLst/>
          </p:nvPr>
        </p:nvGraphicFramePr>
        <p:xfrm>
          <a:off x="1043608" y="3284984"/>
          <a:ext cx="6552728" cy="2520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9892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69F92BD-8B0F-4C11-B088-C57EF8FBD171}" type="datetime2">
              <a:rPr lang="da-DK" noProof="0" smtClean="0"/>
              <a:t>8. september 2015</a:t>
            </a:fld>
            <a:endParaRPr lang="da-DK" noProof="0"/>
          </a:p>
        </p:txBody>
      </p:sp>
      <p:sp>
        <p:nvSpPr>
          <p:cNvPr id="3" name="Pladsholder til diasnummer 2"/>
          <p:cNvSpPr>
            <a:spLocks noGrp="1"/>
          </p:cNvSpPr>
          <p:nvPr>
            <p:ph type="sldNum" sz="quarter" idx="12"/>
          </p:nvPr>
        </p:nvSpPr>
        <p:spPr/>
        <p:txBody>
          <a:bodyPr/>
          <a:lstStyle/>
          <a:p>
            <a:fld id="{0DE32011-E550-412B-A3B1-87CF6F33343A}" type="slidenum">
              <a:rPr lang="da-DK" noProof="0" smtClean="0"/>
              <a:pPr/>
              <a:t>17</a:t>
            </a:fld>
            <a:endParaRPr lang="da-DK" noProof="0"/>
          </a:p>
        </p:txBody>
      </p:sp>
      <p:sp>
        <p:nvSpPr>
          <p:cNvPr id="4" name="Pladsholder til indhold 3"/>
          <p:cNvSpPr>
            <a:spLocks noGrp="1"/>
          </p:cNvSpPr>
          <p:nvPr>
            <p:ph sz="quarter" idx="14"/>
          </p:nvPr>
        </p:nvSpPr>
        <p:spPr>
          <a:xfrm>
            <a:off x="468312" y="1916832"/>
            <a:ext cx="7711225" cy="3980965"/>
          </a:xfrm>
        </p:spPr>
        <p:txBody>
          <a:bodyPr/>
          <a:lstStyle/>
          <a:p>
            <a:r>
              <a:rPr lang="da-DK" sz="1400" b="1" dirty="0" smtClean="0"/>
              <a:t>Bredt sortiment</a:t>
            </a:r>
          </a:p>
          <a:p>
            <a:pPr lvl="1"/>
            <a:r>
              <a:rPr lang="da-DK" sz="1200" dirty="0" smtClean="0"/>
              <a:t>16.000 varelinjer, herunder mange miljørigtige produkter</a:t>
            </a:r>
            <a:endParaRPr lang="da-DK" sz="1200" dirty="0"/>
          </a:p>
          <a:p>
            <a:pPr lvl="1"/>
            <a:endParaRPr lang="da-DK" sz="1200" b="1" dirty="0" smtClean="0"/>
          </a:p>
          <a:p>
            <a:r>
              <a:rPr lang="da-DK" sz="1400" b="1" dirty="0" smtClean="0"/>
              <a:t>Kom hurtigt i gang</a:t>
            </a:r>
          </a:p>
          <a:p>
            <a:pPr lvl="1"/>
            <a:r>
              <a:rPr lang="da-DK" sz="1200" dirty="0" smtClean="0"/>
              <a:t>Én leverandør pr. aftale</a:t>
            </a:r>
          </a:p>
          <a:p>
            <a:pPr marL="449263" lvl="1" indent="0">
              <a:buNone/>
            </a:pPr>
            <a:endParaRPr lang="da-DK" sz="1100" dirty="0" smtClean="0"/>
          </a:p>
          <a:p>
            <a:pPr lvl="1"/>
            <a:r>
              <a:rPr lang="da-DK" sz="1200" dirty="0" smtClean="0"/>
              <a:t>Bestil via </a:t>
            </a:r>
            <a:r>
              <a:rPr lang="da-DK" sz="1200" dirty="0"/>
              <a:t>mail, telefon, </a:t>
            </a:r>
            <a:r>
              <a:rPr lang="da-DK" sz="1200" dirty="0" smtClean="0"/>
              <a:t>webshop, udsalgssteder </a:t>
            </a:r>
            <a:r>
              <a:rPr lang="da-DK" sz="1200" dirty="0"/>
              <a:t>og jeres eget </a:t>
            </a:r>
            <a:r>
              <a:rPr lang="da-DK" sz="1200" dirty="0" smtClean="0"/>
              <a:t>e-handelssystem</a:t>
            </a:r>
          </a:p>
          <a:p>
            <a:pPr marL="449263" lvl="1" indent="0">
              <a:buNone/>
            </a:pPr>
            <a:endParaRPr lang="da-DK" sz="1200" dirty="0" smtClean="0"/>
          </a:p>
          <a:p>
            <a:pPr lvl="1"/>
            <a:r>
              <a:rPr lang="da-DK" sz="1200" dirty="0" smtClean="0"/>
              <a:t>Dag til dag levering</a:t>
            </a:r>
          </a:p>
          <a:p>
            <a:pPr marL="449263" lvl="1" indent="0">
              <a:buNone/>
            </a:pPr>
            <a:endParaRPr lang="da-DK" sz="1200" dirty="0" smtClean="0"/>
          </a:p>
          <a:p>
            <a:pPr lvl="1"/>
            <a:r>
              <a:rPr lang="da-DK" sz="1200" dirty="0" smtClean="0"/>
              <a:t>E-kataloger på alle delaftaler</a:t>
            </a:r>
          </a:p>
          <a:p>
            <a:pPr marL="449263" lvl="1" indent="0">
              <a:buNone/>
            </a:pPr>
            <a:endParaRPr lang="da-DK" sz="1100" dirty="0"/>
          </a:p>
          <a:p>
            <a:pPr lvl="1"/>
            <a:r>
              <a:rPr lang="da-DK" sz="1200" dirty="0" smtClean="0"/>
              <a:t>Muligt at lave leveringsaftale med leverandøren</a:t>
            </a:r>
          </a:p>
          <a:p>
            <a:pPr lvl="2">
              <a:spcAft>
                <a:spcPts val="600"/>
              </a:spcAft>
            </a:pPr>
            <a:r>
              <a:rPr lang="da-DK" sz="1100" dirty="0"/>
              <a:t>Sikrer implementering og brug af aftalen i hele organisationen </a:t>
            </a:r>
          </a:p>
          <a:p>
            <a:pPr lvl="2">
              <a:spcAft>
                <a:spcPts val="600"/>
              </a:spcAft>
            </a:pPr>
            <a:r>
              <a:rPr lang="da-DK" sz="1100" dirty="0"/>
              <a:t>Sikrer løbende optimering af indkøb på området</a:t>
            </a:r>
          </a:p>
          <a:p>
            <a:pPr lvl="2">
              <a:spcAft>
                <a:spcPts val="600"/>
              </a:spcAft>
            </a:pPr>
            <a:r>
              <a:rPr lang="da-DK" sz="1100" dirty="0"/>
              <a:t>Sikrer klar aftale om opsætning af konti, præsentationsmøde for brugere, klargøring af E-handel og adgang til indkøbsdata</a:t>
            </a:r>
          </a:p>
          <a:p>
            <a:pPr lvl="2"/>
            <a:endParaRPr lang="da-DK" sz="1200" dirty="0" smtClean="0"/>
          </a:p>
          <a:p>
            <a:pPr marL="449263" lvl="1" indent="0">
              <a:buNone/>
            </a:pPr>
            <a:endParaRPr lang="da-DK" sz="1400" dirty="0" smtClean="0"/>
          </a:p>
          <a:p>
            <a:pPr marL="449263" lvl="1" indent="0">
              <a:buNone/>
            </a:pPr>
            <a:endParaRPr lang="da-DK" sz="1400" dirty="0" smtClean="0"/>
          </a:p>
          <a:p>
            <a:pPr marL="0" indent="0">
              <a:buNone/>
            </a:pPr>
            <a:endParaRPr lang="da-DK" dirty="0"/>
          </a:p>
        </p:txBody>
      </p:sp>
      <p:sp>
        <p:nvSpPr>
          <p:cNvPr id="5" name="Titel 4"/>
          <p:cNvSpPr>
            <a:spLocks noGrp="1"/>
          </p:cNvSpPr>
          <p:nvPr>
            <p:ph type="title"/>
          </p:nvPr>
        </p:nvSpPr>
        <p:spPr/>
        <p:txBody>
          <a:bodyPr/>
          <a:lstStyle/>
          <a:p>
            <a:r>
              <a:rPr lang="da-DK" dirty="0"/>
              <a:t>Hvorfor bruge </a:t>
            </a:r>
            <a:r>
              <a:rPr lang="da-DK" dirty="0" smtClean="0"/>
              <a:t>aftalen ?</a:t>
            </a:r>
            <a:endParaRPr lang="da-DK" dirty="0"/>
          </a:p>
        </p:txBody>
      </p:sp>
    </p:spTree>
    <p:extLst>
      <p:ext uri="{BB962C8B-B14F-4D97-AF65-F5344CB8AC3E}">
        <p14:creationId xmlns:p14="http://schemas.microsoft.com/office/powerpoint/2010/main" val="991640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69F92BD-8B0F-4C11-B088-C57EF8FBD171}" type="datetime2">
              <a:rPr lang="da-DK" noProof="0" smtClean="0"/>
              <a:t>8. september 2015</a:t>
            </a:fld>
            <a:endParaRPr lang="da-DK" noProof="0"/>
          </a:p>
        </p:txBody>
      </p:sp>
      <p:sp>
        <p:nvSpPr>
          <p:cNvPr id="3" name="Pladsholder til slidenummer 2"/>
          <p:cNvSpPr>
            <a:spLocks noGrp="1"/>
          </p:cNvSpPr>
          <p:nvPr>
            <p:ph type="sldNum" sz="quarter" idx="12"/>
          </p:nvPr>
        </p:nvSpPr>
        <p:spPr/>
        <p:txBody>
          <a:bodyPr/>
          <a:lstStyle/>
          <a:p>
            <a:fld id="{0DE32011-E550-412B-A3B1-87CF6F33343A}" type="slidenum">
              <a:rPr lang="da-DK" noProof="0" smtClean="0"/>
              <a:pPr/>
              <a:t>18</a:t>
            </a:fld>
            <a:endParaRPr lang="da-DK" noProof="0"/>
          </a:p>
        </p:txBody>
      </p:sp>
      <p:pic>
        <p:nvPicPr>
          <p:cNvPr id="6" name="Pladsholder til indhold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1691680" y="2141725"/>
            <a:ext cx="5472608" cy="3659806"/>
          </a:xfrm>
        </p:spPr>
      </p:pic>
      <p:sp>
        <p:nvSpPr>
          <p:cNvPr id="5" name="Titel 4"/>
          <p:cNvSpPr>
            <a:spLocks noGrp="1"/>
          </p:cNvSpPr>
          <p:nvPr>
            <p:ph type="title"/>
          </p:nvPr>
        </p:nvSpPr>
        <p:spPr/>
        <p:txBody>
          <a:bodyPr/>
          <a:lstStyle/>
          <a:p>
            <a:r>
              <a:rPr lang="da-DK" dirty="0" smtClean="0"/>
              <a:t>Møbler</a:t>
            </a:r>
            <a:endParaRPr lang="da-DK" dirty="0"/>
          </a:p>
        </p:txBody>
      </p:sp>
    </p:spTree>
    <p:extLst>
      <p:ext uri="{BB962C8B-B14F-4D97-AF65-F5344CB8AC3E}">
        <p14:creationId xmlns:p14="http://schemas.microsoft.com/office/powerpoint/2010/main" val="430895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dsholder til billede 9"/>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5544361" y="717768"/>
            <a:ext cx="3607115" cy="5807575"/>
          </a:xfrm>
        </p:spPr>
      </p:pic>
      <p:sp>
        <p:nvSpPr>
          <p:cNvPr id="7" name="Pladsholder til indhold 6"/>
          <p:cNvSpPr>
            <a:spLocks noGrp="1"/>
          </p:cNvSpPr>
          <p:nvPr>
            <p:ph idx="1"/>
          </p:nvPr>
        </p:nvSpPr>
        <p:spPr/>
        <p:txBody>
          <a:bodyPr/>
          <a:lstStyle/>
          <a:p>
            <a:pPr marL="0" indent="0">
              <a:buNone/>
            </a:pPr>
            <a:r>
              <a:rPr lang="da-DK" dirty="0"/>
              <a:t>Aftalen er opdelt i </a:t>
            </a:r>
            <a:r>
              <a:rPr lang="da-DK" dirty="0" smtClean="0"/>
              <a:t>5 delaftaler</a:t>
            </a:r>
          </a:p>
          <a:p>
            <a:pPr marL="0" indent="0">
              <a:buNone/>
            </a:pPr>
            <a:endParaRPr lang="da-DK" dirty="0"/>
          </a:p>
          <a:p>
            <a:pPr lvl="1"/>
            <a:r>
              <a:rPr lang="da-DK" dirty="0" smtClean="0"/>
              <a:t>Kontormøbler</a:t>
            </a:r>
          </a:p>
          <a:p>
            <a:pPr marL="0" indent="0">
              <a:buNone/>
            </a:pPr>
            <a:endParaRPr lang="da-DK" dirty="0" smtClean="0"/>
          </a:p>
          <a:p>
            <a:pPr lvl="1"/>
            <a:r>
              <a:rPr lang="da-DK" dirty="0" smtClean="0"/>
              <a:t>Kantine og loungemøbler</a:t>
            </a:r>
          </a:p>
          <a:p>
            <a:pPr marL="0" indent="0">
              <a:buNone/>
            </a:pPr>
            <a:endParaRPr lang="da-DK" dirty="0" smtClean="0"/>
          </a:p>
          <a:p>
            <a:pPr lvl="1"/>
            <a:r>
              <a:rPr lang="da-DK" dirty="0" smtClean="0"/>
              <a:t>Plejemøbler</a:t>
            </a:r>
          </a:p>
          <a:p>
            <a:pPr marL="0" indent="0">
              <a:buNone/>
            </a:pPr>
            <a:endParaRPr lang="da-DK" dirty="0" smtClean="0"/>
          </a:p>
          <a:p>
            <a:pPr lvl="1"/>
            <a:r>
              <a:rPr lang="da-DK" dirty="0" smtClean="0"/>
              <a:t>Daginstitutionsmøbler</a:t>
            </a:r>
          </a:p>
          <a:p>
            <a:pPr marL="0" indent="0">
              <a:buNone/>
            </a:pPr>
            <a:endParaRPr lang="da-DK" dirty="0" smtClean="0"/>
          </a:p>
          <a:p>
            <a:pPr lvl="1"/>
            <a:r>
              <a:rPr lang="da-DK" dirty="0" smtClean="0"/>
              <a:t>Undervisningsmøbler</a:t>
            </a:r>
          </a:p>
          <a:p>
            <a:endParaRPr lang="da-DK" dirty="0">
              <a:solidFill>
                <a:srgbClr val="FF0000"/>
              </a:solidFill>
            </a:endParaRPr>
          </a:p>
          <a:p>
            <a:pPr marL="0" indent="0">
              <a:buNone/>
            </a:pPr>
            <a:endParaRPr lang="da-DK" dirty="0">
              <a:solidFill>
                <a:srgbClr val="FF0000"/>
              </a:solidFill>
            </a:endParaRPr>
          </a:p>
          <a:p>
            <a:endParaRPr lang="da-DK" dirty="0"/>
          </a:p>
        </p:txBody>
      </p:sp>
      <p:sp>
        <p:nvSpPr>
          <p:cNvPr id="2" name="Pladsholder til dato 1"/>
          <p:cNvSpPr>
            <a:spLocks noGrp="1"/>
          </p:cNvSpPr>
          <p:nvPr>
            <p:ph type="dt" sz="half" idx="10"/>
          </p:nvPr>
        </p:nvSpPr>
        <p:spPr/>
        <p:txBody>
          <a:bodyPr/>
          <a:lstStyle/>
          <a:p>
            <a:fld id="{469F92BD-8B0F-4C11-B088-C57EF8FBD171}" type="datetime2">
              <a:rPr lang="da-DK" noProof="0" smtClean="0"/>
              <a:t>8. september 2015</a:t>
            </a:fld>
            <a:endParaRPr lang="da-DK" noProof="0"/>
          </a:p>
        </p:txBody>
      </p:sp>
      <p:sp>
        <p:nvSpPr>
          <p:cNvPr id="3" name="Pladsholder til diasnummer 2"/>
          <p:cNvSpPr>
            <a:spLocks noGrp="1"/>
          </p:cNvSpPr>
          <p:nvPr>
            <p:ph type="sldNum" sz="quarter" idx="12"/>
          </p:nvPr>
        </p:nvSpPr>
        <p:spPr/>
        <p:txBody>
          <a:bodyPr/>
          <a:lstStyle/>
          <a:p>
            <a:fld id="{0DE32011-E550-412B-A3B1-87CF6F33343A}" type="slidenum">
              <a:rPr lang="da-DK" noProof="0" smtClean="0"/>
              <a:pPr/>
              <a:t>19</a:t>
            </a:fld>
            <a:endParaRPr lang="da-DK" noProof="0"/>
          </a:p>
        </p:txBody>
      </p:sp>
      <p:sp>
        <p:nvSpPr>
          <p:cNvPr id="6" name="Titel 5"/>
          <p:cNvSpPr>
            <a:spLocks noGrp="1"/>
          </p:cNvSpPr>
          <p:nvPr>
            <p:ph type="title"/>
          </p:nvPr>
        </p:nvSpPr>
        <p:spPr/>
        <p:txBody>
          <a:bodyPr/>
          <a:lstStyle/>
          <a:p>
            <a:r>
              <a:rPr lang="da-DK" dirty="0" smtClean="0"/>
              <a:t>Møbler</a:t>
            </a:r>
            <a:endParaRPr lang="da-DK" dirty="0"/>
          </a:p>
        </p:txBody>
      </p:sp>
    </p:spTree>
    <p:extLst>
      <p:ext uri="{BB962C8B-B14F-4D97-AF65-F5344CB8AC3E}">
        <p14:creationId xmlns:p14="http://schemas.microsoft.com/office/powerpoint/2010/main" val="3286395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69F92BD-8B0F-4C11-B088-C57EF8FBD171}" type="datetime2">
              <a:rPr lang="da-DK" noProof="0" smtClean="0"/>
              <a:t>8. september 2015</a:t>
            </a:fld>
            <a:endParaRPr lang="da-DK" noProof="0"/>
          </a:p>
        </p:txBody>
      </p:sp>
      <p:sp>
        <p:nvSpPr>
          <p:cNvPr id="3" name="Pladsholder til slidenummer 2"/>
          <p:cNvSpPr>
            <a:spLocks noGrp="1"/>
          </p:cNvSpPr>
          <p:nvPr>
            <p:ph type="sldNum" sz="quarter" idx="12"/>
          </p:nvPr>
        </p:nvSpPr>
        <p:spPr/>
        <p:txBody>
          <a:bodyPr/>
          <a:lstStyle/>
          <a:p>
            <a:fld id="{0DE32011-E550-412B-A3B1-87CF6F33343A}" type="slidenum">
              <a:rPr lang="da-DK" noProof="0" smtClean="0"/>
              <a:pPr/>
              <a:t>2</a:t>
            </a:fld>
            <a:endParaRPr lang="da-DK" noProof="0"/>
          </a:p>
        </p:txBody>
      </p:sp>
      <p:sp>
        <p:nvSpPr>
          <p:cNvPr id="4" name="Pladsholder til indhold 3"/>
          <p:cNvSpPr>
            <a:spLocks noGrp="1"/>
          </p:cNvSpPr>
          <p:nvPr>
            <p:ph sz="quarter" idx="14"/>
          </p:nvPr>
        </p:nvSpPr>
        <p:spPr>
          <a:xfrm>
            <a:off x="460407" y="1988840"/>
            <a:ext cx="5263721" cy="3887787"/>
          </a:xfrm>
        </p:spPr>
        <p:txBody>
          <a:bodyPr/>
          <a:lstStyle/>
          <a:p>
            <a:pPr>
              <a:spcAft>
                <a:spcPts val="1200"/>
              </a:spcAft>
            </a:pPr>
            <a:r>
              <a:rPr lang="da-DK" dirty="0" smtClean="0"/>
              <a:t>Rengøringsservice</a:t>
            </a:r>
          </a:p>
          <a:p>
            <a:pPr>
              <a:spcAft>
                <a:spcPts val="1200"/>
              </a:spcAft>
            </a:pPr>
            <a:r>
              <a:rPr lang="da-DK" dirty="0" smtClean="0"/>
              <a:t>Forbrugsartikler</a:t>
            </a:r>
          </a:p>
          <a:p>
            <a:pPr>
              <a:spcAft>
                <a:spcPts val="1200"/>
              </a:spcAft>
            </a:pPr>
            <a:r>
              <a:rPr lang="da-DK" dirty="0" smtClean="0"/>
              <a:t>Værktøj og materialer til drift og bygningsvedligeholdelse </a:t>
            </a:r>
          </a:p>
          <a:p>
            <a:pPr>
              <a:spcAft>
                <a:spcPts val="1200"/>
              </a:spcAft>
            </a:pPr>
            <a:r>
              <a:rPr lang="da-DK" dirty="0" smtClean="0"/>
              <a:t>Møbler</a:t>
            </a:r>
            <a:endParaRPr lang="da-DK" dirty="0"/>
          </a:p>
          <a:p>
            <a:pPr>
              <a:spcAft>
                <a:spcPts val="1200"/>
              </a:spcAft>
            </a:pPr>
            <a:r>
              <a:rPr lang="da-DK" dirty="0" smtClean="0"/>
              <a:t>Rådgivende ingeniør –og arkitektydelser</a:t>
            </a:r>
          </a:p>
          <a:p>
            <a:pPr>
              <a:spcAft>
                <a:spcPts val="1200"/>
              </a:spcAft>
            </a:pPr>
            <a:r>
              <a:rPr lang="da-DK" dirty="0" smtClean="0"/>
              <a:t>Elevatorservice </a:t>
            </a:r>
            <a:endParaRPr lang="da-DK" dirty="0"/>
          </a:p>
        </p:txBody>
      </p:sp>
      <p:sp>
        <p:nvSpPr>
          <p:cNvPr id="5" name="Titel 4"/>
          <p:cNvSpPr>
            <a:spLocks noGrp="1"/>
          </p:cNvSpPr>
          <p:nvPr>
            <p:ph type="title"/>
          </p:nvPr>
        </p:nvSpPr>
        <p:spPr/>
        <p:txBody>
          <a:bodyPr/>
          <a:lstStyle/>
          <a:p>
            <a:r>
              <a:rPr lang="da-DK" dirty="0"/>
              <a:t>Relevante rammeaftaler</a:t>
            </a:r>
          </a:p>
        </p:txBody>
      </p:sp>
    </p:spTree>
    <p:extLst>
      <p:ext uri="{BB962C8B-B14F-4D97-AF65-F5344CB8AC3E}">
        <p14:creationId xmlns:p14="http://schemas.microsoft.com/office/powerpoint/2010/main" val="3417887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62E566C2-C622-446D-AA65-DC354B9D4D20}" type="datetime2">
              <a:rPr lang="da-DK" noProof="0" smtClean="0"/>
              <a:t>8. september 2015</a:t>
            </a:fld>
            <a:endParaRPr lang="da-DK" noProof="0"/>
          </a:p>
        </p:txBody>
      </p:sp>
      <p:sp>
        <p:nvSpPr>
          <p:cNvPr id="3" name="Pladsholder til slidenummer 2"/>
          <p:cNvSpPr>
            <a:spLocks noGrp="1"/>
          </p:cNvSpPr>
          <p:nvPr>
            <p:ph type="sldNum" sz="quarter" idx="12"/>
          </p:nvPr>
        </p:nvSpPr>
        <p:spPr/>
        <p:txBody>
          <a:bodyPr/>
          <a:lstStyle/>
          <a:p>
            <a:fld id="{0DE32011-E550-412B-A3B1-87CF6F33343A}" type="slidenum">
              <a:rPr lang="da-DK" noProof="0" smtClean="0"/>
              <a:pPr/>
              <a:t>20</a:t>
            </a:fld>
            <a:endParaRPr lang="da-DK" noProof="0"/>
          </a:p>
        </p:txBody>
      </p:sp>
      <p:sp>
        <p:nvSpPr>
          <p:cNvPr id="5" name="Titel 4"/>
          <p:cNvSpPr>
            <a:spLocks noGrp="1"/>
          </p:cNvSpPr>
          <p:nvPr>
            <p:ph type="title"/>
          </p:nvPr>
        </p:nvSpPr>
        <p:spPr>
          <a:xfrm>
            <a:off x="468312" y="692696"/>
            <a:ext cx="8243379" cy="741936"/>
          </a:xfrm>
        </p:spPr>
        <p:txBody>
          <a:bodyPr/>
          <a:lstStyle/>
          <a:p>
            <a:r>
              <a:rPr lang="da-DK" dirty="0" smtClean="0"/>
              <a:t>Leverandører på aftalen</a:t>
            </a:r>
            <a:endParaRPr lang="da-DK" dirty="0"/>
          </a:p>
        </p:txBody>
      </p:sp>
      <p:graphicFrame>
        <p:nvGraphicFramePr>
          <p:cNvPr id="7" name="Tabel 6"/>
          <p:cNvGraphicFramePr>
            <a:graphicFrameLocks noGrp="1"/>
          </p:cNvGraphicFramePr>
          <p:nvPr>
            <p:extLst/>
          </p:nvPr>
        </p:nvGraphicFramePr>
        <p:xfrm>
          <a:off x="489656" y="1628800"/>
          <a:ext cx="7513216" cy="4297680"/>
        </p:xfrm>
        <a:graphic>
          <a:graphicData uri="http://schemas.openxmlformats.org/drawingml/2006/table">
            <a:tbl>
              <a:tblPr firstRow="1" bandRow="1">
                <a:tableStyleId>{7DF18680-E054-41AD-8BC1-D1AEF772440D}</a:tableStyleId>
              </a:tblPr>
              <a:tblGrid>
                <a:gridCol w="4032448"/>
                <a:gridCol w="3480768"/>
              </a:tblGrid>
              <a:tr h="341337">
                <a:tc>
                  <a:txBody>
                    <a:bodyPr/>
                    <a:lstStyle/>
                    <a:p>
                      <a:r>
                        <a:rPr lang="da-DK" dirty="0" smtClean="0"/>
                        <a:t>Delaftale </a:t>
                      </a:r>
                      <a:endParaRPr lang="da-DK" dirty="0"/>
                    </a:p>
                  </a:txBody>
                  <a:tcPr/>
                </a:tc>
                <a:tc>
                  <a:txBody>
                    <a:bodyPr/>
                    <a:lstStyle/>
                    <a:p>
                      <a:r>
                        <a:rPr lang="da-DK" dirty="0" smtClean="0"/>
                        <a:t>Leverandør</a:t>
                      </a:r>
                      <a:endParaRPr lang="da-DK" dirty="0"/>
                    </a:p>
                  </a:txBody>
                  <a:tcPr/>
                </a:tc>
              </a:tr>
              <a:tr h="925817">
                <a:tc>
                  <a:txBody>
                    <a:bodyPr/>
                    <a:lstStyle/>
                    <a:p>
                      <a:r>
                        <a:rPr lang="da-DK" sz="1400" dirty="0" smtClean="0"/>
                        <a:t>Delaftale 1:</a:t>
                      </a:r>
                      <a:r>
                        <a:rPr lang="da-DK" sz="1400" baseline="0" dirty="0" smtClean="0"/>
                        <a:t> Kontormøbler</a:t>
                      </a:r>
                      <a:endParaRPr lang="da-DK" sz="1400" dirty="0"/>
                    </a:p>
                  </a:txBody>
                  <a:tcPr/>
                </a:tc>
                <a:tc>
                  <a:txBody>
                    <a:bodyPr/>
                    <a:lstStyle/>
                    <a:p>
                      <a:r>
                        <a:rPr lang="da-DK" sz="1200" dirty="0" smtClean="0"/>
                        <a:t>Duba-B8</a:t>
                      </a:r>
                      <a:r>
                        <a:rPr lang="da-DK" sz="1200" baseline="0" dirty="0" smtClean="0"/>
                        <a:t> A/S</a:t>
                      </a:r>
                    </a:p>
                    <a:p>
                      <a:r>
                        <a:rPr lang="da-DK" sz="1200" baseline="0" dirty="0" smtClean="0"/>
                        <a:t>EFG Bondo A/S</a:t>
                      </a:r>
                    </a:p>
                    <a:p>
                      <a:r>
                        <a:rPr lang="da-DK" sz="1200" baseline="0" dirty="0" smtClean="0"/>
                        <a:t>Holmris+Flexform A/S</a:t>
                      </a:r>
                    </a:p>
                    <a:p>
                      <a:r>
                        <a:rPr lang="da-DK" sz="1200" baseline="0" dirty="0" smtClean="0"/>
                        <a:t>Konsortiet Hass/Berg</a:t>
                      </a:r>
                    </a:p>
                    <a:p>
                      <a:endParaRPr lang="da-DK" sz="1200" dirty="0"/>
                    </a:p>
                  </a:txBody>
                  <a:tcPr/>
                </a:tc>
              </a:tr>
              <a:tr h="757487">
                <a:tc>
                  <a:txBody>
                    <a:bodyPr/>
                    <a:lstStyle/>
                    <a:p>
                      <a:r>
                        <a:rPr lang="da-DK" sz="1400" dirty="0" smtClean="0"/>
                        <a:t>Delaftale 2: Kantine-</a:t>
                      </a:r>
                      <a:r>
                        <a:rPr lang="da-DK" sz="1400" baseline="0" dirty="0" smtClean="0"/>
                        <a:t> og loungemøbler</a:t>
                      </a:r>
                      <a:endParaRPr lang="da-DK" sz="1400" dirty="0"/>
                    </a:p>
                  </a:txBody>
                  <a:tcPr/>
                </a:tc>
                <a:tc>
                  <a:txBody>
                    <a:bodyPr/>
                    <a:lstStyle/>
                    <a:p>
                      <a:r>
                        <a:rPr lang="da-DK" sz="1200" dirty="0" smtClean="0"/>
                        <a:t>Holmris+Flexform A/S</a:t>
                      </a:r>
                    </a:p>
                    <a:p>
                      <a:r>
                        <a:rPr lang="da-DK" sz="1200" dirty="0" smtClean="0"/>
                        <a:t>EFG Bondo A/S</a:t>
                      </a:r>
                    </a:p>
                    <a:p>
                      <a:r>
                        <a:rPr lang="da-DK" sz="1200" dirty="0" smtClean="0"/>
                        <a:t>Duba-B8</a:t>
                      </a:r>
                      <a:r>
                        <a:rPr lang="da-DK" sz="1200" baseline="0" dirty="0" smtClean="0"/>
                        <a:t> A/S</a:t>
                      </a:r>
                    </a:p>
                    <a:p>
                      <a:r>
                        <a:rPr lang="da-DK" sz="1200" baseline="0" dirty="0" smtClean="0"/>
                        <a:t>Hass/Berg A/S</a:t>
                      </a:r>
                      <a:endParaRPr lang="da-DK" sz="1200" dirty="0"/>
                    </a:p>
                  </a:txBody>
                  <a:tcPr/>
                </a:tc>
              </a:tr>
              <a:tr h="589156">
                <a:tc>
                  <a:txBody>
                    <a:bodyPr/>
                    <a:lstStyle/>
                    <a:p>
                      <a:r>
                        <a:rPr lang="da-DK" sz="1400" dirty="0" smtClean="0"/>
                        <a:t>Delaftale 3: Plejemøbler</a:t>
                      </a:r>
                      <a:endParaRPr lang="da-DK" sz="1400" dirty="0"/>
                    </a:p>
                  </a:txBody>
                  <a:tcPr/>
                </a:tc>
                <a:tc>
                  <a:txBody>
                    <a:bodyPr/>
                    <a:lstStyle/>
                    <a:p>
                      <a:r>
                        <a:rPr lang="da-DK" sz="1200" dirty="0" smtClean="0"/>
                        <a:t>Holmris+Flexform A/S</a:t>
                      </a:r>
                    </a:p>
                    <a:p>
                      <a:r>
                        <a:rPr lang="da-DK" sz="1200" dirty="0" smtClean="0"/>
                        <a:t>Nordic Life ApS</a:t>
                      </a:r>
                    </a:p>
                    <a:p>
                      <a:r>
                        <a:rPr lang="da-DK" sz="1200" dirty="0" smtClean="0"/>
                        <a:t>Duba-B8 A/S</a:t>
                      </a:r>
                      <a:endParaRPr lang="da-DK" sz="1200" dirty="0"/>
                    </a:p>
                  </a:txBody>
                  <a:tcPr/>
                </a:tc>
              </a:tr>
              <a:tr h="589156">
                <a:tc>
                  <a:txBody>
                    <a:bodyPr/>
                    <a:lstStyle/>
                    <a:p>
                      <a:r>
                        <a:rPr lang="da-DK" sz="1400" dirty="0" smtClean="0"/>
                        <a:t>Delaftale 4: Daginstitutionsmøbler</a:t>
                      </a:r>
                      <a:endParaRPr lang="da-DK" sz="1400" dirty="0"/>
                    </a:p>
                  </a:txBody>
                  <a:tcPr/>
                </a:tc>
                <a:tc>
                  <a:txBody>
                    <a:bodyPr/>
                    <a:lstStyle/>
                    <a:p>
                      <a:r>
                        <a:rPr lang="da-DK" sz="1200" dirty="0" smtClean="0"/>
                        <a:t>LEIKA Danmark A/S</a:t>
                      </a:r>
                    </a:p>
                    <a:p>
                      <a:r>
                        <a:rPr lang="da-DK" sz="1200" dirty="0" smtClean="0"/>
                        <a:t>Kompan Danmark A/S</a:t>
                      </a:r>
                    </a:p>
                    <a:p>
                      <a:r>
                        <a:rPr lang="da-DK" sz="1200" dirty="0" smtClean="0"/>
                        <a:t>Uniqa</a:t>
                      </a:r>
                      <a:r>
                        <a:rPr lang="da-DK" sz="1200" baseline="0" dirty="0" smtClean="0"/>
                        <a:t> A/S</a:t>
                      </a:r>
                      <a:endParaRPr lang="da-DK" sz="1200" dirty="0"/>
                    </a:p>
                  </a:txBody>
                  <a:tcPr/>
                </a:tc>
              </a:tr>
              <a:tr h="757487">
                <a:tc>
                  <a:txBody>
                    <a:bodyPr/>
                    <a:lstStyle/>
                    <a:p>
                      <a:r>
                        <a:rPr lang="da-DK" sz="1400" dirty="0" smtClean="0"/>
                        <a:t>Delaftale 5: Undervisningsmøbler</a:t>
                      </a:r>
                      <a:endParaRPr lang="da-DK" sz="1400" dirty="0"/>
                    </a:p>
                  </a:txBody>
                  <a:tcPr/>
                </a:tc>
                <a:tc>
                  <a:txBody>
                    <a:bodyPr/>
                    <a:lstStyle/>
                    <a:p>
                      <a:r>
                        <a:rPr lang="da-DK" sz="1200" dirty="0" smtClean="0"/>
                        <a:t>Højer Møbler A/S</a:t>
                      </a:r>
                    </a:p>
                    <a:p>
                      <a:r>
                        <a:rPr lang="da-DK" sz="1200" dirty="0" smtClean="0"/>
                        <a:t>Hass/Berg A/S</a:t>
                      </a:r>
                    </a:p>
                    <a:p>
                      <a:r>
                        <a:rPr lang="da-DK" sz="1200" dirty="0" smtClean="0"/>
                        <a:t>EFG Bondo A/S</a:t>
                      </a:r>
                    </a:p>
                    <a:p>
                      <a:r>
                        <a:rPr lang="da-DK" sz="1200" dirty="0" smtClean="0"/>
                        <a:t>Holmris+Flexform A/S</a:t>
                      </a:r>
                      <a:endParaRPr lang="da-DK" sz="1200" dirty="0"/>
                    </a:p>
                  </a:txBody>
                  <a:tcPr/>
                </a:tc>
              </a:tr>
            </a:tbl>
          </a:graphicData>
        </a:graphic>
      </p:graphicFrame>
    </p:spTree>
    <p:extLst>
      <p:ext uri="{BB962C8B-B14F-4D97-AF65-F5344CB8AC3E}">
        <p14:creationId xmlns:p14="http://schemas.microsoft.com/office/powerpoint/2010/main" val="2836428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69F92BD-8B0F-4C11-B088-C57EF8FBD171}" type="datetime2">
              <a:rPr lang="da-DK" noProof="0" smtClean="0"/>
              <a:t>8. september 2015</a:t>
            </a:fld>
            <a:endParaRPr lang="da-DK" noProof="0"/>
          </a:p>
        </p:txBody>
      </p:sp>
      <p:sp>
        <p:nvSpPr>
          <p:cNvPr id="3" name="Pladsholder til diasnummer 2"/>
          <p:cNvSpPr>
            <a:spLocks noGrp="1"/>
          </p:cNvSpPr>
          <p:nvPr>
            <p:ph type="sldNum" sz="quarter" idx="12"/>
          </p:nvPr>
        </p:nvSpPr>
        <p:spPr/>
        <p:txBody>
          <a:bodyPr/>
          <a:lstStyle/>
          <a:p>
            <a:fld id="{0DE32011-E550-412B-A3B1-87CF6F33343A}" type="slidenum">
              <a:rPr lang="da-DK" noProof="0" smtClean="0"/>
              <a:pPr/>
              <a:t>21</a:t>
            </a:fld>
            <a:endParaRPr lang="da-DK" noProof="0"/>
          </a:p>
        </p:txBody>
      </p:sp>
      <p:sp>
        <p:nvSpPr>
          <p:cNvPr id="4" name="Pladsholder til indhold 3"/>
          <p:cNvSpPr>
            <a:spLocks noGrp="1"/>
          </p:cNvSpPr>
          <p:nvPr>
            <p:ph sz="quarter" idx="14"/>
          </p:nvPr>
        </p:nvSpPr>
        <p:spPr/>
        <p:txBody>
          <a:bodyPr/>
          <a:lstStyle/>
          <a:p>
            <a:pPr marL="0" indent="0">
              <a:buNone/>
            </a:pPr>
            <a:r>
              <a:rPr lang="da-DK" dirty="0" smtClean="0"/>
              <a:t>Direkte tildeling ud fra kaskademodel – form / farve / funktion</a:t>
            </a:r>
            <a:endParaRPr lang="da-DK" sz="2000" dirty="0"/>
          </a:p>
          <a:p>
            <a:pPr marL="0" indent="0">
              <a:buNone/>
            </a:pPr>
            <a:endParaRPr lang="da-DK" dirty="0"/>
          </a:p>
        </p:txBody>
      </p:sp>
      <p:sp>
        <p:nvSpPr>
          <p:cNvPr id="5" name="Titel 4"/>
          <p:cNvSpPr>
            <a:spLocks noGrp="1"/>
          </p:cNvSpPr>
          <p:nvPr>
            <p:ph type="title"/>
          </p:nvPr>
        </p:nvSpPr>
        <p:spPr/>
        <p:txBody>
          <a:bodyPr/>
          <a:lstStyle/>
          <a:p>
            <a:r>
              <a:rPr lang="da-DK" dirty="0"/>
              <a:t>Hvordan handler I på </a:t>
            </a:r>
            <a:r>
              <a:rPr lang="da-DK" dirty="0" smtClean="0"/>
              <a:t>aftalen ?</a:t>
            </a:r>
            <a:endParaRPr lang="da-DK" dirty="0"/>
          </a:p>
        </p:txBody>
      </p:sp>
      <p:graphicFrame>
        <p:nvGraphicFramePr>
          <p:cNvPr id="6" name="Pladsholder til indhold 6"/>
          <p:cNvGraphicFramePr>
            <a:graphicFrameLocks/>
          </p:cNvGraphicFramePr>
          <p:nvPr>
            <p:extLst/>
          </p:nvPr>
        </p:nvGraphicFramePr>
        <p:xfrm>
          <a:off x="1043608" y="2924944"/>
          <a:ext cx="6840760" cy="2736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73553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69F92BD-8B0F-4C11-B088-C57EF8FBD171}" type="datetime2">
              <a:rPr lang="da-DK" noProof="0" smtClean="0"/>
              <a:t>8. september 2015</a:t>
            </a:fld>
            <a:endParaRPr lang="da-DK" noProof="0"/>
          </a:p>
        </p:txBody>
      </p:sp>
      <p:sp>
        <p:nvSpPr>
          <p:cNvPr id="3" name="Pladsholder til diasnummer 2"/>
          <p:cNvSpPr>
            <a:spLocks noGrp="1"/>
          </p:cNvSpPr>
          <p:nvPr>
            <p:ph type="sldNum" sz="quarter" idx="12"/>
          </p:nvPr>
        </p:nvSpPr>
        <p:spPr/>
        <p:txBody>
          <a:bodyPr/>
          <a:lstStyle/>
          <a:p>
            <a:fld id="{0DE32011-E550-412B-A3B1-87CF6F33343A}" type="slidenum">
              <a:rPr lang="da-DK" noProof="0" smtClean="0"/>
              <a:pPr/>
              <a:t>22</a:t>
            </a:fld>
            <a:endParaRPr lang="da-DK" noProof="0"/>
          </a:p>
        </p:txBody>
      </p:sp>
      <p:sp>
        <p:nvSpPr>
          <p:cNvPr id="4" name="Pladsholder til indhold 3"/>
          <p:cNvSpPr>
            <a:spLocks noGrp="1"/>
          </p:cNvSpPr>
          <p:nvPr>
            <p:ph sz="quarter" idx="14"/>
          </p:nvPr>
        </p:nvSpPr>
        <p:spPr>
          <a:xfrm>
            <a:off x="468312" y="1916832"/>
            <a:ext cx="7711225" cy="3980965"/>
          </a:xfrm>
        </p:spPr>
        <p:txBody>
          <a:bodyPr/>
          <a:lstStyle/>
          <a:p>
            <a:r>
              <a:rPr lang="da-DK" sz="1400" b="1" dirty="0"/>
              <a:t>Kom hurtigt i gang</a:t>
            </a:r>
          </a:p>
          <a:p>
            <a:pPr lvl="1"/>
            <a:r>
              <a:rPr lang="da-DK" sz="1400" dirty="0"/>
              <a:t>Direkte tildeling</a:t>
            </a:r>
          </a:p>
          <a:p>
            <a:pPr lvl="1"/>
            <a:r>
              <a:rPr lang="da-DK" sz="1400" dirty="0"/>
              <a:t>Bredt sortiment</a:t>
            </a:r>
          </a:p>
          <a:p>
            <a:pPr lvl="1"/>
            <a:r>
              <a:rPr lang="da-DK" sz="1400" dirty="0"/>
              <a:t>Levering på location uden ekstra </a:t>
            </a:r>
            <a:r>
              <a:rPr lang="da-DK" sz="1400" dirty="0" smtClean="0"/>
              <a:t>omkostninger</a:t>
            </a:r>
          </a:p>
          <a:p>
            <a:pPr marL="449263" lvl="1" indent="0">
              <a:buNone/>
            </a:pPr>
            <a:endParaRPr lang="da-DK" sz="1400" dirty="0"/>
          </a:p>
          <a:p>
            <a:r>
              <a:rPr lang="da-DK" sz="1400" b="1" dirty="0" smtClean="0"/>
              <a:t>Fokus </a:t>
            </a:r>
            <a:r>
              <a:rPr lang="da-DK" sz="1400" b="1" dirty="0"/>
              <a:t>på </a:t>
            </a:r>
            <a:r>
              <a:rPr lang="da-DK" sz="1400" b="1" dirty="0" smtClean="0"/>
              <a:t>miljø</a:t>
            </a:r>
          </a:p>
          <a:p>
            <a:pPr lvl="1"/>
            <a:r>
              <a:rPr lang="da-DK" sz="1400" dirty="0" smtClean="0"/>
              <a:t>Alle møbler skal leve op til kravene i kriteriedokumentet for Svanemærkning inden for møbler og inventar.</a:t>
            </a:r>
          </a:p>
          <a:p>
            <a:pPr lvl="1"/>
            <a:r>
              <a:rPr lang="da-DK" sz="1400" dirty="0" smtClean="0"/>
              <a:t>Alle møbler skal være fri for stoffer der er listet hos Miljøstyrelsen liste over uønsket stoffer 2009 og European Chemicals Agency’s kandidatliste over Substance of Very High Concern </a:t>
            </a:r>
          </a:p>
          <a:p>
            <a:pPr lvl="1"/>
            <a:r>
              <a:rPr lang="da-DK" sz="1400" dirty="0" smtClean="0"/>
              <a:t>Træ skal være fremstillet af ”lovligt træ” og mindst 70 pct. af træet skal være fremstillet af enten ”bæredygtigt træ” eller ”genbrugstræ” Spånplader er minimumsgrænsen 50 pct.</a:t>
            </a:r>
          </a:p>
          <a:p>
            <a:pPr lvl="1"/>
            <a:r>
              <a:rPr lang="da-DK" sz="1400" dirty="0" smtClean="0"/>
              <a:t>Alle møbler skal overholde kravende i DIM (Dansk Indeklimamærkning) eller tilsvarende ved afdampning og lugt.</a:t>
            </a:r>
          </a:p>
          <a:p>
            <a:pPr marL="900000" lvl="2" indent="0">
              <a:buNone/>
            </a:pPr>
            <a:r>
              <a:rPr lang="da-DK" sz="1400" dirty="0" smtClean="0"/>
              <a:t> </a:t>
            </a:r>
            <a:endParaRPr lang="da-DK" sz="1400" dirty="0"/>
          </a:p>
          <a:p>
            <a:pPr marL="449263" lvl="1" indent="0">
              <a:buNone/>
            </a:pPr>
            <a:endParaRPr lang="da-DK" sz="1400" dirty="0" smtClean="0"/>
          </a:p>
          <a:p>
            <a:pPr marL="0" indent="0">
              <a:buNone/>
            </a:pPr>
            <a:endParaRPr lang="da-DK" dirty="0"/>
          </a:p>
        </p:txBody>
      </p:sp>
      <p:sp>
        <p:nvSpPr>
          <p:cNvPr id="5" name="Titel 4"/>
          <p:cNvSpPr>
            <a:spLocks noGrp="1"/>
          </p:cNvSpPr>
          <p:nvPr>
            <p:ph type="title"/>
          </p:nvPr>
        </p:nvSpPr>
        <p:spPr/>
        <p:txBody>
          <a:bodyPr/>
          <a:lstStyle/>
          <a:p>
            <a:r>
              <a:rPr lang="da-DK" dirty="0"/>
              <a:t>Hvorfor bruge </a:t>
            </a:r>
            <a:r>
              <a:rPr lang="da-DK" dirty="0" smtClean="0"/>
              <a:t>aftalen ?</a:t>
            </a:r>
            <a:endParaRPr lang="da-DK" dirty="0"/>
          </a:p>
        </p:txBody>
      </p:sp>
    </p:spTree>
    <p:extLst>
      <p:ext uri="{BB962C8B-B14F-4D97-AF65-F5344CB8AC3E}">
        <p14:creationId xmlns:p14="http://schemas.microsoft.com/office/powerpoint/2010/main" val="3601337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69F92BD-8B0F-4C11-B088-C57EF8FBD171}" type="datetime2">
              <a:rPr lang="da-DK" noProof="0" smtClean="0"/>
              <a:t>8. september 2015</a:t>
            </a:fld>
            <a:endParaRPr lang="da-DK" noProof="0"/>
          </a:p>
        </p:txBody>
      </p:sp>
      <p:sp>
        <p:nvSpPr>
          <p:cNvPr id="3" name="Pladsholder til slidenummer 2"/>
          <p:cNvSpPr>
            <a:spLocks noGrp="1"/>
          </p:cNvSpPr>
          <p:nvPr>
            <p:ph type="sldNum" sz="quarter" idx="12"/>
          </p:nvPr>
        </p:nvSpPr>
        <p:spPr/>
        <p:txBody>
          <a:bodyPr/>
          <a:lstStyle/>
          <a:p>
            <a:fld id="{0DE32011-E550-412B-A3B1-87CF6F33343A}" type="slidenum">
              <a:rPr lang="da-DK" noProof="0" smtClean="0"/>
              <a:pPr/>
              <a:t>23</a:t>
            </a:fld>
            <a:endParaRPr lang="da-DK" noProof="0"/>
          </a:p>
        </p:txBody>
      </p:sp>
      <p:pic>
        <p:nvPicPr>
          <p:cNvPr id="6" name="Pladsholder til indhold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1691680" y="2138464"/>
            <a:ext cx="5688632" cy="3777920"/>
          </a:xfrm>
        </p:spPr>
      </p:pic>
      <p:sp>
        <p:nvSpPr>
          <p:cNvPr id="5" name="Titel 4"/>
          <p:cNvSpPr>
            <a:spLocks noGrp="1"/>
          </p:cNvSpPr>
          <p:nvPr>
            <p:ph type="title"/>
          </p:nvPr>
        </p:nvSpPr>
        <p:spPr/>
        <p:txBody>
          <a:bodyPr/>
          <a:lstStyle/>
          <a:p>
            <a:r>
              <a:rPr lang="da-DK" dirty="0" smtClean="0"/>
              <a:t>Rådgivende ingeniør –og arkitektydelser</a:t>
            </a:r>
            <a:endParaRPr lang="da-DK" dirty="0"/>
          </a:p>
        </p:txBody>
      </p:sp>
    </p:spTree>
    <p:extLst>
      <p:ext uri="{BB962C8B-B14F-4D97-AF65-F5344CB8AC3E}">
        <p14:creationId xmlns:p14="http://schemas.microsoft.com/office/powerpoint/2010/main" val="35333313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dsholder til billede 7"/>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tretch>
            <a:fillRect/>
          </a:stretch>
        </p:blipFill>
        <p:spPr>
          <a:xfrm>
            <a:off x="5544361" y="1024552"/>
            <a:ext cx="3599638" cy="5393097"/>
          </a:xfrm>
        </p:spPr>
      </p:pic>
      <p:sp>
        <p:nvSpPr>
          <p:cNvPr id="7" name="Pladsholder til indhold 6"/>
          <p:cNvSpPr>
            <a:spLocks noGrp="1"/>
          </p:cNvSpPr>
          <p:nvPr>
            <p:ph idx="1"/>
          </p:nvPr>
        </p:nvSpPr>
        <p:spPr>
          <a:xfrm>
            <a:off x="468312" y="1628800"/>
            <a:ext cx="4967784" cy="4608511"/>
          </a:xfrm>
        </p:spPr>
        <p:txBody>
          <a:bodyPr/>
          <a:lstStyle/>
          <a:p>
            <a:pPr marL="0" indent="0">
              <a:buNone/>
            </a:pPr>
            <a:r>
              <a:rPr lang="da-DK" sz="1800" dirty="0" smtClean="0"/>
              <a:t>Indenfor jeres område er de 3 nedenstående rammeaftaler relevante</a:t>
            </a:r>
          </a:p>
          <a:p>
            <a:pPr marL="0" indent="0">
              <a:buNone/>
            </a:pPr>
            <a:endParaRPr lang="da-DK" sz="1800" dirty="0" smtClean="0"/>
          </a:p>
          <a:p>
            <a:pPr lvl="1"/>
            <a:r>
              <a:rPr lang="da-DK" sz="1400" dirty="0" smtClean="0"/>
              <a:t>Bygherrerådgivning</a:t>
            </a:r>
          </a:p>
          <a:p>
            <a:pPr marL="449263" lvl="1" indent="0">
              <a:buNone/>
            </a:pPr>
            <a:endParaRPr lang="da-DK" sz="1400" dirty="0" smtClean="0"/>
          </a:p>
          <a:p>
            <a:pPr lvl="1"/>
            <a:r>
              <a:rPr lang="da-DK" sz="1400" dirty="0" smtClean="0"/>
              <a:t>Rådgivende ingeniørydelser – skoler og fritid</a:t>
            </a:r>
          </a:p>
          <a:p>
            <a:pPr marL="900000" lvl="2" indent="0">
              <a:buNone/>
            </a:pPr>
            <a:endParaRPr lang="da-DK" sz="1400" dirty="0" smtClean="0"/>
          </a:p>
          <a:p>
            <a:pPr lvl="1"/>
            <a:r>
              <a:rPr lang="da-DK" sz="1400" dirty="0" smtClean="0"/>
              <a:t>Arkitektydelser – skoler og fritid</a:t>
            </a:r>
          </a:p>
          <a:p>
            <a:pPr marL="449263" lvl="1" indent="0">
              <a:buNone/>
            </a:pPr>
            <a:endParaRPr lang="da-DK" sz="1400" dirty="0"/>
          </a:p>
          <a:p>
            <a:pPr marL="449263" lvl="1" indent="0">
              <a:buNone/>
            </a:pPr>
            <a:r>
              <a:rPr lang="da-DK" sz="1400" dirty="0" smtClean="0"/>
              <a:t>Bygningsdrift, drift og vedligeholdelsesplaner, nybyggeri, udvidelse, tilbygning, ombygning og/eller renovering, herunder energirenovering af skoler, haller mv.</a:t>
            </a:r>
          </a:p>
          <a:p>
            <a:pPr marL="900000" lvl="2" indent="0">
              <a:buNone/>
            </a:pPr>
            <a:endParaRPr lang="da-DK" sz="1400" dirty="0" smtClean="0"/>
          </a:p>
          <a:p>
            <a:pPr marL="449263" lvl="1" indent="0">
              <a:buNone/>
            </a:pPr>
            <a:endParaRPr lang="da-DK" dirty="0" smtClean="0"/>
          </a:p>
          <a:p>
            <a:pPr marL="449263" lvl="1" indent="0">
              <a:buNone/>
            </a:pPr>
            <a:endParaRPr lang="da-DK" dirty="0"/>
          </a:p>
        </p:txBody>
      </p:sp>
      <p:sp>
        <p:nvSpPr>
          <p:cNvPr id="2" name="Pladsholder til dato 1"/>
          <p:cNvSpPr>
            <a:spLocks noGrp="1"/>
          </p:cNvSpPr>
          <p:nvPr>
            <p:ph type="dt" sz="half" idx="10"/>
          </p:nvPr>
        </p:nvSpPr>
        <p:spPr/>
        <p:txBody>
          <a:bodyPr/>
          <a:lstStyle/>
          <a:p>
            <a:fld id="{469F92BD-8B0F-4C11-B088-C57EF8FBD171}" type="datetime2">
              <a:rPr lang="da-DK" noProof="0" smtClean="0"/>
              <a:t>8. september 2015</a:t>
            </a:fld>
            <a:endParaRPr lang="da-DK" noProof="0"/>
          </a:p>
        </p:txBody>
      </p:sp>
      <p:sp>
        <p:nvSpPr>
          <p:cNvPr id="3" name="Pladsholder til diasnummer 2"/>
          <p:cNvSpPr>
            <a:spLocks noGrp="1"/>
          </p:cNvSpPr>
          <p:nvPr>
            <p:ph type="sldNum" sz="quarter" idx="12"/>
          </p:nvPr>
        </p:nvSpPr>
        <p:spPr/>
        <p:txBody>
          <a:bodyPr/>
          <a:lstStyle/>
          <a:p>
            <a:fld id="{0DE32011-E550-412B-A3B1-87CF6F33343A}" type="slidenum">
              <a:rPr lang="da-DK" noProof="0" smtClean="0"/>
              <a:pPr/>
              <a:t>24</a:t>
            </a:fld>
            <a:endParaRPr lang="da-DK" noProof="0"/>
          </a:p>
        </p:txBody>
      </p:sp>
      <p:sp>
        <p:nvSpPr>
          <p:cNvPr id="8" name="Pladsholder til tekst 7"/>
          <p:cNvSpPr>
            <a:spLocks noGrp="1"/>
          </p:cNvSpPr>
          <p:nvPr>
            <p:ph type="body" sz="quarter" idx="14"/>
          </p:nvPr>
        </p:nvSpPr>
        <p:spPr/>
        <p:txBody>
          <a:bodyPr/>
          <a:lstStyle/>
          <a:p>
            <a:r>
              <a:rPr lang="da-DK" dirty="0"/>
              <a:t>Mulighed for totalrådgivning</a:t>
            </a:r>
          </a:p>
          <a:p>
            <a:endParaRPr lang="da-DK" dirty="0"/>
          </a:p>
        </p:txBody>
      </p:sp>
      <p:sp>
        <p:nvSpPr>
          <p:cNvPr id="6" name="Titel 5"/>
          <p:cNvSpPr>
            <a:spLocks noGrp="1"/>
          </p:cNvSpPr>
          <p:nvPr>
            <p:ph type="title"/>
          </p:nvPr>
        </p:nvSpPr>
        <p:spPr>
          <a:xfrm>
            <a:off x="468312" y="908720"/>
            <a:ext cx="5076049" cy="545219"/>
          </a:xfrm>
        </p:spPr>
        <p:txBody>
          <a:bodyPr/>
          <a:lstStyle/>
          <a:p>
            <a:r>
              <a:rPr lang="da-DK" sz="2000" dirty="0"/>
              <a:t>Rådgivende </a:t>
            </a:r>
            <a:r>
              <a:rPr lang="da-DK" sz="2000" dirty="0" smtClean="0"/>
              <a:t>ingeniør - arkitektydelser </a:t>
            </a:r>
            <a:endParaRPr lang="da-DK" sz="2000" dirty="0"/>
          </a:p>
        </p:txBody>
      </p:sp>
    </p:spTree>
    <p:extLst>
      <p:ext uri="{BB962C8B-B14F-4D97-AF65-F5344CB8AC3E}">
        <p14:creationId xmlns:p14="http://schemas.microsoft.com/office/powerpoint/2010/main" val="6458864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62E566C2-C622-446D-AA65-DC354B9D4D20}" type="datetime2">
              <a:rPr lang="da-DK" noProof="0" smtClean="0"/>
              <a:t>8. september 2015</a:t>
            </a:fld>
            <a:endParaRPr lang="da-DK" noProof="0"/>
          </a:p>
        </p:txBody>
      </p:sp>
      <p:sp>
        <p:nvSpPr>
          <p:cNvPr id="3" name="Pladsholder til slidenummer 2"/>
          <p:cNvSpPr>
            <a:spLocks noGrp="1"/>
          </p:cNvSpPr>
          <p:nvPr>
            <p:ph type="sldNum" sz="quarter" idx="12"/>
          </p:nvPr>
        </p:nvSpPr>
        <p:spPr/>
        <p:txBody>
          <a:bodyPr/>
          <a:lstStyle/>
          <a:p>
            <a:fld id="{0DE32011-E550-412B-A3B1-87CF6F33343A}" type="slidenum">
              <a:rPr lang="da-DK" noProof="0" smtClean="0"/>
              <a:pPr/>
              <a:t>25</a:t>
            </a:fld>
            <a:endParaRPr lang="da-DK" noProof="0"/>
          </a:p>
        </p:txBody>
      </p:sp>
      <p:pic>
        <p:nvPicPr>
          <p:cNvPr id="7" name="Billede 6"/>
          <p:cNvPicPr>
            <a:picLocks noChangeAspect="1"/>
          </p:cNvPicPr>
          <p:nvPr/>
        </p:nvPicPr>
        <p:blipFill>
          <a:blip r:embed="rId2"/>
          <a:stretch>
            <a:fillRect/>
          </a:stretch>
        </p:blipFill>
        <p:spPr>
          <a:xfrm>
            <a:off x="405984" y="1459421"/>
            <a:ext cx="7024247" cy="4693090"/>
          </a:xfrm>
          <a:prstGeom prst="rect">
            <a:avLst/>
          </a:prstGeom>
        </p:spPr>
      </p:pic>
      <p:sp>
        <p:nvSpPr>
          <p:cNvPr id="5" name="Titel 4"/>
          <p:cNvSpPr>
            <a:spLocks noGrp="1"/>
          </p:cNvSpPr>
          <p:nvPr>
            <p:ph type="title"/>
          </p:nvPr>
        </p:nvSpPr>
        <p:spPr>
          <a:xfrm>
            <a:off x="405984" y="717485"/>
            <a:ext cx="8243379" cy="741936"/>
          </a:xfrm>
        </p:spPr>
        <p:txBody>
          <a:bodyPr/>
          <a:lstStyle/>
          <a:p>
            <a:r>
              <a:rPr lang="da-DK" dirty="0" smtClean="0"/>
              <a:t>Leverandører på aftalen</a:t>
            </a:r>
            <a:endParaRPr lang="da-DK" dirty="0"/>
          </a:p>
        </p:txBody>
      </p:sp>
    </p:spTree>
    <p:extLst>
      <p:ext uri="{BB962C8B-B14F-4D97-AF65-F5344CB8AC3E}">
        <p14:creationId xmlns:p14="http://schemas.microsoft.com/office/powerpoint/2010/main" val="796465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69F92BD-8B0F-4C11-B088-C57EF8FBD171}" type="datetime2">
              <a:rPr lang="da-DK" noProof="0" smtClean="0"/>
              <a:t>8. september 2015</a:t>
            </a:fld>
            <a:endParaRPr lang="da-DK" noProof="0"/>
          </a:p>
        </p:txBody>
      </p:sp>
      <p:sp>
        <p:nvSpPr>
          <p:cNvPr id="3" name="Pladsholder til diasnummer 2"/>
          <p:cNvSpPr>
            <a:spLocks noGrp="1"/>
          </p:cNvSpPr>
          <p:nvPr>
            <p:ph type="sldNum" sz="quarter" idx="12"/>
          </p:nvPr>
        </p:nvSpPr>
        <p:spPr/>
        <p:txBody>
          <a:bodyPr/>
          <a:lstStyle/>
          <a:p>
            <a:fld id="{0DE32011-E550-412B-A3B1-87CF6F33343A}" type="slidenum">
              <a:rPr lang="da-DK" noProof="0" smtClean="0"/>
              <a:pPr/>
              <a:t>26</a:t>
            </a:fld>
            <a:endParaRPr lang="da-DK" noProof="0"/>
          </a:p>
        </p:txBody>
      </p:sp>
      <p:sp>
        <p:nvSpPr>
          <p:cNvPr id="4" name="Pladsholder til indhold 3"/>
          <p:cNvSpPr>
            <a:spLocks noGrp="1"/>
          </p:cNvSpPr>
          <p:nvPr>
            <p:ph sz="quarter" idx="14"/>
          </p:nvPr>
        </p:nvSpPr>
        <p:spPr/>
        <p:txBody>
          <a:bodyPr/>
          <a:lstStyle/>
          <a:p>
            <a:pPr marL="0" indent="0">
              <a:buNone/>
            </a:pPr>
            <a:r>
              <a:rPr lang="da-DK" sz="1800" dirty="0" smtClean="0"/>
              <a:t>Genåbning af konkurrencen mellem leverandørerne der er valgt på aftalen</a:t>
            </a:r>
            <a:endParaRPr lang="da-DK" sz="1800" dirty="0"/>
          </a:p>
        </p:txBody>
      </p:sp>
      <p:sp>
        <p:nvSpPr>
          <p:cNvPr id="5" name="Titel 4"/>
          <p:cNvSpPr>
            <a:spLocks noGrp="1"/>
          </p:cNvSpPr>
          <p:nvPr>
            <p:ph type="title"/>
          </p:nvPr>
        </p:nvSpPr>
        <p:spPr/>
        <p:txBody>
          <a:bodyPr/>
          <a:lstStyle/>
          <a:p>
            <a:r>
              <a:rPr lang="da-DK" dirty="0"/>
              <a:t>Hvordan handler I på </a:t>
            </a:r>
            <a:r>
              <a:rPr lang="da-DK" dirty="0" smtClean="0"/>
              <a:t>aftalen ?</a:t>
            </a:r>
            <a:endParaRPr lang="da-DK" dirty="0"/>
          </a:p>
        </p:txBody>
      </p:sp>
      <p:graphicFrame>
        <p:nvGraphicFramePr>
          <p:cNvPr id="6" name="Pladsholder til indhold 6"/>
          <p:cNvGraphicFramePr>
            <a:graphicFrameLocks/>
          </p:cNvGraphicFramePr>
          <p:nvPr>
            <p:extLst/>
          </p:nvPr>
        </p:nvGraphicFramePr>
        <p:xfrm>
          <a:off x="1043608" y="2924944"/>
          <a:ext cx="6840760" cy="2736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92413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62E566C2-C622-446D-AA65-DC354B9D4D20}" type="datetime2">
              <a:rPr lang="da-DK" noProof="0" smtClean="0"/>
              <a:t>8. september 2015</a:t>
            </a:fld>
            <a:endParaRPr lang="da-DK" noProof="0"/>
          </a:p>
        </p:txBody>
      </p:sp>
      <p:sp>
        <p:nvSpPr>
          <p:cNvPr id="3" name="Pladsholder til slidenummer 2"/>
          <p:cNvSpPr>
            <a:spLocks noGrp="1"/>
          </p:cNvSpPr>
          <p:nvPr>
            <p:ph type="sldNum" sz="quarter" idx="12"/>
          </p:nvPr>
        </p:nvSpPr>
        <p:spPr/>
        <p:txBody>
          <a:bodyPr/>
          <a:lstStyle/>
          <a:p>
            <a:fld id="{0DE32011-E550-412B-A3B1-87CF6F33343A}" type="slidenum">
              <a:rPr lang="da-DK" noProof="0" smtClean="0"/>
              <a:pPr/>
              <a:t>27</a:t>
            </a:fld>
            <a:endParaRPr lang="da-DK" noProof="0"/>
          </a:p>
        </p:txBody>
      </p:sp>
      <p:sp>
        <p:nvSpPr>
          <p:cNvPr id="4" name="Pladsholder til tekst 3"/>
          <p:cNvSpPr>
            <a:spLocks noGrp="1"/>
          </p:cNvSpPr>
          <p:nvPr>
            <p:ph type="body" sz="quarter" idx="13"/>
          </p:nvPr>
        </p:nvSpPr>
        <p:spPr>
          <a:xfrm>
            <a:off x="468038" y="1268760"/>
            <a:ext cx="8243653" cy="4752628"/>
          </a:xfrm>
        </p:spPr>
        <p:txBody>
          <a:bodyPr/>
          <a:lstStyle/>
          <a:p>
            <a:pPr lvl="1" indent="0">
              <a:buNone/>
            </a:pPr>
            <a:r>
              <a:rPr lang="da-DK" b="1" dirty="0" smtClean="0"/>
              <a:t>Hvorfor bruge aftalen ?</a:t>
            </a:r>
          </a:p>
          <a:p>
            <a:pPr marL="522900" lvl="1" indent="-342900"/>
            <a:endParaRPr lang="da-DK" dirty="0"/>
          </a:p>
          <a:p>
            <a:pPr marL="522900" lvl="1" indent="-342900"/>
            <a:r>
              <a:rPr lang="da-DK" dirty="0" smtClean="0"/>
              <a:t>Udbudspligt løftet</a:t>
            </a:r>
          </a:p>
          <a:p>
            <a:pPr marL="972900" lvl="2" indent="-342900"/>
            <a:r>
              <a:rPr lang="da-DK" dirty="0" smtClean="0"/>
              <a:t>Hver 6. udbud annulleres – omkostningstungt</a:t>
            </a:r>
          </a:p>
          <a:p>
            <a:pPr lvl="2" indent="0">
              <a:buNone/>
            </a:pPr>
            <a:endParaRPr lang="da-DK" dirty="0" smtClean="0"/>
          </a:p>
          <a:p>
            <a:pPr marL="972900" lvl="2" indent="-342900"/>
            <a:r>
              <a:rPr lang="da-DK" dirty="0" smtClean="0"/>
              <a:t>Miniudbud som sikre en hurtig proces og hjælp fra SKI</a:t>
            </a:r>
          </a:p>
          <a:p>
            <a:pPr marL="1422900" lvl="3" indent="-342900"/>
            <a:r>
              <a:rPr lang="da-DK" dirty="0" smtClean="0"/>
              <a:t>Vejledning</a:t>
            </a:r>
          </a:p>
          <a:p>
            <a:pPr marL="1422900" lvl="3" indent="-342900"/>
            <a:r>
              <a:rPr lang="da-DK" dirty="0" smtClean="0"/>
              <a:t>Miniudbudsmateriale (miniudbudsbetingelser; leveringsaftale med bilag samt Tildelings –og afslagsbrev)</a:t>
            </a:r>
          </a:p>
          <a:p>
            <a:pPr lvl="3" indent="0">
              <a:buNone/>
            </a:pPr>
            <a:endParaRPr lang="da-DK" dirty="0" smtClean="0"/>
          </a:p>
          <a:p>
            <a:pPr marL="972900" lvl="2" indent="-342900"/>
            <a:r>
              <a:rPr lang="da-DK" dirty="0" smtClean="0"/>
              <a:t>Tryghed i forhold til processen</a:t>
            </a:r>
          </a:p>
          <a:p>
            <a:pPr marL="1422900" lvl="3" indent="-342900"/>
            <a:r>
              <a:rPr lang="da-DK" dirty="0" smtClean="0"/>
              <a:t>Skaber solidt kontraktgrundlag</a:t>
            </a:r>
          </a:p>
          <a:p>
            <a:pPr lvl="1" indent="0">
              <a:buNone/>
            </a:pPr>
            <a:endParaRPr lang="da-DK" dirty="0" smtClean="0"/>
          </a:p>
          <a:p>
            <a:pPr marL="522900" lvl="1" indent="-342900"/>
            <a:r>
              <a:rPr lang="da-DK" dirty="0" smtClean="0"/>
              <a:t>Det er nemt at samle ingeniør- og arkitektopgaver</a:t>
            </a:r>
            <a:endParaRPr lang="da-DK" dirty="0"/>
          </a:p>
          <a:p>
            <a:pPr lvl="1" indent="0">
              <a:buNone/>
            </a:pPr>
            <a:endParaRPr lang="da-DK" dirty="0" smtClean="0"/>
          </a:p>
          <a:p>
            <a:pPr marL="522900" lvl="1" indent="-342900"/>
            <a:r>
              <a:rPr lang="da-DK" dirty="0" smtClean="0"/>
              <a:t>Du har kun én kontaktperson gennem hele projektet</a:t>
            </a:r>
          </a:p>
          <a:p>
            <a:pPr lvl="1" indent="0">
              <a:buNone/>
            </a:pPr>
            <a:endParaRPr lang="da-DK" dirty="0" smtClean="0"/>
          </a:p>
        </p:txBody>
      </p:sp>
    </p:spTree>
    <p:extLst>
      <p:ext uri="{BB962C8B-B14F-4D97-AF65-F5344CB8AC3E}">
        <p14:creationId xmlns:p14="http://schemas.microsoft.com/office/powerpoint/2010/main" val="36848311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69F92BD-8B0F-4C11-B088-C57EF8FBD171}" type="datetime2">
              <a:rPr lang="da-DK" noProof="0" smtClean="0"/>
              <a:t>8. september 2015</a:t>
            </a:fld>
            <a:endParaRPr lang="da-DK" noProof="0"/>
          </a:p>
        </p:txBody>
      </p:sp>
      <p:sp>
        <p:nvSpPr>
          <p:cNvPr id="3" name="Pladsholder til slidenummer 2"/>
          <p:cNvSpPr>
            <a:spLocks noGrp="1"/>
          </p:cNvSpPr>
          <p:nvPr>
            <p:ph type="sldNum" sz="quarter" idx="12"/>
          </p:nvPr>
        </p:nvSpPr>
        <p:spPr/>
        <p:txBody>
          <a:bodyPr/>
          <a:lstStyle/>
          <a:p>
            <a:fld id="{0DE32011-E550-412B-A3B1-87CF6F33343A}" type="slidenum">
              <a:rPr lang="da-DK" noProof="0" smtClean="0"/>
              <a:pPr/>
              <a:t>28</a:t>
            </a:fld>
            <a:endParaRPr lang="da-DK" noProof="0"/>
          </a:p>
        </p:txBody>
      </p:sp>
      <p:pic>
        <p:nvPicPr>
          <p:cNvPr id="6" name="Pladsholder til indhold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1667596" y="2133600"/>
            <a:ext cx="5837382" cy="3887788"/>
          </a:xfrm>
        </p:spPr>
      </p:pic>
      <p:sp>
        <p:nvSpPr>
          <p:cNvPr id="5" name="Titel 4"/>
          <p:cNvSpPr>
            <a:spLocks noGrp="1"/>
          </p:cNvSpPr>
          <p:nvPr>
            <p:ph type="title"/>
          </p:nvPr>
        </p:nvSpPr>
        <p:spPr/>
        <p:txBody>
          <a:bodyPr/>
          <a:lstStyle/>
          <a:p>
            <a:r>
              <a:rPr lang="da-DK" dirty="0" smtClean="0"/>
              <a:t>Elevatorservice</a:t>
            </a:r>
            <a:endParaRPr lang="da-DK" dirty="0"/>
          </a:p>
        </p:txBody>
      </p:sp>
    </p:spTree>
    <p:extLst>
      <p:ext uri="{BB962C8B-B14F-4D97-AF65-F5344CB8AC3E}">
        <p14:creationId xmlns:p14="http://schemas.microsoft.com/office/powerpoint/2010/main" val="2684352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dsholder til billede 9"/>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5495666" y="724094"/>
            <a:ext cx="3487974" cy="5729242"/>
          </a:xfrm>
        </p:spPr>
      </p:pic>
      <p:sp>
        <p:nvSpPr>
          <p:cNvPr id="7" name="Pladsholder til indhold 6"/>
          <p:cNvSpPr>
            <a:spLocks noGrp="1"/>
          </p:cNvSpPr>
          <p:nvPr>
            <p:ph idx="1"/>
          </p:nvPr>
        </p:nvSpPr>
        <p:spPr>
          <a:xfrm>
            <a:off x="468312" y="2134023"/>
            <a:ext cx="5076049" cy="3887367"/>
          </a:xfrm>
        </p:spPr>
        <p:txBody>
          <a:bodyPr/>
          <a:lstStyle/>
          <a:p>
            <a:pPr marL="0" indent="0">
              <a:buNone/>
            </a:pPr>
            <a:r>
              <a:rPr lang="da-DK" sz="1800" dirty="0"/>
              <a:t>Elevatorservice omfatter den løbende drift og vedligeholdelse af eksisterende </a:t>
            </a:r>
            <a:r>
              <a:rPr lang="da-DK" sz="1800" dirty="0" smtClean="0"/>
              <a:t>elevatorer.</a:t>
            </a:r>
          </a:p>
          <a:p>
            <a:pPr marL="0" indent="0">
              <a:buNone/>
            </a:pPr>
            <a:endParaRPr lang="da-DK" sz="1800" dirty="0" smtClean="0"/>
          </a:p>
          <a:p>
            <a:pPr marL="0" indent="0">
              <a:buNone/>
            </a:pPr>
            <a:r>
              <a:rPr lang="da-DK" sz="1800" dirty="0" smtClean="0"/>
              <a:t>Kan opdele i 4 typer af opgaver:</a:t>
            </a:r>
          </a:p>
          <a:p>
            <a:pPr lvl="1"/>
            <a:r>
              <a:rPr lang="da-DK" sz="1600" dirty="0" smtClean="0"/>
              <a:t>Lovpligtige </a:t>
            </a:r>
            <a:r>
              <a:rPr lang="da-DK" sz="1600" dirty="0"/>
              <a:t>eftersyn, inkl. besigtigelse og afprøvning ved inspektionsorgan</a:t>
            </a:r>
          </a:p>
          <a:p>
            <a:pPr lvl="1"/>
            <a:r>
              <a:rPr lang="da-DK" sz="1600" dirty="0"/>
              <a:t>Alarmovervågning og udkald</a:t>
            </a:r>
          </a:p>
          <a:p>
            <a:pPr lvl="1"/>
            <a:r>
              <a:rPr lang="da-DK" sz="1600" dirty="0"/>
              <a:t>Mindre løbende vedligeholdelsesopgaver</a:t>
            </a:r>
          </a:p>
          <a:p>
            <a:pPr lvl="1"/>
            <a:r>
              <a:rPr lang="da-DK" sz="1600" dirty="0"/>
              <a:t>Moderniseringsopgaver – større vedligehold og udskiftning af centrale komponenter</a:t>
            </a:r>
          </a:p>
          <a:p>
            <a:pPr lvl="1"/>
            <a:endParaRPr lang="da-DK" sz="1200" dirty="0"/>
          </a:p>
          <a:p>
            <a:endParaRPr lang="da-DK" dirty="0">
              <a:solidFill>
                <a:srgbClr val="FF0000"/>
              </a:solidFill>
            </a:endParaRPr>
          </a:p>
          <a:p>
            <a:pPr marL="0" indent="0">
              <a:buNone/>
            </a:pPr>
            <a:endParaRPr lang="da-DK" dirty="0">
              <a:solidFill>
                <a:srgbClr val="FF0000"/>
              </a:solidFill>
            </a:endParaRPr>
          </a:p>
          <a:p>
            <a:endParaRPr lang="da-DK" dirty="0"/>
          </a:p>
        </p:txBody>
      </p:sp>
      <p:sp>
        <p:nvSpPr>
          <p:cNvPr id="2" name="Pladsholder til dato 1"/>
          <p:cNvSpPr>
            <a:spLocks noGrp="1"/>
          </p:cNvSpPr>
          <p:nvPr>
            <p:ph type="dt" sz="half" idx="10"/>
          </p:nvPr>
        </p:nvSpPr>
        <p:spPr/>
        <p:txBody>
          <a:bodyPr/>
          <a:lstStyle/>
          <a:p>
            <a:fld id="{469F92BD-8B0F-4C11-B088-C57EF8FBD171}" type="datetime2">
              <a:rPr lang="da-DK" noProof="0" smtClean="0"/>
              <a:t>8. september 2015</a:t>
            </a:fld>
            <a:endParaRPr lang="da-DK" noProof="0"/>
          </a:p>
        </p:txBody>
      </p:sp>
      <p:sp>
        <p:nvSpPr>
          <p:cNvPr id="3" name="Pladsholder til diasnummer 2"/>
          <p:cNvSpPr>
            <a:spLocks noGrp="1"/>
          </p:cNvSpPr>
          <p:nvPr>
            <p:ph type="sldNum" sz="quarter" idx="12"/>
          </p:nvPr>
        </p:nvSpPr>
        <p:spPr/>
        <p:txBody>
          <a:bodyPr/>
          <a:lstStyle/>
          <a:p>
            <a:fld id="{0DE32011-E550-412B-A3B1-87CF6F33343A}" type="slidenum">
              <a:rPr lang="da-DK" noProof="0" smtClean="0"/>
              <a:pPr/>
              <a:t>29</a:t>
            </a:fld>
            <a:endParaRPr lang="da-DK" noProof="0"/>
          </a:p>
        </p:txBody>
      </p:sp>
      <p:sp>
        <p:nvSpPr>
          <p:cNvPr id="6" name="Titel 5"/>
          <p:cNvSpPr>
            <a:spLocks noGrp="1"/>
          </p:cNvSpPr>
          <p:nvPr>
            <p:ph type="title"/>
          </p:nvPr>
        </p:nvSpPr>
        <p:spPr/>
        <p:txBody>
          <a:bodyPr/>
          <a:lstStyle/>
          <a:p>
            <a:r>
              <a:rPr lang="da-DK" dirty="0" smtClean="0"/>
              <a:t>Elevatorservice</a:t>
            </a:r>
            <a:endParaRPr lang="da-DK" dirty="0"/>
          </a:p>
        </p:txBody>
      </p:sp>
    </p:spTree>
    <p:extLst>
      <p:ext uri="{BB962C8B-B14F-4D97-AF65-F5344CB8AC3E}">
        <p14:creationId xmlns:p14="http://schemas.microsoft.com/office/powerpoint/2010/main" val="3563329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69F92BD-8B0F-4C11-B088-C57EF8FBD171}" type="datetime2">
              <a:rPr lang="da-DK" noProof="0" smtClean="0"/>
              <a:t>8. september 2015</a:t>
            </a:fld>
            <a:endParaRPr lang="da-DK" noProof="0"/>
          </a:p>
        </p:txBody>
      </p:sp>
      <p:sp>
        <p:nvSpPr>
          <p:cNvPr id="3" name="Pladsholder til slidenummer 2"/>
          <p:cNvSpPr>
            <a:spLocks noGrp="1"/>
          </p:cNvSpPr>
          <p:nvPr>
            <p:ph type="sldNum" sz="quarter" idx="12"/>
          </p:nvPr>
        </p:nvSpPr>
        <p:spPr/>
        <p:txBody>
          <a:bodyPr/>
          <a:lstStyle/>
          <a:p>
            <a:fld id="{0DE32011-E550-412B-A3B1-87CF6F33343A}" type="slidenum">
              <a:rPr lang="da-DK" noProof="0" smtClean="0"/>
              <a:pPr/>
              <a:t>3</a:t>
            </a:fld>
            <a:endParaRPr lang="da-DK" noProof="0"/>
          </a:p>
        </p:txBody>
      </p:sp>
      <p:sp>
        <p:nvSpPr>
          <p:cNvPr id="5" name="Titel 4"/>
          <p:cNvSpPr>
            <a:spLocks noGrp="1"/>
          </p:cNvSpPr>
          <p:nvPr>
            <p:ph type="title"/>
          </p:nvPr>
        </p:nvSpPr>
        <p:spPr>
          <a:xfrm>
            <a:off x="454612" y="1088453"/>
            <a:ext cx="8243379" cy="741936"/>
          </a:xfrm>
        </p:spPr>
        <p:txBody>
          <a:bodyPr/>
          <a:lstStyle/>
          <a:p>
            <a:r>
              <a:rPr lang="da-DK" dirty="0" smtClean="0"/>
              <a:t>Rengøringsservice</a:t>
            </a:r>
            <a:endParaRPr lang="da-DK" dirty="0"/>
          </a:p>
        </p:txBody>
      </p:sp>
      <p:pic>
        <p:nvPicPr>
          <p:cNvPr id="8" name="Pladsholder til indhold 7"/>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1619672" y="2101683"/>
            <a:ext cx="5904656" cy="3932592"/>
          </a:xfrm>
        </p:spPr>
      </p:pic>
    </p:spTree>
    <p:extLst>
      <p:ext uri="{BB962C8B-B14F-4D97-AF65-F5344CB8AC3E}">
        <p14:creationId xmlns:p14="http://schemas.microsoft.com/office/powerpoint/2010/main" val="37344987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62E566C2-C622-446D-AA65-DC354B9D4D20}" type="datetime2">
              <a:rPr lang="da-DK" noProof="0" smtClean="0"/>
              <a:t>8. september 2015</a:t>
            </a:fld>
            <a:endParaRPr lang="da-DK" noProof="0"/>
          </a:p>
        </p:txBody>
      </p:sp>
      <p:sp>
        <p:nvSpPr>
          <p:cNvPr id="3" name="Pladsholder til slidenummer 2"/>
          <p:cNvSpPr>
            <a:spLocks noGrp="1"/>
          </p:cNvSpPr>
          <p:nvPr>
            <p:ph type="sldNum" sz="quarter" idx="12"/>
          </p:nvPr>
        </p:nvSpPr>
        <p:spPr/>
        <p:txBody>
          <a:bodyPr/>
          <a:lstStyle/>
          <a:p>
            <a:fld id="{0DE32011-E550-412B-A3B1-87CF6F33343A}" type="slidenum">
              <a:rPr lang="da-DK" noProof="0" smtClean="0"/>
              <a:pPr/>
              <a:t>30</a:t>
            </a:fld>
            <a:endParaRPr lang="da-DK" noProof="0"/>
          </a:p>
        </p:txBody>
      </p:sp>
      <p:sp>
        <p:nvSpPr>
          <p:cNvPr id="5" name="Titel 4"/>
          <p:cNvSpPr>
            <a:spLocks noGrp="1"/>
          </p:cNvSpPr>
          <p:nvPr>
            <p:ph type="title"/>
          </p:nvPr>
        </p:nvSpPr>
        <p:spPr/>
        <p:txBody>
          <a:bodyPr/>
          <a:lstStyle/>
          <a:p>
            <a:r>
              <a:rPr lang="da-DK" dirty="0" smtClean="0"/>
              <a:t>Leverandører på aftale</a:t>
            </a:r>
            <a:endParaRPr lang="da-DK" dirty="0"/>
          </a:p>
        </p:txBody>
      </p:sp>
      <p:graphicFrame>
        <p:nvGraphicFramePr>
          <p:cNvPr id="7" name="Tabel 6"/>
          <p:cNvGraphicFramePr>
            <a:graphicFrameLocks noGrp="1"/>
          </p:cNvGraphicFramePr>
          <p:nvPr>
            <p:extLst/>
          </p:nvPr>
        </p:nvGraphicFramePr>
        <p:xfrm>
          <a:off x="468312" y="2255272"/>
          <a:ext cx="6096000" cy="1483360"/>
        </p:xfrm>
        <a:graphic>
          <a:graphicData uri="http://schemas.openxmlformats.org/drawingml/2006/table">
            <a:tbl>
              <a:tblPr firstRow="1" bandRow="1">
                <a:tableStyleId>{7DF18680-E054-41AD-8BC1-D1AEF772440D}</a:tableStyleId>
              </a:tblPr>
              <a:tblGrid>
                <a:gridCol w="6096000"/>
              </a:tblGrid>
              <a:tr h="370840">
                <a:tc>
                  <a:txBody>
                    <a:bodyPr/>
                    <a:lstStyle/>
                    <a:p>
                      <a:r>
                        <a:rPr lang="da-DK" dirty="0" smtClean="0"/>
                        <a:t>Leverandør</a:t>
                      </a:r>
                      <a:endParaRPr lang="da-DK" dirty="0"/>
                    </a:p>
                  </a:txBody>
                  <a:tcPr/>
                </a:tc>
              </a:tr>
              <a:tr h="370840">
                <a:tc>
                  <a:txBody>
                    <a:bodyPr/>
                    <a:lstStyle/>
                    <a:p>
                      <a:r>
                        <a:rPr lang="da-DK" dirty="0" smtClean="0"/>
                        <a:t>Otis A/S</a:t>
                      </a:r>
                      <a:endParaRPr lang="da-DK" dirty="0"/>
                    </a:p>
                  </a:txBody>
                  <a:tcPr/>
                </a:tc>
              </a:tr>
              <a:tr h="370840">
                <a:tc>
                  <a:txBody>
                    <a:bodyPr/>
                    <a:lstStyle/>
                    <a:p>
                      <a:r>
                        <a:rPr lang="da-DK" dirty="0" smtClean="0"/>
                        <a:t>Schindler Elevatorer A/S</a:t>
                      </a:r>
                      <a:endParaRPr lang="da-DK" dirty="0"/>
                    </a:p>
                  </a:txBody>
                  <a:tcPr/>
                </a:tc>
              </a:tr>
              <a:tr h="370840">
                <a:tc>
                  <a:txBody>
                    <a:bodyPr/>
                    <a:lstStyle/>
                    <a:p>
                      <a:r>
                        <a:rPr lang="da-DK" dirty="0" smtClean="0"/>
                        <a:t>Thyssenkrupp Elevator A/S</a:t>
                      </a:r>
                      <a:endParaRPr lang="da-DK" dirty="0"/>
                    </a:p>
                  </a:txBody>
                  <a:tcPr/>
                </a:tc>
              </a:tr>
            </a:tbl>
          </a:graphicData>
        </a:graphic>
      </p:graphicFrame>
    </p:spTree>
    <p:extLst>
      <p:ext uri="{BB962C8B-B14F-4D97-AF65-F5344CB8AC3E}">
        <p14:creationId xmlns:p14="http://schemas.microsoft.com/office/powerpoint/2010/main" val="39312725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69F92BD-8B0F-4C11-B088-C57EF8FBD171}" type="datetime2">
              <a:rPr lang="da-DK" noProof="0" smtClean="0"/>
              <a:t>8. september 2015</a:t>
            </a:fld>
            <a:endParaRPr lang="da-DK" noProof="0"/>
          </a:p>
        </p:txBody>
      </p:sp>
      <p:sp>
        <p:nvSpPr>
          <p:cNvPr id="3" name="Pladsholder til diasnummer 2"/>
          <p:cNvSpPr>
            <a:spLocks noGrp="1"/>
          </p:cNvSpPr>
          <p:nvPr>
            <p:ph type="sldNum" sz="quarter" idx="12"/>
          </p:nvPr>
        </p:nvSpPr>
        <p:spPr/>
        <p:txBody>
          <a:bodyPr/>
          <a:lstStyle/>
          <a:p>
            <a:fld id="{0DE32011-E550-412B-A3B1-87CF6F33343A}" type="slidenum">
              <a:rPr lang="da-DK" noProof="0" smtClean="0"/>
              <a:pPr/>
              <a:t>31</a:t>
            </a:fld>
            <a:endParaRPr lang="da-DK" noProof="0"/>
          </a:p>
        </p:txBody>
      </p:sp>
      <p:sp>
        <p:nvSpPr>
          <p:cNvPr id="4" name="Pladsholder til indhold 3"/>
          <p:cNvSpPr>
            <a:spLocks noGrp="1"/>
          </p:cNvSpPr>
          <p:nvPr>
            <p:ph sz="quarter" idx="14"/>
          </p:nvPr>
        </p:nvSpPr>
        <p:spPr/>
        <p:txBody>
          <a:bodyPr/>
          <a:lstStyle/>
          <a:p>
            <a:r>
              <a:rPr lang="da-DK" dirty="0" smtClean="0"/>
              <a:t>Direkte tildeling ud fra kaskademodel – ved 1 – 9 elevatorer </a:t>
            </a:r>
          </a:p>
          <a:p>
            <a:r>
              <a:rPr lang="da-DK" dirty="0" smtClean="0"/>
              <a:t>Miniudbud med laveste pris – over 10 elevatorer </a:t>
            </a:r>
          </a:p>
          <a:p>
            <a:pPr marL="0" indent="0">
              <a:buNone/>
            </a:pPr>
            <a:endParaRPr lang="da-DK" dirty="0"/>
          </a:p>
        </p:txBody>
      </p:sp>
      <p:sp>
        <p:nvSpPr>
          <p:cNvPr id="5" name="Titel 4"/>
          <p:cNvSpPr>
            <a:spLocks noGrp="1"/>
          </p:cNvSpPr>
          <p:nvPr>
            <p:ph type="title"/>
          </p:nvPr>
        </p:nvSpPr>
        <p:spPr/>
        <p:txBody>
          <a:bodyPr/>
          <a:lstStyle/>
          <a:p>
            <a:r>
              <a:rPr lang="da-DK" dirty="0"/>
              <a:t>Hvordan handler I på </a:t>
            </a:r>
            <a:r>
              <a:rPr lang="da-DK" dirty="0" smtClean="0"/>
              <a:t>aftalen ?</a:t>
            </a:r>
            <a:endParaRPr lang="da-DK" dirty="0"/>
          </a:p>
        </p:txBody>
      </p:sp>
      <p:graphicFrame>
        <p:nvGraphicFramePr>
          <p:cNvPr id="6" name="Pladsholder til indhold 6"/>
          <p:cNvGraphicFramePr>
            <a:graphicFrameLocks/>
          </p:cNvGraphicFramePr>
          <p:nvPr>
            <p:extLst/>
          </p:nvPr>
        </p:nvGraphicFramePr>
        <p:xfrm>
          <a:off x="1043608" y="3284984"/>
          <a:ext cx="6552728" cy="2736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05303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69F92BD-8B0F-4C11-B088-C57EF8FBD171}" type="datetime2">
              <a:rPr lang="da-DK" noProof="0" smtClean="0"/>
              <a:t>8. september 2015</a:t>
            </a:fld>
            <a:endParaRPr lang="da-DK" noProof="0"/>
          </a:p>
        </p:txBody>
      </p:sp>
      <p:sp>
        <p:nvSpPr>
          <p:cNvPr id="3" name="Pladsholder til diasnummer 2"/>
          <p:cNvSpPr>
            <a:spLocks noGrp="1"/>
          </p:cNvSpPr>
          <p:nvPr>
            <p:ph type="sldNum" sz="quarter" idx="12"/>
          </p:nvPr>
        </p:nvSpPr>
        <p:spPr/>
        <p:txBody>
          <a:bodyPr/>
          <a:lstStyle/>
          <a:p>
            <a:fld id="{0DE32011-E550-412B-A3B1-87CF6F33343A}" type="slidenum">
              <a:rPr lang="da-DK" noProof="0" smtClean="0"/>
              <a:pPr/>
              <a:t>32</a:t>
            </a:fld>
            <a:endParaRPr lang="da-DK" noProof="0"/>
          </a:p>
        </p:txBody>
      </p:sp>
      <p:sp>
        <p:nvSpPr>
          <p:cNvPr id="4" name="Pladsholder til indhold 3"/>
          <p:cNvSpPr>
            <a:spLocks noGrp="1"/>
          </p:cNvSpPr>
          <p:nvPr>
            <p:ph sz="quarter" idx="14"/>
          </p:nvPr>
        </p:nvSpPr>
        <p:spPr>
          <a:xfrm>
            <a:off x="468312" y="1916832"/>
            <a:ext cx="7711225" cy="3980965"/>
          </a:xfrm>
        </p:spPr>
        <p:txBody>
          <a:bodyPr/>
          <a:lstStyle/>
          <a:p>
            <a:pPr marL="0" indent="0">
              <a:buNone/>
            </a:pPr>
            <a:endParaRPr lang="da-DK" sz="1400" b="1" dirty="0" smtClean="0"/>
          </a:p>
          <a:p>
            <a:r>
              <a:rPr lang="da-DK" sz="1600" b="1" dirty="0" smtClean="0"/>
              <a:t>Gode priser og aftaler med standard vilkår </a:t>
            </a:r>
          </a:p>
          <a:p>
            <a:pPr lvl="1"/>
            <a:r>
              <a:rPr lang="da-DK" sz="1600" dirty="0" smtClean="0"/>
              <a:t>Inden for lovpligtig eftersyn</a:t>
            </a:r>
          </a:p>
          <a:p>
            <a:pPr lvl="1"/>
            <a:r>
              <a:rPr lang="da-DK" sz="1600" dirty="0" smtClean="0"/>
              <a:t>Kender pris</a:t>
            </a:r>
          </a:p>
          <a:p>
            <a:pPr lvl="1"/>
            <a:r>
              <a:rPr lang="da-DK" sz="1600" dirty="0" smtClean="0"/>
              <a:t>Aftale i 9 – 36 mdr.</a:t>
            </a:r>
          </a:p>
          <a:p>
            <a:pPr lvl="1"/>
            <a:r>
              <a:rPr lang="da-DK" sz="1600" dirty="0" smtClean="0"/>
              <a:t>Åbne protokoller, så ny leverandør hurtigt kan overtage servicen </a:t>
            </a:r>
          </a:p>
          <a:p>
            <a:pPr marL="0" indent="0">
              <a:buNone/>
            </a:pPr>
            <a:endParaRPr lang="da-DK" sz="1600" b="1" dirty="0" smtClean="0"/>
          </a:p>
          <a:p>
            <a:r>
              <a:rPr lang="da-DK" sz="1600" b="1" dirty="0" smtClean="0"/>
              <a:t>Responstider</a:t>
            </a:r>
          </a:p>
          <a:p>
            <a:pPr lvl="1"/>
            <a:r>
              <a:rPr lang="da-DK" sz="1600" dirty="0" smtClean="0"/>
              <a:t>1 time ved indespærret person</a:t>
            </a:r>
          </a:p>
          <a:p>
            <a:pPr lvl="1"/>
            <a:r>
              <a:rPr lang="da-DK" sz="1600" dirty="0" smtClean="0"/>
              <a:t>4 timer ved driftsstop </a:t>
            </a:r>
          </a:p>
          <a:p>
            <a:pPr marL="449263" lvl="1" indent="0">
              <a:buNone/>
            </a:pPr>
            <a:endParaRPr lang="da-DK" sz="1600" b="1" dirty="0" smtClean="0"/>
          </a:p>
          <a:p>
            <a:pPr marL="449263" lvl="1" indent="0">
              <a:buNone/>
            </a:pPr>
            <a:endParaRPr lang="da-DK" sz="1400" dirty="0" smtClean="0"/>
          </a:p>
          <a:p>
            <a:pPr marL="0" indent="0">
              <a:buNone/>
            </a:pPr>
            <a:endParaRPr lang="da-DK" dirty="0"/>
          </a:p>
        </p:txBody>
      </p:sp>
      <p:sp>
        <p:nvSpPr>
          <p:cNvPr id="5" name="Titel 4"/>
          <p:cNvSpPr>
            <a:spLocks noGrp="1"/>
          </p:cNvSpPr>
          <p:nvPr>
            <p:ph type="title"/>
          </p:nvPr>
        </p:nvSpPr>
        <p:spPr/>
        <p:txBody>
          <a:bodyPr/>
          <a:lstStyle/>
          <a:p>
            <a:r>
              <a:rPr lang="da-DK" dirty="0"/>
              <a:t>Hvorfor bruge </a:t>
            </a:r>
            <a:r>
              <a:rPr lang="da-DK" dirty="0" smtClean="0"/>
              <a:t>aftalen ?</a:t>
            </a:r>
            <a:endParaRPr lang="da-DK" dirty="0"/>
          </a:p>
        </p:txBody>
      </p:sp>
    </p:spTree>
    <p:extLst>
      <p:ext uri="{BB962C8B-B14F-4D97-AF65-F5344CB8AC3E}">
        <p14:creationId xmlns:p14="http://schemas.microsoft.com/office/powerpoint/2010/main" val="17504452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268760"/>
            <a:ext cx="4268035" cy="781815"/>
          </a:xfrm>
        </p:spPr>
        <p:txBody>
          <a:bodyPr/>
          <a:lstStyle/>
          <a:p>
            <a:r>
              <a:rPr lang="da-DK" dirty="0" smtClean="0"/>
              <a:t>kontakt</a:t>
            </a:r>
            <a:endParaRPr lang="da-DK" dirty="0"/>
          </a:p>
        </p:txBody>
      </p:sp>
      <p:sp>
        <p:nvSpPr>
          <p:cNvPr id="3" name="Pladsholder til tekst 2"/>
          <p:cNvSpPr>
            <a:spLocks noGrp="1"/>
          </p:cNvSpPr>
          <p:nvPr>
            <p:ph type="body" sz="quarter" idx="13"/>
          </p:nvPr>
        </p:nvSpPr>
        <p:spPr>
          <a:xfrm>
            <a:off x="319291" y="1844824"/>
            <a:ext cx="4268805" cy="4104456"/>
          </a:xfrm>
        </p:spPr>
        <p:txBody>
          <a:bodyPr/>
          <a:lstStyle/>
          <a:p>
            <a:r>
              <a:rPr lang="da-DK" dirty="0"/>
              <a:t>Rengøringsservice og Rådgivende ingeniør –og arkitektydelser</a:t>
            </a:r>
          </a:p>
          <a:p>
            <a:r>
              <a:rPr lang="da-DK" dirty="0"/>
              <a:t>Rikke Kjeldsmark Nielsen</a:t>
            </a:r>
          </a:p>
          <a:p>
            <a:r>
              <a:rPr lang="da-DK" dirty="0"/>
              <a:t>Teamleder for KLS</a:t>
            </a:r>
          </a:p>
          <a:p>
            <a:r>
              <a:rPr lang="da-DK" dirty="0"/>
              <a:t>rkn@ski.dk</a:t>
            </a:r>
          </a:p>
          <a:p>
            <a:r>
              <a:rPr lang="da-DK" dirty="0"/>
              <a:t>Tlf. 40 76 87 </a:t>
            </a:r>
            <a:r>
              <a:rPr lang="da-DK" dirty="0" smtClean="0"/>
              <a:t>27</a:t>
            </a:r>
          </a:p>
          <a:p>
            <a:endParaRPr lang="da-DK" dirty="0"/>
          </a:p>
          <a:p>
            <a:r>
              <a:rPr lang="da-DK" dirty="0" smtClean="0"/>
              <a:t>Møbler, Forbrugsartikler og Elevatorservice</a:t>
            </a:r>
          </a:p>
          <a:p>
            <a:r>
              <a:rPr lang="da-DK" dirty="0" smtClean="0"/>
              <a:t>Peter Oppenlænder Madsen</a:t>
            </a:r>
            <a:endParaRPr lang="da-DK" dirty="0"/>
          </a:p>
          <a:p>
            <a:r>
              <a:rPr lang="da-DK" dirty="0" smtClean="0"/>
              <a:t>Kontraktansvarlig </a:t>
            </a:r>
            <a:endParaRPr lang="da-DK" dirty="0"/>
          </a:p>
          <a:p>
            <a:r>
              <a:rPr lang="da-DK" dirty="0" smtClean="0"/>
              <a:t>pom@ski.dk</a:t>
            </a:r>
            <a:endParaRPr lang="da-DK" dirty="0"/>
          </a:p>
          <a:p>
            <a:r>
              <a:rPr lang="da-DK" dirty="0"/>
              <a:t>Tlf. </a:t>
            </a:r>
            <a:r>
              <a:rPr lang="da-DK" dirty="0" smtClean="0"/>
              <a:t>22 79 21 68</a:t>
            </a:r>
            <a:endParaRPr lang="da-DK" dirty="0"/>
          </a:p>
          <a:p>
            <a:endParaRPr lang="da-DK" dirty="0"/>
          </a:p>
          <a:p>
            <a:r>
              <a:rPr lang="da-DK" dirty="0" smtClean="0"/>
              <a:t>Værktøj </a:t>
            </a:r>
            <a:r>
              <a:rPr lang="da-DK" dirty="0"/>
              <a:t>og materialer </a:t>
            </a:r>
            <a:br>
              <a:rPr lang="da-DK" dirty="0"/>
            </a:br>
            <a:r>
              <a:rPr lang="da-DK" dirty="0"/>
              <a:t>til drift og </a:t>
            </a:r>
            <a:r>
              <a:rPr lang="da-DK" dirty="0" smtClean="0"/>
              <a:t>bygningsvedligeholdelse</a:t>
            </a:r>
          </a:p>
          <a:p>
            <a:r>
              <a:rPr lang="da-DK" dirty="0" smtClean="0"/>
              <a:t>Charlotte Valdorf</a:t>
            </a:r>
          </a:p>
          <a:p>
            <a:r>
              <a:rPr lang="da-DK" dirty="0" smtClean="0"/>
              <a:t>Kontraktansvarlig</a:t>
            </a:r>
          </a:p>
          <a:p>
            <a:r>
              <a:rPr lang="da-DK" dirty="0" smtClean="0"/>
              <a:t>cva@ski.dk</a:t>
            </a:r>
          </a:p>
          <a:p>
            <a:r>
              <a:rPr lang="da-DK" dirty="0" smtClean="0"/>
              <a:t>Tlf. 40 85 64 90</a:t>
            </a:r>
          </a:p>
          <a:p>
            <a:endParaRPr lang="da-DK" dirty="0" smtClean="0"/>
          </a:p>
          <a:p>
            <a:endParaRPr lang="da-DK" dirty="0"/>
          </a:p>
          <a:p>
            <a:endParaRPr lang="da-DK" dirty="0" smtClean="0"/>
          </a:p>
          <a:p>
            <a:endParaRPr lang="da-DK" dirty="0"/>
          </a:p>
          <a:p>
            <a:endParaRPr lang="da-DK" dirty="0"/>
          </a:p>
        </p:txBody>
      </p:sp>
      <p:sp>
        <p:nvSpPr>
          <p:cNvPr id="4" name="Pladsholder til dato 3"/>
          <p:cNvSpPr>
            <a:spLocks noGrp="1"/>
          </p:cNvSpPr>
          <p:nvPr>
            <p:ph type="dt" sz="half" idx="14"/>
          </p:nvPr>
        </p:nvSpPr>
        <p:spPr/>
        <p:txBody>
          <a:bodyPr/>
          <a:lstStyle/>
          <a:p>
            <a:fld id="{A52C074F-796B-45A1-8AD0-648B20A555AE}" type="datetime2">
              <a:rPr lang="da-DK" smtClean="0"/>
              <a:t>8. september 2015</a:t>
            </a:fld>
            <a:endParaRPr lang="da-DK" dirty="0"/>
          </a:p>
        </p:txBody>
      </p:sp>
      <p:sp>
        <p:nvSpPr>
          <p:cNvPr id="5" name="Pladsholder til slidenummer 4"/>
          <p:cNvSpPr>
            <a:spLocks noGrp="1"/>
          </p:cNvSpPr>
          <p:nvPr>
            <p:ph type="sldNum" sz="quarter" idx="16"/>
          </p:nvPr>
        </p:nvSpPr>
        <p:spPr/>
        <p:txBody>
          <a:bodyPr/>
          <a:lstStyle/>
          <a:p>
            <a:fld id="{0DE32011-E550-412B-A3B1-87CF6F33343A}" type="slidenum">
              <a:rPr lang="da-DK" smtClean="0"/>
              <a:pPr/>
              <a:t>33</a:t>
            </a:fld>
            <a:endParaRPr lang="da-DK" dirty="0"/>
          </a:p>
        </p:txBody>
      </p:sp>
    </p:spTree>
    <p:extLst>
      <p:ext uri="{BB962C8B-B14F-4D97-AF65-F5344CB8AC3E}">
        <p14:creationId xmlns:p14="http://schemas.microsoft.com/office/powerpoint/2010/main" val="2249362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dsholder til billede 9"/>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tretch>
            <a:fillRect/>
          </a:stretch>
        </p:blipFill>
        <p:spPr>
          <a:xfrm>
            <a:off x="5544361" y="1021858"/>
            <a:ext cx="3599638" cy="5398487"/>
          </a:xfrm>
        </p:spPr>
      </p:pic>
      <p:sp>
        <p:nvSpPr>
          <p:cNvPr id="7" name="Pladsholder til indhold 6"/>
          <p:cNvSpPr>
            <a:spLocks noGrp="1"/>
          </p:cNvSpPr>
          <p:nvPr>
            <p:ph idx="1"/>
          </p:nvPr>
        </p:nvSpPr>
        <p:spPr/>
        <p:txBody>
          <a:bodyPr/>
          <a:lstStyle/>
          <a:p>
            <a:pPr marL="0" indent="0">
              <a:buNone/>
            </a:pPr>
            <a:r>
              <a:rPr lang="da-DK" sz="1600" dirty="0" smtClean="0"/>
              <a:t>Rengøringsydelser og rengøringsrelaterede ydelser</a:t>
            </a:r>
          </a:p>
          <a:p>
            <a:pPr lvl="1"/>
            <a:r>
              <a:rPr lang="da-DK" sz="1200" dirty="0" smtClean="0"/>
              <a:t>Rengøring af inventar, bygningsdele og sanitære installationer, periodisk inventarrengøring, trappevask, hovedrengøring mv.</a:t>
            </a:r>
          </a:p>
          <a:p>
            <a:pPr lvl="1"/>
            <a:r>
              <a:rPr lang="da-DK" sz="1200" dirty="0" smtClean="0"/>
              <a:t>Frekvensrengøring, programmeret rengøring og DS/INSTA 800</a:t>
            </a:r>
          </a:p>
          <a:p>
            <a:pPr lvl="1"/>
            <a:endParaRPr lang="da-DK" sz="1600" dirty="0" smtClean="0"/>
          </a:p>
          <a:p>
            <a:pPr marL="0" indent="0">
              <a:buNone/>
            </a:pPr>
            <a:r>
              <a:rPr lang="da-DK" sz="1600" dirty="0" smtClean="0"/>
              <a:t>Vinduespolering </a:t>
            </a:r>
            <a:r>
              <a:rPr lang="da-DK" sz="1600" dirty="0"/>
              <a:t>og </a:t>
            </a:r>
            <a:r>
              <a:rPr lang="da-DK" sz="1600" dirty="0" smtClean="0"/>
              <a:t>måtteservice</a:t>
            </a:r>
          </a:p>
          <a:p>
            <a:pPr lvl="1"/>
            <a:r>
              <a:rPr lang="da-DK" sz="1200" dirty="0" smtClean="0"/>
              <a:t>Rengøring af vinduesrammer, vindueskarme</a:t>
            </a:r>
          </a:p>
          <a:p>
            <a:pPr lvl="1"/>
            <a:r>
              <a:rPr lang="da-DK" sz="1200" dirty="0" smtClean="0"/>
              <a:t>Vask og leje af måtter og levering/afhentning </a:t>
            </a:r>
          </a:p>
          <a:p>
            <a:pPr marL="0" indent="0">
              <a:buNone/>
            </a:pPr>
            <a:endParaRPr lang="da-DK" sz="1200" dirty="0" smtClean="0"/>
          </a:p>
          <a:p>
            <a:pPr marL="0" indent="0">
              <a:buNone/>
            </a:pPr>
            <a:r>
              <a:rPr lang="da-DK" sz="1400" dirty="0" smtClean="0"/>
              <a:t>Mulighed for virksomhedsoverdragelse/udlicitering </a:t>
            </a:r>
          </a:p>
          <a:p>
            <a:pPr lvl="1"/>
            <a:r>
              <a:rPr lang="da-DK" sz="1200" dirty="0" smtClean="0"/>
              <a:t>Lovpligtigt på kantineområdet</a:t>
            </a:r>
          </a:p>
          <a:p>
            <a:pPr lvl="1"/>
            <a:r>
              <a:rPr lang="da-DK" sz="1200" dirty="0" smtClean="0"/>
              <a:t>Frivilligt på rengøringsområdet</a:t>
            </a:r>
            <a:endParaRPr lang="da-DK" sz="1200" dirty="0"/>
          </a:p>
          <a:p>
            <a:endParaRPr lang="da-DK" dirty="0">
              <a:solidFill>
                <a:srgbClr val="FF0000"/>
              </a:solidFill>
            </a:endParaRPr>
          </a:p>
          <a:p>
            <a:pPr marL="0" indent="0">
              <a:buNone/>
            </a:pPr>
            <a:endParaRPr lang="da-DK" dirty="0">
              <a:solidFill>
                <a:srgbClr val="FF0000"/>
              </a:solidFill>
            </a:endParaRPr>
          </a:p>
          <a:p>
            <a:endParaRPr lang="da-DK" dirty="0"/>
          </a:p>
        </p:txBody>
      </p:sp>
      <p:sp>
        <p:nvSpPr>
          <p:cNvPr id="2" name="Pladsholder til dato 1"/>
          <p:cNvSpPr>
            <a:spLocks noGrp="1"/>
          </p:cNvSpPr>
          <p:nvPr>
            <p:ph type="dt" sz="half" idx="10"/>
          </p:nvPr>
        </p:nvSpPr>
        <p:spPr/>
        <p:txBody>
          <a:bodyPr/>
          <a:lstStyle/>
          <a:p>
            <a:fld id="{469F92BD-8B0F-4C11-B088-C57EF8FBD171}" type="datetime2">
              <a:rPr lang="da-DK" noProof="0" smtClean="0"/>
              <a:t>8. september 2015</a:t>
            </a:fld>
            <a:endParaRPr lang="da-DK" noProof="0"/>
          </a:p>
        </p:txBody>
      </p:sp>
      <p:sp>
        <p:nvSpPr>
          <p:cNvPr id="3" name="Pladsholder til diasnummer 2"/>
          <p:cNvSpPr>
            <a:spLocks noGrp="1"/>
          </p:cNvSpPr>
          <p:nvPr>
            <p:ph type="sldNum" sz="quarter" idx="12"/>
          </p:nvPr>
        </p:nvSpPr>
        <p:spPr/>
        <p:txBody>
          <a:bodyPr/>
          <a:lstStyle/>
          <a:p>
            <a:fld id="{0DE32011-E550-412B-A3B1-87CF6F33343A}" type="slidenum">
              <a:rPr lang="da-DK" noProof="0" smtClean="0"/>
              <a:pPr/>
              <a:t>4</a:t>
            </a:fld>
            <a:endParaRPr lang="da-DK" noProof="0"/>
          </a:p>
        </p:txBody>
      </p:sp>
      <p:sp>
        <p:nvSpPr>
          <p:cNvPr id="6" name="Titel 5"/>
          <p:cNvSpPr>
            <a:spLocks noGrp="1"/>
          </p:cNvSpPr>
          <p:nvPr>
            <p:ph type="title"/>
          </p:nvPr>
        </p:nvSpPr>
        <p:spPr/>
        <p:txBody>
          <a:bodyPr/>
          <a:lstStyle/>
          <a:p>
            <a:r>
              <a:rPr lang="da-DK" dirty="0" smtClean="0"/>
              <a:t>Rengøringsservice</a:t>
            </a:r>
            <a:endParaRPr lang="da-DK" dirty="0"/>
          </a:p>
        </p:txBody>
      </p:sp>
    </p:spTree>
    <p:extLst>
      <p:ext uri="{BB962C8B-B14F-4D97-AF65-F5344CB8AC3E}">
        <p14:creationId xmlns:p14="http://schemas.microsoft.com/office/powerpoint/2010/main" val="405818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62E566C2-C622-446D-AA65-DC354B9D4D20}" type="datetime2">
              <a:rPr lang="da-DK" noProof="0" smtClean="0"/>
              <a:t>8. september 2015</a:t>
            </a:fld>
            <a:endParaRPr lang="da-DK" noProof="0"/>
          </a:p>
        </p:txBody>
      </p:sp>
      <p:sp>
        <p:nvSpPr>
          <p:cNvPr id="3" name="Pladsholder til slidenummer 2"/>
          <p:cNvSpPr>
            <a:spLocks noGrp="1"/>
          </p:cNvSpPr>
          <p:nvPr>
            <p:ph type="sldNum" sz="quarter" idx="12"/>
          </p:nvPr>
        </p:nvSpPr>
        <p:spPr/>
        <p:txBody>
          <a:bodyPr/>
          <a:lstStyle/>
          <a:p>
            <a:fld id="{0DE32011-E550-412B-A3B1-87CF6F33343A}" type="slidenum">
              <a:rPr lang="da-DK" noProof="0" smtClean="0"/>
              <a:pPr/>
              <a:t>5</a:t>
            </a:fld>
            <a:endParaRPr lang="da-DK" noProof="0"/>
          </a:p>
        </p:txBody>
      </p:sp>
      <p:pic>
        <p:nvPicPr>
          <p:cNvPr id="6" name="Billede 5"/>
          <p:cNvPicPr>
            <a:picLocks noChangeAspect="1"/>
          </p:cNvPicPr>
          <p:nvPr/>
        </p:nvPicPr>
        <p:blipFill>
          <a:blip r:embed="rId3"/>
          <a:stretch>
            <a:fillRect/>
          </a:stretch>
        </p:blipFill>
        <p:spPr>
          <a:xfrm>
            <a:off x="436720" y="2134801"/>
            <a:ext cx="8285585" cy="3454440"/>
          </a:xfrm>
          <a:prstGeom prst="rect">
            <a:avLst/>
          </a:prstGeom>
        </p:spPr>
      </p:pic>
      <p:sp>
        <p:nvSpPr>
          <p:cNvPr id="5" name="Titel 4"/>
          <p:cNvSpPr>
            <a:spLocks noGrp="1"/>
          </p:cNvSpPr>
          <p:nvPr>
            <p:ph type="title"/>
          </p:nvPr>
        </p:nvSpPr>
        <p:spPr>
          <a:xfrm>
            <a:off x="270999" y="985709"/>
            <a:ext cx="8243379" cy="741936"/>
          </a:xfrm>
        </p:spPr>
        <p:txBody>
          <a:bodyPr/>
          <a:lstStyle/>
          <a:p>
            <a:r>
              <a:rPr lang="da-DK" dirty="0" smtClean="0"/>
              <a:t>Leverandører på aftalen</a:t>
            </a:r>
            <a:endParaRPr lang="da-DK" dirty="0"/>
          </a:p>
        </p:txBody>
      </p:sp>
    </p:spTree>
    <p:extLst>
      <p:ext uri="{BB962C8B-B14F-4D97-AF65-F5344CB8AC3E}">
        <p14:creationId xmlns:p14="http://schemas.microsoft.com/office/powerpoint/2010/main" val="797668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69F92BD-8B0F-4C11-B088-C57EF8FBD171}" type="datetime2">
              <a:rPr lang="da-DK" noProof="0" smtClean="0"/>
              <a:t>8. september 2015</a:t>
            </a:fld>
            <a:endParaRPr lang="da-DK" noProof="0"/>
          </a:p>
        </p:txBody>
      </p:sp>
      <p:sp>
        <p:nvSpPr>
          <p:cNvPr id="3" name="Pladsholder til diasnummer 2"/>
          <p:cNvSpPr>
            <a:spLocks noGrp="1"/>
          </p:cNvSpPr>
          <p:nvPr>
            <p:ph type="sldNum" sz="quarter" idx="12"/>
          </p:nvPr>
        </p:nvSpPr>
        <p:spPr/>
        <p:txBody>
          <a:bodyPr/>
          <a:lstStyle/>
          <a:p>
            <a:fld id="{0DE32011-E550-412B-A3B1-87CF6F33343A}" type="slidenum">
              <a:rPr lang="da-DK" noProof="0" smtClean="0"/>
              <a:pPr/>
              <a:t>6</a:t>
            </a:fld>
            <a:endParaRPr lang="da-DK" noProof="0"/>
          </a:p>
        </p:txBody>
      </p:sp>
      <p:sp>
        <p:nvSpPr>
          <p:cNvPr id="4" name="Pladsholder til indhold 3"/>
          <p:cNvSpPr>
            <a:spLocks noGrp="1"/>
          </p:cNvSpPr>
          <p:nvPr>
            <p:ph sz="quarter" idx="14"/>
          </p:nvPr>
        </p:nvSpPr>
        <p:spPr>
          <a:xfrm>
            <a:off x="468312" y="2133601"/>
            <a:ext cx="8251284" cy="3887787"/>
          </a:xfrm>
        </p:spPr>
        <p:txBody>
          <a:bodyPr/>
          <a:lstStyle/>
          <a:p>
            <a:pPr marL="0" indent="0">
              <a:buNone/>
            </a:pPr>
            <a:r>
              <a:rPr lang="da-DK" sz="1800" dirty="0" smtClean="0"/>
              <a:t>Miniudbud (genåbning af konkurrence) </a:t>
            </a:r>
          </a:p>
          <a:p>
            <a:pPr lvl="1"/>
            <a:r>
              <a:rPr lang="da-DK" sz="1600" dirty="0" smtClean="0"/>
              <a:t>Tildelingskriteriet er løsningsforslag og pris</a:t>
            </a:r>
          </a:p>
          <a:p>
            <a:pPr marL="0" indent="0">
              <a:buNone/>
            </a:pPr>
            <a:endParaRPr lang="da-DK" dirty="0"/>
          </a:p>
          <a:p>
            <a:pPr lvl="1"/>
            <a:endParaRPr lang="da-DK" sz="2000" dirty="0"/>
          </a:p>
          <a:p>
            <a:pPr marL="0" indent="0">
              <a:buNone/>
            </a:pPr>
            <a:endParaRPr lang="da-DK" dirty="0"/>
          </a:p>
        </p:txBody>
      </p:sp>
      <p:sp>
        <p:nvSpPr>
          <p:cNvPr id="5" name="Titel 4"/>
          <p:cNvSpPr>
            <a:spLocks noGrp="1"/>
          </p:cNvSpPr>
          <p:nvPr>
            <p:ph type="title"/>
          </p:nvPr>
        </p:nvSpPr>
        <p:spPr/>
        <p:txBody>
          <a:bodyPr/>
          <a:lstStyle/>
          <a:p>
            <a:r>
              <a:rPr lang="da-DK" dirty="0"/>
              <a:t>Hvordan handler I på </a:t>
            </a:r>
            <a:r>
              <a:rPr lang="da-DK" dirty="0" smtClean="0"/>
              <a:t>aftalen ?</a:t>
            </a:r>
            <a:endParaRPr lang="da-DK" dirty="0"/>
          </a:p>
        </p:txBody>
      </p:sp>
      <p:graphicFrame>
        <p:nvGraphicFramePr>
          <p:cNvPr id="6" name="Pladsholder til indhold 6"/>
          <p:cNvGraphicFramePr>
            <a:graphicFrameLocks/>
          </p:cNvGraphicFramePr>
          <p:nvPr>
            <p:extLst/>
          </p:nvPr>
        </p:nvGraphicFramePr>
        <p:xfrm>
          <a:off x="1043608" y="3212976"/>
          <a:ext cx="6552728" cy="2520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7004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69F92BD-8B0F-4C11-B088-C57EF8FBD171}" type="datetime2">
              <a:rPr lang="da-DK" noProof="0" smtClean="0"/>
              <a:t>8. september 2015</a:t>
            </a:fld>
            <a:endParaRPr lang="da-DK" noProof="0"/>
          </a:p>
        </p:txBody>
      </p:sp>
      <p:sp>
        <p:nvSpPr>
          <p:cNvPr id="3" name="Pladsholder til diasnummer 2"/>
          <p:cNvSpPr>
            <a:spLocks noGrp="1"/>
          </p:cNvSpPr>
          <p:nvPr>
            <p:ph type="sldNum" sz="quarter" idx="12"/>
          </p:nvPr>
        </p:nvSpPr>
        <p:spPr/>
        <p:txBody>
          <a:bodyPr/>
          <a:lstStyle/>
          <a:p>
            <a:fld id="{0DE32011-E550-412B-A3B1-87CF6F33343A}" type="slidenum">
              <a:rPr lang="da-DK" noProof="0" smtClean="0"/>
              <a:pPr/>
              <a:t>7</a:t>
            </a:fld>
            <a:endParaRPr lang="da-DK" noProof="0"/>
          </a:p>
        </p:txBody>
      </p:sp>
      <p:sp>
        <p:nvSpPr>
          <p:cNvPr id="4" name="Pladsholder til indhold 3"/>
          <p:cNvSpPr>
            <a:spLocks noGrp="1"/>
          </p:cNvSpPr>
          <p:nvPr>
            <p:ph sz="quarter" idx="14"/>
          </p:nvPr>
        </p:nvSpPr>
        <p:spPr>
          <a:xfrm>
            <a:off x="468312" y="1916832"/>
            <a:ext cx="7711225" cy="3980965"/>
          </a:xfrm>
        </p:spPr>
        <p:txBody>
          <a:bodyPr/>
          <a:lstStyle/>
          <a:p>
            <a:r>
              <a:rPr lang="da-DK" sz="1400" b="1" dirty="0"/>
              <a:t>Fokus på CSR</a:t>
            </a:r>
          </a:p>
          <a:p>
            <a:pPr lvl="1"/>
            <a:r>
              <a:rPr lang="da-DK" sz="1400" dirty="0" smtClean="0"/>
              <a:t>Vilkår </a:t>
            </a:r>
            <a:r>
              <a:rPr lang="da-DK" sz="1400" dirty="0"/>
              <a:t>for medarbejdere</a:t>
            </a:r>
          </a:p>
          <a:p>
            <a:pPr lvl="1"/>
            <a:r>
              <a:rPr lang="da-DK" sz="1400" dirty="0"/>
              <a:t>Håndtering af underleverandører</a:t>
            </a:r>
          </a:p>
          <a:p>
            <a:pPr lvl="1"/>
            <a:r>
              <a:rPr lang="da-DK" sz="1400" dirty="0"/>
              <a:t>Miljø</a:t>
            </a:r>
          </a:p>
          <a:p>
            <a:endParaRPr lang="da-DK" sz="1400" b="1" dirty="0"/>
          </a:p>
          <a:p>
            <a:r>
              <a:rPr lang="da-DK" sz="1400" b="1" dirty="0" smtClean="0"/>
              <a:t>Hjælp til miniudbud</a:t>
            </a:r>
            <a:endParaRPr lang="da-DK" sz="1400" b="1" dirty="0"/>
          </a:p>
          <a:p>
            <a:pPr lvl="1"/>
            <a:r>
              <a:rPr lang="da-DK" sz="1400" dirty="0" smtClean="0"/>
              <a:t>SKI kan yde tilskud til ekstern konsulent</a:t>
            </a:r>
          </a:p>
          <a:p>
            <a:pPr lvl="2"/>
            <a:r>
              <a:rPr lang="da-DK" sz="1200" dirty="0" smtClean="0"/>
              <a:t>Færre ressourcer og udgifter til miniudbud end ved eget EU-udbud</a:t>
            </a:r>
          </a:p>
          <a:p>
            <a:pPr lvl="1"/>
            <a:r>
              <a:rPr lang="da-DK" sz="1400" dirty="0" smtClean="0"/>
              <a:t>Vejledning; miniudbudsmateriale og evalueringsværktøj</a:t>
            </a:r>
          </a:p>
          <a:p>
            <a:endParaRPr lang="da-DK" sz="1400" b="1" dirty="0"/>
          </a:p>
          <a:p>
            <a:r>
              <a:rPr lang="da-DK" sz="1400" b="1" dirty="0" smtClean="0"/>
              <a:t>Mulighed </a:t>
            </a:r>
            <a:r>
              <a:rPr lang="da-DK" sz="1400" b="1" dirty="0"/>
              <a:t>for lange leveringsaftaler</a:t>
            </a:r>
          </a:p>
          <a:p>
            <a:pPr lvl="1"/>
            <a:r>
              <a:rPr lang="da-DK" sz="1400" dirty="0"/>
              <a:t>Op til 6 årige leveringsaftaler</a:t>
            </a:r>
          </a:p>
          <a:p>
            <a:pPr lvl="1"/>
            <a:endParaRPr lang="da-DK" sz="1400" b="1" dirty="0"/>
          </a:p>
          <a:p>
            <a:r>
              <a:rPr lang="da-DK" sz="1400" b="1" dirty="0"/>
              <a:t>Solide og kendte leverandører</a:t>
            </a:r>
          </a:p>
          <a:p>
            <a:endParaRPr lang="da-DK" dirty="0"/>
          </a:p>
        </p:txBody>
      </p:sp>
      <p:sp>
        <p:nvSpPr>
          <p:cNvPr id="5" name="Titel 4"/>
          <p:cNvSpPr>
            <a:spLocks noGrp="1"/>
          </p:cNvSpPr>
          <p:nvPr>
            <p:ph type="title"/>
          </p:nvPr>
        </p:nvSpPr>
        <p:spPr/>
        <p:txBody>
          <a:bodyPr/>
          <a:lstStyle/>
          <a:p>
            <a:r>
              <a:rPr lang="da-DK" dirty="0"/>
              <a:t>Hvorfor bruge </a:t>
            </a:r>
            <a:r>
              <a:rPr lang="da-DK" dirty="0" smtClean="0"/>
              <a:t>aftalen ?</a:t>
            </a:r>
            <a:endParaRPr lang="da-DK" dirty="0"/>
          </a:p>
        </p:txBody>
      </p:sp>
    </p:spTree>
    <p:extLst>
      <p:ext uri="{BB962C8B-B14F-4D97-AF65-F5344CB8AC3E}">
        <p14:creationId xmlns:p14="http://schemas.microsoft.com/office/powerpoint/2010/main" val="2150800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69F92BD-8B0F-4C11-B088-C57EF8FBD171}" type="datetime2">
              <a:rPr lang="da-DK" noProof="0" smtClean="0"/>
              <a:t>8. september 2015</a:t>
            </a:fld>
            <a:endParaRPr lang="da-DK" noProof="0"/>
          </a:p>
        </p:txBody>
      </p:sp>
      <p:sp>
        <p:nvSpPr>
          <p:cNvPr id="3" name="Pladsholder til slidenummer 2"/>
          <p:cNvSpPr>
            <a:spLocks noGrp="1"/>
          </p:cNvSpPr>
          <p:nvPr>
            <p:ph type="sldNum" sz="quarter" idx="12"/>
          </p:nvPr>
        </p:nvSpPr>
        <p:spPr/>
        <p:txBody>
          <a:bodyPr/>
          <a:lstStyle/>
          <a:p>
            <a:fld id="{0DE32011-E550-412B-A3B1-87CF6F33343A}" type="slidenum">
              <a:rPr lang="da-DK" noProof="0" smtClean="0"/>
              <a:pPr/>
              <a:t>8</a:t>
            </a:fld>
            <a:endParaRPr lang="da-DK" noProof="0"/>
          </a:p>
        </p:txBody>
      </p:sp>
      <p:pic>
        <p:nvPicPr>
          <p:cNvPr id="6" name="Pladsholder til indhold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2771800" y="2133600"/>
            <a:ext cx="3804009" cy="3887788"/>
          </a:xfrm>
        </p:spPr>
      </p:pic>
      <p:sp>
        <p:nvSpPr>
          <p:cNvPr id="5" name="Titel 4"/>
          <p:cNvSpPr>
            <a:spLocks noGrp="1"/>
          </p:cNvSpPr>
          <p:nvPr>
            <p:ph type="title"/>
          </p:nvPr>
        </p:nvSpPr>
        <p:spPr/>
        <p:txBody>
          <a:bodyPr/>
          <a:lstStyle/>
          <a:p>
            <a:r>
              <a:rPr lang="da-DK" dirty="0" smtClean="0"/>
              <a:t>Forbrugsartikler</a:t>
            </a:r>
            <a:endParaRPr lang="da-DK" dirty="0"/>
          </a:p>
        </p:txBody>
      </p:sp>
    </p:spTree>
    <p:extLst>
      <p:ext uri="{BB962C8B-B14F-4D97-AF65-F5344CB8AC3E}">
        <p14:creationId xmlns:p14="http://schemas.microsoft.com/office/powerpoint/2010/main" val="1110648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dsholder til billede 9"/>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tretch>
            <a:fillRect/>
          </a:stretch>
        </p:blipFill>
        <p:spPr>
          <a:xfrm>
            <a:off x="5572510" y="1088454"/>
            <a:ext cx="3607115" cy="5283152"/>
          </a:xfrm>
        </p:spPr>
      </p:pic>
      <p:sp>
        <p:nvSpPr>
          <p:cNvPr id="7" name="Pladsholder til indhold 6"/>
          <p:cNvSpPr>
            <a:spLocks noGrp="1"/>
          </p:cNvSpPr>
          <p:nvPr>
            <p:ph idx="1"/>
          </p:nvPr>
        </p:nvSpPr>
        <p:spPr/>
        <p:txBody>
          <a:bodyPr/>
          <a:lstStyle/>
          <a:p>
            <a:pPr marL="0" indent="0">
              <a:buNone/>
            </a:pPr>
            <a:r>
              <a:rPr lang="da-DK" dirty="0"/>
              <a:t>Aftalen er opdelt i tre delaftaler</a:t>
            </a:r>
            <a:r>
              <a:rPr lang="da-DK" dirty="0" smtClean="0"/>
              <a:t>:</a:t>
            </a:r>
          </a:p>
          <a:p>
            <a:pPr marL="0" indent="0">
              <a:buNone/>
            </a:pPr>
            <a:endParaRPr lang="da-DK" dirty="0" smtClean="0"/>
          </a:p>
          <a:p>
            <a:pPr lvl="1"/>
            <a:r>
              <a:rPr lang="da-DK" dirty="0" smtClean="0"/>
              <a:t>Forbrugsvarer </a:t>
            </a:r>
            <a:r>
              <a:rPr lang="da-DK" dirty="0"/>
              <a:t>herunder rengøringsrekvisitter, -midler og vogne, aftørringspapir og </a:t>
            </a:r>
            <a:r>
              <a:rPr lang="da-DK" dirty="0" smtClean="0"/>
              <a:t>affaldsposer</a:t>
            </a:r>
          </a:p>
          <a:p>
            <a:pPr marL="449263" lvl="1" indent="0">
              <a:buNone/>
            </a:pPr>
            <a:endParaRPr lang="da-DK" dirty="0" smtClean="0"/>
          </a:p>
          <a:p>
            <a:pPr lvl="1"/>
            <a:r>
              <a:rPr lang="da-DK" dirty="0" smtClean="0"/>
              <a:t>Fødevareemballage </a:t>
            </a:r>
            <a:r>
              <a:rPr lang="da-DK" dirty="0"/>
              <a:t>inkl. produkter til industrikøkkener og et stort sortiment af </a:t>
            </a:r>
            <a:r>
              <a:rPr lang="da-DK" dirty="0" smtClean="0"/>
              <a:t>engangsservice</a:t>
            </a:r>
          </a:p>
          <a:p>
            <a:pPr marL="449263" lvl="1" indent="0">
              <a:buNone/>
            </a:pPr>
            <a:endParaRPr lang="da-DK" dirty="0" smtClean="0"/>
          </a:p>
          <a:p>
            <a:pPr lvl="1"/>
            <a:r>
              <a:rPr lang="da-DK" dirty="0" smtClean="0"/>
              <a:t>Rengøringsmaskiner </a:t>
            </a:r>
            <a:r>
              <a:rPr lang="da-DK" dirty="0"/>
              <a:t>og tilbehør</a:t>
            </a:r>
          </a:p>
          <a:p>
            <a:endParaRPr lang="da-DK" dirty="0">
              <a:solidFill>
                <a:srgbClr val="FF0000"/>
              </a:solidFill>
            </a:endParaRPr>
          </a:p>
          <a:p>
            <a:pPr marL="0" indent="0">
              <a:buNone/>
            </a:pPr>
            <a:endParaRPr lang="da-DK" dirty="0">
              <a:solidFill>
                <a:srgbClr val="FF0000"/>
              </a:solidFill>
            </a:endParaRPr>
          </a:p>
          <a:p>
            <a:endParaRPr lang="da-DK" dirty="0"/>
          </a:p>
        </p:txBody>
      </p:sp>
      <p:sp>
        <p:nvSpPr>
          <p:cNvPr id="2" name="Pladsholder til dato 1"/>
          <p:cNvSpPr>
            <a:spLocks noGrp="1"/>
          </p:cNvSpPr>
          <p:nvPr>
            <p:ph type="dt" sz="half" idx="10"/>
          </p:nvPr>
        </p:nvSpPr>
        <p:spPr/>
        <p:txBody>
          <a:bodyPr/>
          <a:lstStyle/>
          <a:p>
            <a:fld id="{469F92BD-8B0F-4C11-B088-C57EF8FBD171}" type="datetime2">
              <a:rPr lang="da-DK" noProof="0" smtClean="0"/>
              <a:t>8. september 2015</a:t>
            </a:fld>
            <a:endParaRPr lang="da-DK" noProof="0"/>
          </a:p>
        </p:txBody>
      </p:sp>
      <p:sp>
        <p:nvSpPr>
          <p:cNvPr id="3" name="Pladsholder til diasnummer 2"/>
          <p:cNvSpPr>
            <a:spLocks noGrp="1"/>
          </p:cNvSpPr>
          <p:nvPr>
            <p:ph type="sldNum" sz="quarter" idx="12"/>
          </p:nvPr>
        </p:nvSpPr>
        <p:spPr/>
        <p:txBody>
          <a:bodyPr/>
          <a:lstStyle/>
          <a:p>
            <a:fld id="{0DE32011-E550-412B-A3B1-87CF6F33343A}" type="slidenum">
              <a:rPr lang="da-DK" noProof="0" smtClean="0"/>
              <a:pPr/>
              <a:t>9</a:t>
            </a:fld>
            <a:endParaRPr lang="da-DK" noProof="0"/>
          </a:p>
        </p:txBody>
      </p:sp>
      <p:sp>
        <p:nvSpPr>
          <p:cNvPr id="6" name="Titel 5"/>
          <p:cNvSpPr>
            <a:spLocks noGrp="1"/>
          </p:cNvSpPr>
          <p:nvPr>
            <p:ph type="title"/>
          </p:nvPr>
        </p:nvSpPr>
        <p:spPr/>
        <p:txBody>
          <a:bodyPr/>
          <a:lstStyle/>
          <a:p>
            <a:r>
              <a:rPr lang="da-DK" dirty="0" smtClean="0"/>
              <a:t>Forbrugsartikler</a:t>
            </a:r>
            <a:endParaRPr lang="da-DK" dirty="0"/>
          </a:p>
        </p:txBody>
      </p:sp>
    </p:spTree>
    <p:extLst>
      <p:ext uri="{BB962C8B-B14F-4D97-AF65-F5344CB8AC3E}">
        <p14:creationId xmlns:p14="http://schemas.microsoft.com/office/powerpoint/2010/main" val="2306370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SKI BLUE">
  <a:themeElements>
    <a:clrScheme name="SKI">
      <a:dk1>
        <a:srgbClr val="5F6062"/>
      </a:dk1>
      <a:lt1>
        <a:srgbClr val="FFFFFF"/>
      </a:lt1>
      <a:dk2>
        <a:srgbClr val="455560"/>
      </a:dk2>
      <a:lt2>
        <a:srgbClr val="004A64"/>
      </a:lt2>
      <a:accent1>
        <a:srgbClr val="516D6D"/>
      </a:accent1>
      <a:accent2>
        <a:srgbClr val="008080"/>
      </a:accent2>
      <a:accent3>
        <a:srgbClr val="9FA617"/>
      </a:accent3>
      <a:accent4>
        <a:srgbClr val="E78D05"/>
      </a:accent4>
      <a:accent5>
        <a:srgbClr val="D9531E"/>
      </a:accent5>
      <a:accent6>
        <a:srgbClr val="FDEF60"/>
      </a:accent6>
      <a:hlink>
        <a:srgbClr val="0000FF"/>
      </a:hlink>
      <a:folHlink>
        <a:srgbClr val="800080"/>
      </a:folHlink>
    </a:clrScheme>
    <a:fontScheme name="Lucida Sans Unicod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extLst>
    <a:ext uri="{05A4C25C-085E-4340-85A3-A5531E510DB2}">
      <thm15:themeFamily xmlns:thm15="http://schemas.microsoft.com/office/thememl/2012/main" xmlns="" name="SKI 4-3.potx" id="{89476A4A-11B8-4FD6-9511-48DEA240C370}" vid="{61AE7076-186D-4A72-83C6-31EA800C28E3}"/>
    </a:ext>
  </a:extLst>
</a:theme>
</file>

<file path=ppt/theme/theme10.xml><?xml version="1.0" encoding="utf-8"?>
<a:theme xmlns:a="http://schemas.openxmlformats.org/drawingml/2006/main" name="8_PP-præsentation KTS">
  <a:themeElements>
    <a:clrScheme name="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fontScheme name="Ministeriet for børn og undervisning">
      <a:majorFont>
        <a:latin typeface="Georgia"/>
        <a:ea typeface=""/>
        <a:cs typeface=""/>
      </a:majorFont>
      <a:minorFont>
        <a:latin typeface="Georgi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PP-præsentation KTS">
  <a:themeElements>
    <a:clrScheme name="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fontScheme name="Ministeriet for børn og undervisning">
      <a:majorFont>
        <a:latin typeface="Georgia"/>
        <a:ea typeface=""/>
        <a:cs typeface=""/>
      </a:majorFont>
      <a:minorFont>
        <a:latin typeface="Georgi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præsentation KTS">
  <a:themeElements>
    <a:clrScheme name="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fontScheme name="Ministeriet for børn og undervisning">
      <a:majorFont>
        <a:latin typeface="Georgia"/>
        <a:ea typeface=""/>
        <a:cs typeface=""/>
      </a:majorFont>
      <a:minorFont>
        <a:latin typeface="Georgi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P-præsentation KTS">
  <a:themeElements>
    <a:clrScheme name="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fontScheme name="Ministeriet for børn og undervisning">
      <a:majorFont>
        <a:latin typeface="Georgia"/>
        <a:ea typeface=""/>
        <a:cs typeface=""/>
      </a:majorFont>
      <a:minorFont>
        <a:latin typeface="Georgi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P-præsentation KTS">
  <a:themeElements>
    <a:clrScheme name="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fontScheme name="Ministeriet for børn og undervisning">
      <a:majorFont>
        <a:latin typeface="Georgia"/>
        <a:ea typeface=""/>
        <a:cs typeface=""/>
      </a:majorFont>
      <a:minorFont>
        <a:latin typeface="Georgi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PP-præsentation KTS">
  <a:themeElements>
    <a:clrScheme name="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fontScheme name="Ministeriet for børn og undervisning">
      <a:majorFont>
        <a:latin typeface="Georgia"/>
        <a:ea typeface=""/>
        <a:cs typeface=""/>
      </a:majorFont>
      <a:minorFont>
        <a:latin typeface="Georgi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PP-præsentation KTS">
  <a:themeElements>
    <a:clrScheme name="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fontScheme name="Ministeriet for børn og undervisning">
      <a:majorFont>
        <a:latin typeface="Georgia"/>
        <a:ea typeface=""/>
        <a:cs typeface=""/>
      </a:majorFont>
      <a:minorFont>
        <a:latin typeface="Georgi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PP-præsentation KTS">
  <a:themeElements>
    <a:clrScheme name="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fontScheme name="Ministeriet for børn og undervisning">
      <a:majorFont>
        <a:latin typeface="Georgia"/>
        <a:ea typeface=""/>
        <a:cs typeface=""/>
      </a:majorFont>
      <a:minorFont>
        <a:latin typeface="Georgi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PP-præsentation KTS">
  <a:themeElements>
    <a:clrScheme name="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fontScheme name="Ministeriet for børn og undervisning">
      <a:majorFont>
        <a:latin typeface="Georgia"/>
        <a:ea typeface=""/>
        <a:cs typeface=""/>
      </a:majorFont>
      <a:minorFont>
        <a:latin typeface="Georgi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PP-præsentation KTS">
  <a:themeElements>
    <a:clrScheme name="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fontScheme name="Ministeriet for børn og undervisning">
      <a:majorFont>
        <a:latin typeface="Georgia"/>
        <a:ea typeface=""/>
        <a:cs typeface=""/>
      </a:majorFont>
      <a:minorFont>
        <a:latin typeface="Georgi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SKI 4-3</Template>
  <TotalTime>0</TotalTime>
  <Words>3318</Words>
  <Application>Microsoft Office PowerPoint</Application>
  <PresentationFormat>Skærmshow (4:3)</PresentationFormat>
  <Paragraphs>552</Paragraphs>
  <Slides>33</Slides>
  <Notes>32</Notes>
  <HiddenSlides>0</HiddenSlides>
  <MMClips>0</MMClips>
  <ScaleCrop>false</ScaleCrop>
  <HeadingPairs>
    <vt:vector size="4" baseType="variant">
      <vt:variant>
        <vt:lpstr>Tema</vt:lpstr>
      </vt:variant>
      <vt:variant>
        <vt:i4>11</vt:i4>
      </vt:variant>
      <vt:variant>
        <vt:lpstr>Diastitler</vt:lpstr>
      </vt:variant>
      <vt:variant>
        <vt:i4>33</vt:i4>
      </vt:variant>
    </vt:vector>
  </HeadingPairs>
  <TitlesOfParts>
    <vt:vector size="44" baseType="lpstr">
      <vt:lpstr>SKI BLUE</vt:lpstr>
      <vt:lpstr>PP-præsentation KTS</vt:lpstr>
      <vt:lpstr>1_PP-præsentation KTS</vt:lpstr>
      <vt:lpstr>2_PP-præsentation KTS</vt:lpstr>
      <vt:lpstr>3_PP-præsentation KTS</vt:lpstr>
      <vt:lpstr>4_PP-præsentation KTS</vt:lpstr>
      <vt:lpstr>5_PP-præsentation KTS</vt:lpstr>
      <vt:lpstr>6_PP-præsentation KTS</vt:lpstr>
      <vt:lpstr>7_PP-præsentation KTS</vt:lpstr>
      <vt:lpstr>8_PP-præsentation KTS</vt:lpstr>
      <vt:lpstr>9_PP-præsentation KTS</vt:lpstr>
      <vt:lpstr>Effektiv bygningsdrift, indkøb og samarbejdsmuligheder på bygnings- og service området – Relevante SKI aftaler</vt:lpstr>
      <vt:lpstr>Relevante rammeaftaler</vt:lpstr>
      <vt:lpstr>Rengøringsservice</vt:lpstr>
      <vt:lpstr>Rengøringsservice</vt:lpstr>
      <vt:lpstr>Leverandører på aftalen</vt:lpstr>
      <vt:lpstr>Hvordan handler I på aftalen ?</vt:lpstr>
      <vt:lpstr>Hvorfor bruge aftalen ?</vt:lpstr>
      <vt:lpstr>Forbrugsartikler</vt:lpstr>
      <vt:lpstr>Forbrugsartikler</vt:lpstr>
      <vt:lpstr>Leverandører på aftalen</vt:lpstr>
      <vt:lpstr>Hvordan handler I på aftalen ?</vt:lpstr>
      <vt:lpstr>Hvorfor bruge aftalen ?</vt:lpstr>
      <vt:lpstr>Værktøj og materialer til drift og byggevedligeholdelse </vt:lpstr>
      <vt:lpstr>Værktøj og materialer  til drift og bygningsvedligeholdelse</vt:lpstr>
      <vt:lpstr>Leverandører på aftalen</vt:lpstr>
      <vt:lpstr>Hvordan handler I på aftalen ?</vt:lpstr>
      <vt:lpstr>Hvorfor bruge aftalen ?</vt:lpstr>
      <vt:lpstr>Møbler</vt:lpstr>
      <vt:lpstr>Møbler</vt:lpstr>
      <vt:lpstr>Leverandører på aftalen</vt:lpstr>
      <vt:lpstr>Hvordan handler I på aftalen ?</vt:lpstr>
      <vt:lpstr>Hvorfor bruge aftalen ?</vt:lpstr>
      <vt:lpstr>Rådgivende ingeniør –og arkitektydelser</vt:lpstr>
      <vt:lpstr>Rådgivende ingeniør - arkitektydelser </vt:lpstr>
      <vt:lpstr>Leverandører på aftalen</vt:lpstr>
      <vt:lpstr>Hvordan handler I på aftalen ?</vt:lpstr>
      <vt:lpstr>PowerPoint-præsentation</vt:lpstr>
      <vt:lpstr>Elevatorservice</vt:lpstr>
      <vt:lpstr>Elevatorservice</vt:lpstr>
      <vt:lpstr>Leverandører på aftale</vt:lpstr>
      <vt:lpstr>Hvordan handler I på aftalen ?</vt:lpstr>
      <vt:lpstr>Hvorfor bruge aftalen ?</vt:lpstr>
      <vt:lpstr>kontakt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2015-06-03T12:10:49Z</dcterms:created>
  <dcterms:modified xsi:type="dcterms:W3CDTF">2015-09-08T08:36:10Z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