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86" r:id="rId3"/>
    <p:sldId id="287" r:id="rId4"/>
    <p:sldId id="291" r:id="rId5"/>
    <p:sldId id="294" r:id="rId6"/>
    <p:sldId id="318" r:id="rId7"/>
    <p:sldId id="349" r:id="rId8"/>
    <p:sldId id="429" r:id="rId9"/>
    <p:sldId id="363" r:id="rId10"/>
    <p:sldId id="364" r:id="rId11"/>
    <p:sldId id="365" r:id="rId12"/>
    <p:sldId id="428" r:id="rId13"/>
    <p:sldId id="399" r:id="rId14"/>
    <p:sldId id="271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53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344">
          <p15:clr>
            <a:srgbClr val="A4A3A4"/>
          </p15:clr>
        </p15:guide>
        <p15:guide id="4" orient="horz" pos="686">
          <p15:clr>
            <a:srgbClr val="A4A3A4"/>
          </p15:clr>
        </p15:guide>
        <p15:guide id="5" orient="horz" pos="478">
          <p15:clr>
            <a:srgbClr val="A4A3A4"/>
          </p15:clr>
        </p15:guide>
        <p15:guide id="6" pos="3977">
          <p15:clr>
            <a:srgbClr val="A4A3A4"/>
          </p15:clr>
        </p15:guide>
        <p15:guide id="7" pos="393">
          <p15:clr>
            <a:srgbClr val="A4A3A4"/>
          </p15:clr>
        </p15:guide>
        <p15:guide id="8" pos="7315">
          <p15:clr>
            <a:srgbClr val="A4A3A4"/>
          </p15:clr>
        </p15:guide>
        <p15:guide id="9" pos="3733">
          <p15:clr>
            <a:srgbClr val="A4A3A4"/>
          </p15:clr>
        </p15:guide>
        <p15:guide id="10" pos="4660">
          <p15:clr>
            <a:srgbClr val="A4A3A4"/>
          </p15:clr>
        </p15:guide>
        <p15:guide id="11" pos="44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rfatter" initials="F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B57"/>
    <a:srgbClr val="959483"/>
    <a:srgbClr val="8B9B92"/>
    <a:srgbClr val="EA1742"/>
    <a:srgbClr val="E7E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08" autoAdjust="0"/>
    <p:restoredTop sz="94660"/>
  </p:normalViewPr>
  <p:slideViewPr>
    <p:cSldViewPr snapToObjects="1" showGuides="1">
      <p:cViewPr>
        <p:scale>
          <a:sx n="110" d="100"/>
          <a:sy n="110" d="100"/>
        </p:scale>
        <p:origin x="-72" y="-72"/>
      </p:cViewPr>
      <p:guideLst>
        <p:guide orient="horz" pos="1153"/>
        <p:guide orient="horz" pos="3793"/>
        <p:guide orient="horz" pos="1344"/>
        <p:guide orient="horz" pos="686"/>
        <p:guide orient="horz" pos="478"/>
        <p:guide pos="3977"/>
        <p:guide pos="393"/>
        <p:guide pos="7315"/>
        <p:guide pos="3733"/>
        <p:guide pos="4660"/>
        <p:guide pos="44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802AC-DE5C-41FF-911D-4B7BD23AEE06}" type="datetimeFigureOut">
              <a:rPr lang="en-US" smtClean="0"/>
              <a:pPr/>
              <a:t>11/10/2015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4E5AF-8181-486C-BF13-B8CDE7503F1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3004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10794-1D08-4486-9A64-F4FF77D0CC31}" type="datetimeFigureOut">
              <a:rPr lang="en-US" smtClean="0"/>
              <a:pPr/>
              <a:t>11/10/2015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C3E7-B02B-4F93-A568-8E3F18AD2D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627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0C3E7-B02B-4F93-A568-8E3F18AD2D6E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0304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fld id="{C317921C-1CE3-494B-8CCC-73586EB05DD3}" type="slidenum">
              <a:rPr lang="da-DK" altLang="da-DK" sz="1200">
                <a:latin typeface="Arial" pitchFamily="34" charset="0"/>
              </a:rPr>
              <a:pPr/>
              <a:t>11</a:t>
            </a:fld>
            <a:endParaRPr lang="da-DK" altLang="da-DK" sz="1200">
              <a:latin typeface="Arial" pitchFamily="34" charset="0"/>
            </a:endParaRPr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a-DK" altLang="da-DK" b="1" smtClean="0"/>
              <a:t>Overvejelser:</a:t>
            </a:r>
          </a:p>
          <a:p>
            <a:r>
              <a:rPr lang="da-DK" altLang="da-DK" smtClean="0"/>
              <a:t>Den funktions- og tidsmæssige sammenhæng mellem ydelserne (indgår de forskellige ydelser ved løsning af samme konkrete behov, opgave eller projekt, taler det for sammenlægning)</a:t>
            </a:r>
          </a:p>
          <a:p>
            <a:endParaRPr lang="da-DK" altLang="da-DK" smtClean="0"/>
          </a:p>
          <a:p>
            <a:r>
              <a:rPr lang="da-DK" altLang="da-DK" smtClean="0"/>
              <a:t>Den ydelsessammenhæng, der kan aflæses i markedet (kan de forskellige ydelser typisk tilbydes af en enkelt leverandør eller udføres/levers de typisk i samarbejde mellem flere leverandører, taler det for en sammenlægning). </a:t>
            </a:r>
          </a:p>
        </p:txBody>
      </p:sp>
    </p:spTree>
    <p:extLst>
      <p:ext uri="{BB962C8B-B14F-4D97-AF65-F5344CB8AC3E}">
        <p14:creationId xmlns:p14="http://schemas.microsoft.com/office/powerpoint/2010/main" val="429037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252930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 smtClean="0"/>
          </a:p>
        </p:txBody>
      </p:sp>
      <p:sp>
        <p:nvSpPr>
          <p:cNvPr id="252931" name="Pladsholder til dias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fld id="{B60D0A5A-CF7D-49B3-9534-8D0CF91A08B4}" type="slidenum">
              <a:rPr lang="da-DK" altLang="da-DK" sz="1200">
                <a:latin typeface="Arial" pitchFamily="34" charset="0"/>
              </a:rPr>
              <a:pPr/>
              <a:t>13</a:t>
            </a:fld>
            <a:endParaRPr lang="da-DK" altLang="da-DK" sz="12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69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0C3E7-B02B-4F93-A568-8E3F18AD2D6E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5629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/>
          <a:p>
            <a:pPr marL="228600" indent="-228600">
              <a:buFontTx/>
              <a:buAutoNum type="arabicParenR"/>
            </a:pPr>
            <a:r>
              <a:rPr lang="da-DK" altLang="da-DK" dirty="0" smtClean="0"/>
              <a:t>Præsentation CRH</a:t>
            </a:r>
          </a:p>
          <a:p>
            <a:pPr marL="228600" indent="-228600">
              <a:buFontTx/>
              <a:buAutoNum type="arabicParenR"/>
            </a:pPr>
            <a:r>
              <a:rPr lang="da-DK" altLang="da-DK" dirty="0" smtClean="0"/>
              <a:t>De studerendes baggrund – hvorfor udbudsret? DJØF blad - jobmuligheder</a:t>
            </a:r>
          </a:p>
          <a:p>
            <a:pPr marL="228600" indent="-228600">
              <a:buFontTx/>
              <a:buAutoNum type="arabicParenR"/>
            </a:pPr>
            <a:r>
              <a:rPr lang="da-DK" altLang="da-DK" dirty="0" smtClean="0"/>
              <a:t>Lektionsplan – forventninger – eksamen mundtlig – slut januar. </a:t>
            </a:r>
          </a:p>
          <a:p>
            <a:pPr marL="228600" indent="-228600"/>
            <a:endParaRPr lang="da-DK" altLang="da-DK" dirty="0" smtClean="0"/>
          </a:p>
          <a:p>
            <a:pPr marL="228600" indent="-228600"/>
            <a:r>
              <a:rPr lang="da-DK" altLang="da-DK" b="1" dirty="0" smtClean="0"/>
              <a:t>Introduktion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Formål</a:t>
            </a:r>
          </a:p>
          <a:p>
            <a:pPr marL="228600" indent="-228600"/>
            <a:r>
              <a:rPr lang="da-DK" altLang="da-DK" dirty="0" smtClean="0"/>
              <a:t>Udbudsrettens kilder</a:t>
            </a:r>
          </a:p>
          <a:p>
            <a:pPr marL="228600" indent="-228600"/>
            <a:r>
              <a:rPr lang="da-DK" altLang="da-DK" dirty="0" smtClean="0"/>
              <a:t> </a:t>
            </a:r>
          </a:p>
          <a:p>
            <a:pPr marL="228600" indent="-228600"/>
            <a:r>
              <a:rPr lang="da-DK" altLang="da-DK" b="1" dirty="0" smtClean="0"/>
              <a:t>Udbudsretlige principper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Ligebehandling, gennemsigtighed og proportionalitet</a:t>
            </a:r>
          </a:p>
          <a:p>
            <a:pPr marL="228600" indent="-228600"/>
            <a:r>
              <a:rPr lang="da-DK" altLang="da-DK" dirty="0" smtClean="0"/>
              <a:t>Forhandlingsforbud</a:t>
            </a:r>
          </a:p>
          <a:p>
            <a:pPr marL="228600" indent="-228600"/>
            <a:endParaRPr lang="da-DK" altLang="da-DK" dirty="0" smtClean="0"/>
          </a:p>
          <a:p>
            <a:pPr marL="228600" indent="-228600"/>
            <a:r>
              <a:rPr lang="da-DK" altLang="da-DK" b="1" dirty="0" smtClean="0"/>
              <a:t>Hvem er omfattet af udbudsreglerne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Ordregivende myndigheder, offentligretlige organer, forsyningsvirksomheder,  m.v. </a:t>
            </a:r>
          </a:p>
          <a:p>
            <a:pPr marL="228600" indent="-228600"/>
            <a:r>
              <a:rPr lang="da-DK" altLang="da-DK" dirty="0" smtClean="0"/>
              <a:t> </a:t>
            </a:r>
          </a:p>
          <a:p>
            <a:pPr marL="228600" indent="-228600"/>
            <a:r>
              <a:rPr lang="da-DK" altLang="da-DK" b="1" dirty="0" smtClean="0"/>
              <a:t>Hvilke kontrakter er omfattet af Udbudsdirektivet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Tærskelværdier, typer af ydelser, rammeaftaler, løbetid, delydelsesreglen</a:t>
            </a:r>
          </a:p>
          <a:p>
            <a:pPr marL="228600" indent="-228600"/>
            <a:r>
              <a:rPr lang="da-DK" altLang="da-DK" b="1" dirty="0" smtClean="0"/>
              <a:t> </a:t>
            </a:r>
            <a:r>
              <a:rPr lang="da-DK" altLang="da-DK" dirty="0" smtClean="0"/>
              <a:t> </a:t>
            </a:r>
          </a:p>
          <a:p>
            <a:pPr marL="228600" indent="-228600"/>
            <a:r>
              <a:rPr lang="da-DK" altLang="da-DK" dirty="0" smtClean="0"/>
              <a:t> </a:t>
            </a:r>
          </a:p>
          <a:p>
            <a:pPr marL="228600" indent="-228600"/>
            <a:r>
              <a:rPr lang="da-DK" altLang="da-DK" b="1" dirty="0" smtClean="0"/>
              <a:t>Anskaffelser uden for udbudsdirektiverne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 </a:t>
            </a:r>
          </a:p>
          <a:p>
            <a:pPr marL="228600" indent="-228600"/>
            <a:r>
              <a:rPr lang="en-US" altLang="da-DK" dirty="0" err="1" smtClean="0"/>
              <a:t>Kapitel</a:t>
            </a:r>
            <a:r>
              <a:rPr lang="en-US" altLang="da-DK" dirty="0" smtClean="0"/>
              <a:t> 1</a:t>
            </a:r>
            <a:endParaRPr lang="da-DK" altLang="da-DK" dirty="0" smtClean="0"/>
          </a:p>
          <a:p>
            <a:pPr marL="228600" indent="-228600"/>
            <a:r>
              <a:rPr lang="en-US" altLang="da-DK" dirty="0" err="1" smtClean="0"/>
              <a:t>Kapitel</a:t>
            </a:r>
            <a:r>
              <a:rPr lang="en-US" altLang="da-DK" dirty="0" smtClean="0"/>
              <a:t> 2</a:t>
            </a:r>
            <a:endParaRPr lang="da-DK" altLang="da-DK" dirty="0" smtClean="0"/>
          </a:p>
          <a:p>
            <a:pPr marL="228600" indent="-228600"/>
            <a:r>
              <a:rPr lang="en-US" altLang="da-DK" dirty="0" err="1" smtClean="0"/>
              <a:t>Kapitel</a:t>
            </a:r>
            <a:r>
              <a:rPr lang="en-US" altLang="da-DK" dirty="0" smtClean="0"/>
              <a:t> 3</a:t>
            </a:r>
            <a:endParaRPr lang="da-DK" altLang="da-DK" dirty="0" smtClean="0"/>
          </a:p>
          <a:p>
            <a:pPr marL="228600" indent="-228600"/>
            <a:r>
              <a:rPr lang="en-US" altLang="da-DK" dirty="0" err="1" smtClean="0"/>
              <a:t>Kapitel</a:t>
            </a:r>
            <a:r>
              <a:rPr lang="en-US" altLang="da-DK" dirty="0" smtClean="0"/>
              <a:t> 4</a:t>
            </a:r>
            <a:endParaRPr lang="da-DK" altLang="da-DK" dirty="0" smtClean="0"/>
          </a:p>
          <a:p>
            <a:pPr marL="228600" indent="-228600"/>
            <a:r>
              <a:rPr lang="en-US" altLang="da-DK" dirty="0" err="1" smtClean="0"/>
              <a:t>Kapitel</a:t>
            </a:r>
            <a:r>
              <a:rPr lang="en-US" altLang="da-DK" dirty="0" smtClean="0"/>
              <a:t> 6, </a:t>
            </a:r>
            <a:r>
              <a:rPr lang="en-US" altLang="da-DK" dirty="0" err="1" smtClean="0"/>
              <a:t>afsnit</a:t>
            </a:r>
            <a:r>
              <a:rPr lang="en-US" altLang="da-DK" dirty="0" smtClean="0"/>
              <a:t> 8</a:t>
            </a:r>
            <a:endParaRPr lang="da-DK" altLang="da-DK" dirty="0" smtClean="0"/>
          </a:p>
          <a:p>
            <a:pPr marL="228600" indent="-228600"/>
            <a:r>
              <a:rPr lang="en-US" altLang="da-DK" dirty="0" smtClean="0"/>
              <a:t> </a:t>
            </a:r>
            <a:endParaRPr lang="da-DK" altLang="da-DK" dirty="0" smtClean="0"/>
          </a:p>
          <a:p>
            <a:pPr marL="228600" indent="-228600"/>
            <a:r>
              <a:rPr lang="en-US" altLang="da-DK" i="1" dirty="0" smtClean="0"/>
              <a:t>“Treaty requirements for contracts ‘outside’ the procurement Directives” </a:t>
            </a:r>
            <a:r>
              <a:rPr lang="en-US" altLang="da-DK" dirty="0" smtClean="0"/>
              <a:t>Carina </a:t>
            </a:r>
            <a:r>
              <a:rPr lang="en-US" altLang="da-DK" dirty="0" err="1" smtClean="0"/>
              <a:t>Risvig</a:t>
            </a:r>
            <a:r>
              <a:rPr lang="en-US" altLang="da-DK" dirty="0" smtClean="0"/>
              <a:t> Hamer</a:t>
            </a:r>
            <a:r>
              <a:rPr lang="en-US" altLang="da-DK" i="1" dirty="0" smtClean="0"/>
              <a:t> in ” EU Law and Public Contracts” Martin </a:t>
            </a:r>
            <a:r>
              <a:rPr lang="en-US" altLang="da-DK" i="1" dirty="0" err="1" smtClean="0"/>
              <a:t>Trybus</a:t>
            </a:r>
            <a:r>
              <a:rPr lang="en-US" altLang="da-DK" i="1" dirty="0" smtClean="0"/>
              <a:t> / Roberto </a:t>
            </a:r>
            <a:r>
              <a:rPr lang="en-US" altLang="da-DK" i="1" dirty="0" err="1" smtClean="0"/>
              <a:t>Caranta</a:t>
            </a:r>
            <a:r>
              <a:rPr lang="en-US" altLang="da-DK" i="1" dirty="0" smtClean="0"/>
              <a:t> / </a:t>
            </a:r>
            <a:r>
              <a:rPr lang="en-US" altLang="da-DK" i="1" dirty="0" err="1" smtClean="0"/>
              <a:t>Gunilla</a:t>
            </a:r>
            <a:r>
              <a:rPr lang="en-US" altLang="da-DK" i="1" dirty="0" smtClean="0"/>
              <a:t> </a:t>
            </a:r>
            <a:r>
              <a:rPr lang="en-US" altLang="da-DK" i="1" dirty="0" err="1" smtClean="0"/>
              <a:t>Edelstam</a:t>
            </a:r>
            <a:r>
              <a:rPr lang="en-US" altLang="da-DK" i="1" dirty="0" smtClean="0"/>
              <a:t> (Eds.) </a:t>
            </a:r>
            <a:r>
              <a:rPr lang="en-US" altLang="da-DK" i="1" dirty="0" err="1" smtClean="0"/>
              <a:t>Bruylant</a:t>
            </a:r>
            <a:r>
              <a:rPr lang="en-US" altLang="da-DK" i="1" dirty="0" smtClean="0"/>
              <a:t>, Brussels 2013</a:t>
            </a:r>
            <a:endParaRPr lang="da-DK" altLang="da-DK" dirty="0" smtClean="0"/>
          </a:p>
          <a:p>
            <a:pPr marL="228600" indent="-228600"/>
            <a:r>
              <a:rPr lang="en-US" altLang="da-DK" i="1" dirty="0" smtClean="0"/>
              <a:t> </a:t>
            </a:r>
            <a:endParaRPr lang="da-DK" altLang="da-DK" dirty="0" smtClean="0"/>
          </a:p>
          <a:p>
            <a:pPr marL="228600" indent="-228600"/>
            <a:r>
              <a:rPr lang="en-US" altLang="da-DK" i="1" dirty="0" err="1" smtClean="0"/>
              <a:t>Domme</a:t>
            </a:r>
            <a:r>
              <a:rPr lang="en-US" altLang="da-DK" i="1" dirty="0" smtClean="0"/>
              <a:t>: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C-243/89, Storebæltssagen</a:t>
            </a:r>
          </a:p>
          <a:p>
            <a:pPr marL="228600" indent="-228600"/>
            <a:r>
              <a:rPr lang="en-US" altLang="da-DK" dirty="0" smtClean="0"/>
              <a:t>C-59/00, </a:t>
            </a:r>
            <a:r>
              <a:rPr lang="en-US" altLang="da-DK" dirty="0" err="1" smtClean="0"/>
              <a:t>Vestergaard</a:t>
            </a:r>
            <a:endParaRPr lang="da-DK" altLang="da-DK" dirty="0" smtClean="0"/>
          </a:p>
          <a:p>
            <a:pPr marL="228600" indent="-228600"/>
            <a:r>
              <a:rPr lang="en-US" altLang="da-DK" dirty="0" smtClean="0"/>
              <a:t>C-324/98, </a:t>
            </a:r>
            <a:r>
              <a:rPr lang="en-US" altLang="da-DK" dirty="0" err="1" smtClean="0"/>
              <a:t>Telaustria</a:t>
            </a:r>
            <a:r>
              <a:rPr lang="en-US" altLang="da-DK" dirty="0" smtClean="0"/>
              <a:t>,</a:t>
            </a:r>
            <a:endParaRPr lang="da-DK" altLang="da-DK" dirty="0" smtClean="0"/>
          </a:p>
          <a:p>
            <a:pPr marL="228600" indent="-228600"/>
            <a:r>
              <a:rPr lang="en-US" altLang="da-DK" dirty="0" smtClean="0"/>
              <a:t>C-95/10, Strong </a:t>
            </a:r>
            <a:r>
              <a:rPr lang="en-US" altLang="da-DK" dirty="0" err="1" smtClean="0"/>
              <a:t>Segurança</a:t>
            </a:r>
            <a:r>
              <a:rPr lang="en-US" altLang="da-DK" dirty="0" smtClean="0"/>
              <a:t>  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Case C-507/03, Kommissionen mod Irland</a:t>
            </a:r>
          </a:p>
          <a:p>
            <a:pPr marL="228600" indent="-228600"/>
            <a:r>
              <a:rPr lang="en-US" altLang="da-DK" dirty="0" smtClean="0"/>
              <a:t>C-380/98 Cambridge University</a:t>
            </a:r>
            <a:endParaRPr lang="da-DK" altLang="da-DK" dirty="0" smtClean="0"/>
          </a:p>
          <a:p>
            <a:pPr marL="228600" indent="-228600"/>
            <a:r>
              <a:rPr lang="en-US" altLang="da-DK" dirty="0" smtClean="0"/>
              <a:t>C-373/00 Adolf </a:t>
            </a:r>
            <a:r>
              <a:rPr lang="en-US" altLang="da-DK" dirty="0" err="1" smtClean="0"/>
              <a:t>Truley</a:t>
            </a:r>
            <a:endParaRPr lang="da-DK" altLang="da-DK" dirty="0" smtClean="0"/>
          </a:p>
          <a:p>
            <a:pPr marL="228600" indent="-228600"/>
            <a:r>
              <a:rPr lang="en-US" altLang="da-DK" dirty="0" smtClean="0"/>
              <a:t>C-337/06 </a:t>
            </a:r>
            <a:r>
              <a:rPr lang="en-US" altLang="da-DK" dirty="0" err="1" smtClean="0"/>
              <a:t>Bayerischer</a:t>
            </a:r>
            <a:r>
              <a:rPr lang="en-US" altLang="da-DK" dirty="0" smtClean="0"/>
              <a:t> </a:t>
            </a:r>
            <a:r>
              <a:rPr lang="en-US" altLang="da-DK" dirty="0" err="1" smtClean="0"/>
              <a:t>Rundfunk</a:t>
            </a:r>
            <a:endParaRPr lang="da-DK" altLang="da-DK" dirty="0" smtClean="0"/>
          </a:p>
          <a:p>
            <a:pPr marL="228600" indent="-228600"/>
            <a:r>
              <a:rPr lang="da-DK" altLang="da-DK" dirty="0" smtClean="0"/>
              <a:t>C-451/08 Helmut Muller</a:t>
            </a:r>
          </a:p>
          <a:p>
            <a:pPr marL="228600" indent="-228600"/>
            <a:r>
              <a:rPr lang="da-DK" altLang="da-DK" dirty="0" smtClean="0"/>
              <a:t> </a:t>
            </a:r>
          </a:p>
          <a:p>
            <a:pPr marL="228600" indent="-228600"/>
            <a:r>
              <a:rPr lang="da-DK" altLang="da-DK" dirty="0" smtClean="0"/>
              <a:t>Klagenævnets kendelse af 5. december 2011, Konica Minolta</a:t>
            </a:r>
          </a:p>
          <a:p>
            <a:pPr marL="228600" indent="-228600"/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465794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altLang="da-DK" smtClean="0"/>
              <a:t>Formål med reglerne?</a:t>
            </a:r>
          </a:p>
          <a:p>
            <a:pPr eaLnBrk="1" hangingPunct="1"/>
            <a:endParaRPr lang="da-DK" altLang="da-DK" smtClean="0"/>
          </a:p>
        </p:txBody>
      </p:sp>
    </p:spTree>
    <p:extLst>
      <p:ext uri="{BB962C8B-B14F-4D97-AF65-F5344CB8AC3E}">
        <p14:creationId xmlns:p14="http://schemas.microsoft.com/office/powerpoint/2010/main" val="41170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a-DK" altLang="da-DK" smtClean="0"/>
              <a:t>Tegne forløb af udbudsproces…. .</a:t>
            </a:r>
          </a:p>
        </p:txBody>
      </p:sp>
    </p:spTree>
    <p:extLst>
      <p:ext uri="{BB962C8B-B14F-4D97-AF65-F5344CB8AC3E}">
        <p14:creationId xmlns:p14="http://schemas.microsoft.com/office/powerpoint/2010/main" val="4036056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a-DK" altLang="da-DK" smtClean="0"/>
              <a:t>Nyt udbudsdirektiv på vej! </a:t>
            </a:r>
          </a:p>
        </p:txBody>
      </p:sp>
    </p:spTree>
    <p:extLst>
      <p:ext uri="{BB962C8B-B14F-4D97-AF65-F5344CB8AC3E}">
        <p14:creationId xmlns:p14="http://schemas.microsoft.com/office/powerpoint/2010/main" val="1296115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lvl="1">
              <a:defRPr/>
            </a:pPr>
            <a:endParaRPr lang="da-DK" sz="2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62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lvl="1">
              <a:defRPr/>
            </a:pPr>
            <a:endParaRPr lang="da-DK" sz="2000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33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lvl="1">
              <a:defRPr/>
            </a:pPr>
            <a:endParaRPr lang="da-DK" sz="2000" dirty="0">
              <a:latin typeface="Calibri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747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fld id="{8B1CE06E-9F1E-44A3-A47B-E6914297757A}" type="slidenum">
              <a:rPr lang="da-DK" altLang="da-DK" sz="1200">
                <a:latin typeface="Arial" pitchFamily="34" charset="0"/>
              </a:rPr>
              <a:pPr/>
              <a:t>10</a:t>
            </a:fld>
            <a:endParaRPr lang="da-DK" altLang="da-DK" sz="1200">
              <a:latin typeface="Arial" pitchFamily="34" charset="0"/>
            </a:endParaRPr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a-DK" altLang="da-DK" smtClean="0"/>
              <a:t>Kendelse af 20. februar 2007, Ejendomsselskabet Bangs Gård mod Esbjerg kommune. </a:t>
            </a:r>
          </a:p>
        </p:txBody>
      </p:sp>
    </p:spTree>
    <p:extLst>
      <p:ext uri="{BB962C8B-B14F-4D97-AF65-F5344CB8AC3E}">
        <p14:creationId xmlns:p14="http://schemas.microsoft.com/office/powerpoint/2010/main" val="177966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6313488" y="1830347"/>
            <a:ext cx="5875337" cy="5031252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4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9600" cy="183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58696"/>
            <a:ext cx="9072000" cy="1446501"/>
          </a:xfrm>
          <a:solidFill>
            <a:srgbClr val="004A64">
              <a:alpha val="60000"/>
            </a:srgbClr>
          </a:solidFill>
        </p:spPr>
        <p:txBody>
          <a:bodyPr lIns="622800" tIns="0" bIns="180000">
            <a:no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05197"/>
            <a:ext cx="9072000" cy="1132015"/>
          </a:xfrm>
          <a:solidFill>
            <a:srgbClr val="004A64">
              <a:alpha val="60000"/>
            </a:srgbClr>
          </a:solidFill>
        </p:spPr>
        <p:txBody>
          <a:bodyPr lIns="622800" tIns="7200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3488" y="1668920"/>
            <a:ext cx="2193192" cy="161426"/>
          </a:xfrm>
        </p:spPr>
        <p:txBody>
          <a:bodyPr/>
          <a:lstStyle>
            <a:lvl1pPr>
              <a:defRPr b="0"/>
            </a:lvl1pPr>
          </a:lstStyle>
          <a:p>
            <a:fld id="{7827E8D0-C35A-42B4-BD30-2F7B44DFC556}" type="datetime2">
              <a:rPr lang="da-DK" smtClean="0"/>
              <a:pPr/>
              <a:t>10. november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3488" y="1376962"/>
            <a:ext cx="5291379" cy="198000"/>
          </a:xfrm>
        </p:spPr>
        <p:txBody>
          <a:bodyPr anchor="b" anchorCtr="0"/>
          <a:lstStyle>
            <a:lvl1pPr>
              <a:defRPr b="0"/>
            </a:lvl1pPr>
          </a:lstStyle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07556" y="1651119"/>
            <a:ext cx="479875" cy="179227"/>
          </a:xfrm>
        </p:spPr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sp>
        <p:nvSpPr>
          <p:cNvPr id="493" name="Text Box 14"/>
          <p:cNvSpPr txBox="1">
            <a:spLocks noChangeArrowheads="1"/>
          </p:cNvSpPr>
          <p:nvPr userDrawn="1"/>
        </p:nvSpPr>
        <p:spPr bwMode="auto">
          <a:xfrm>
            <a:off x="-2222512" y="7937"/>
            <a:ext cx="2026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(3:4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U:\SKI\Done\SKI logo blu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/>
          <p:cNvSpPr>
            <a:spLocks/>
          </p:cNvSpPr>
          <p:nvPr userDrawn="1"/>
        </p:nvSpPr>
        <p:spPr bwMode="gray">
          <a:xfrm>
            <a:off x="-1958975" y="5771467"/>
            <a:ext cx="18716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buFontTx/>
              <a:buNone/>
              <a:tabLst>
                <a:tab pos="177800" algn="l"/>
              </a:tabLst>
            </a:pP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9247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1E78-931A-411B-ACB3-6C5224A2D695}" type="datetime2">
              <a:rPr lang="da-DK" noProof="0" smtClean="0"/>
              <a:t>10. november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89" name="Text Placeholder 488"/>
          <p:cNvSpPr>
            <a:spLocks noGrp="1"/>
          </p:cNvSpPr>
          <p:nvPr userDrawn="1">
            <p:ph type="body" sz="quarter" idx="13"/>
          </p:nvPr>
        </p:nvSpPr>
        <p:spPr>
          <a:xfrm>
            <a:off x="624252" y="2133601"/>
            <a:ext cx="5301885" cy="3887788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 b="1"/>
            </a:lvl1pPr>
            <a:lvl2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2pPr>
            <a:lvl3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3pPr>
            <a:lvl4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4pPr>
            <a:lvl5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91" name="Text Placeholder 490"/>
          <p:cNvSpPr>
            <a:spLocks noGrp="1"/>
          </p:cNvSpPr>
          <p:nvPr userDrawn="1">
            <p:ph type="body" sz="quarter" idx="14"/>
          </p:nvPr>
        </p:nvSpPr>
        <p:spPr>
          <a:xfrm>
            <a:off x="6313488" y="2133601"/>
            <a:ext cx="5299754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buNone/>
              <a:defRPr sz="1200" b="1"/>
            </a:lvl1pPr>
            <a:lvl2pPr marL="0" indent="0">
              <a:lnSpc>
                <a:spcPct val="105000"/>
              </a:lnSpc>
              <a:buNone/>
              <a:defRPr sz="1200"/>
            </a:lvl2pPr>
            <a:lvl3pPr marL="0" indent="0">
              <a:lnSpc>
                <a:spcPct val="105000"/>
              </a:lnSpc>
              <a:buNone/>
              <a:tabLst/>
              <a:defRPr sz="1200"/>
            </a:lvl3pPr>
            <a:lvl4pPr marL="0" indent="0">
              <a:lnSpc>
                <a:spcPct val="105000"/>
              </a:lnSpc>
              <a:buNone/>
              <a:defRPr sz="1200"/>
            </a:lvl4pPr>
            <a:lvl5pPr marL="0" indent="0">
              <a:lnSpc>
                <a:spcPct val="105000"/>
              </a:lnSpc>
              <a:buNone/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9A95-5CFB-4E7A-BA9F-876A52D70D90}" type="datetime2">
              <a:rPr lang="da-DK" noProof="0" smtClean="0"/>
              <a:t>10. november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89" name="Text Placeholder 488"/>
          <p:cNvSpPr>
            <a:spLocks noGrp="1"/>
          </p:cNvSpPr>
          <p:nvPr userDrawn="1">
            <p:ph type="body" sz="quarter" idx="13"/>
          </p:nvPr>
        </p:nvSpPr>
        <p:spPr>
          <a:xfrm>
            <a:off x="624253" y="2133601"/>
            <a:ext cx="5301885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FontTx/>
              <a:buNone/>
              <a:defRPr sz="1200" b="1"/>
            </a:lvl1pPr>
            <a:lvl2pPr marL="180000">
              <a:lnSpc>
                <a:spcPct val="105000"/>
              </a:lnSpc>
              <a:spcBef>
                <a:spcPts val="0"/>
              </a:spcBef>
              <a:defRPr sz="1200"/>
            </a:lvl2pPr>
            <a:lvl3pPr marL="630000">
              <a:lnSpc>
                <a:spcPct val="105000"/>
              </a:lnSpc>
              <a:spcBef>
                <a:spcPts val="0"/>
              </a:spcBef>
              <a:defRPr sz="1200"/>
            </a:lvl3pPr>
            <a:lvl4pPr marL="1080000">
              <a:lnSpc>
                <a:spcPct val="105000"/>
              </a:lnSpc>
              <a:spcBef>
                <a:spcPts val="0"/>
              </a:spcBef>
              <a:defRPr sz="1200"/>
            </a:lvl4pPr>
            <a:lvl5pPr marL="1530000">
              <a:lnSpc>
                <a:spcPct val="105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91" name="Text Placeholder 490"/>
          <p:cNvSpPr>
            <a:spLocks noGrp="1"/>
          </p:cNvSpPr>
          <p:nvPr userDrawn="1">
            <p:ph type="body" sz="quarter" idx="14"/>
          </p:nvPr>
        </p:nvSpPr>
        <p:spPr>
          <a:xfrm>
            <a:off x="6313488" y="2133601"/>
            <a:ext cx="5299075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 b="1"/>
            </a:lvl1pPr>
            <a:lvl2pPr marL="180000">
              <a:lnSpc>
                <a:spcPct val="105000"/>
              </a:lnSpc>
              <a:spcBef>
                <a:spcPts val="0"/>
              </a:spcBef>
              <a:defRPr sz="1200"/>
            </a:lvl2pPr>
            <a:lvl3pPr marL="630000">
              <a:lnSpc>
                <a:spcPct val="105000"/>
              </a:lnSpc>
              <a:spcBef>
                <a:spcPts val="0"/>
              </a:spcBef>
              <a:defRPr sz="1200"/>
            </a:lvl3pPr>
            <a:lvl4pPr marL="1080000">
              <a:lnSpc>
                <a:spcPct val="105000"/>
              </a:lnSpc>
              <a:spcBef>
                <a:spcPts val="0"/>
              </a:spcBef>
              <a:defRPr sz="1200"/>
            </a:lvl4pPr>
            <a:lvl5pPr marL="1530000">
              <a:lnSpc>
                <a:spcPct val="105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88" name="Title 4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-2496304" y="2136804"/>
            <a:ext cx="2373552" cy="2041806"/>
            <a:chOff x="-2496304" y="2136804"/>
            <a:chExt cx="2373552" cy="2041806"/>
          </a:xfrm>
        </p:grpSpPr>
        <p:sp>
          <p:nvSpPr>
            <p:cNvPr id="18" name="TextBox 17"/>
            <p:cNvSpPr txBox="1"/>
            <p:nvPr userDrawn="1"/>
          </p:nvSpPr>
          <p:spPr>
            <a:xfrm>
              <a:off x="-2496304" y="2136804"/>
              <a:ext cx="2373552" cy="18081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da-DK" sz="1000" b="1" i="0" cap="none" baseline="0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To spalter tekst </a:t>
              </a:r>
              <a:r>
                <a:rPr lang="da-DK" sz="1000" b="0" i="0" cap="all" baseline="0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da-DK" sz="1000" b="0" i="0" cap="all" baseline="0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a-DK" sz="1000" b="0" i="0" cap="none" baseline="0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Underoverskrift + </a:t>
              </a:r>
              <a:r>
                <a:rPr lang="da-DK" sz="1000" b="0" i="0" cap="none" baseline="0" noProof="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bullettekst</a:t>
              </a:r>
              <a:endParaRPr lang="da-DK" sz="1000" cap="none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endParaRPr lang="da-DK" sz="1000" b="1" kern="1200" cap="all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r>
                <a:rPr lang="da-DK" sz="1000" b="1" kern="1200" cap="all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F</a:t>
              </a:r>
              <a:r>
                <a:rPr lang="da-DK" sz="1000" b="1" kern="1200" cap="none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ørste niveau: Fed Underoverskrift</a:t>
              </a:r>
              <a:endParaRPr lang="da-DK" sz="1000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r>
                <a:rPr lang="da-DK" sz="1000" b="1" kern="1200" cap="none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Andet niveau: </a:t>
              </a:r>
              <a:r>
                <a:rPr lang="da-DK" sz="1000" kern="1200" cap="none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almindelig tekst</a:t>
              </a:r>
            </a:p>
            <a:p>
              <a:pPr algn="r">
                <a:lnSpc>
                  <a:spcPts val="1300"/>
                </a:lnSpc>
              </a:pPr>
              <a: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For at skifte niveau, </a:t>
              </a:r>
            </a:p>
            <a:p>
              <a:pPr algn="r">
                <a:lnSpc>
                  <a:spcPts val="1300"/>
                </a:lnSpc>
              </a:pPr>
              <a: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klik på ’Forøge listeniveau’</a:t>
              </a:r>
            </a:p>
            <a:p>
              <a:pPr algn="r">
                <a:lnSpc>
                  <a:spcPts val="1300"/>
                </a:lnSpc>
              </a:pPr>
              <a:endPara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endPara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  <a:p>
              <a:pPr algn="r">
                <a:lnSpc>
                  <a:spcPts val="1300"/>
                </a:lnSpc>
              </a:pPr>
              <a: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 Gå tilbage til fed tekst ’</a:t>
              </a:r>
              <a:b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</a:br>
              <a:r>
                <a:rPr lang="da-DK" sz="1000" kern="120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Mindske</a:t>
              </a:r>
              <a:r>
                <a:rPr lang="da-DK" sz="1000" kern="1200" baseline="0" noProof="0" dirty="0" smtClean="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rPr>
                <a:t> listeniveau’</a:t>
              </a:r>
              <a:endPara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oup 18"/>
            <p:cNvGrpSpPr/>
            <p:nvPr userDrawn="1"/>
          </p:nvGrpSpPr>
          <p:grpSpPr>
            <a:xfrm>
              <a:off x="-591480" y="3291458"/>
              <a:ext cx="457200" cy="209550"/>
              <a:chOff x="-1959769" y="3940175"/>
              <a:chExt cx="457200" cy="209550"/>
            </a:xfrm>
          </p:grpSpPr>
          <p:pic>
            <p:nvPicPr>
              <p:cNvPr id="24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959769" y="3940175"/>
                <a:ext cx="45720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5" name="Rounded Rectangle 24"/>
              <p:cNvSpPr/>
              <p:nvPr userDrawn="1"/>
            </p:nvSpPr>
            <p:spPr>
              <a:xfrm>
                <a:off x="-1731169" y="3940175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  <p:grpSp>
          <p:nvGrpSpPr>
            <p:cNvPr id="20" name="Group 19"/>
            <p:cNvGrpSpPr/>
            <p:nvPr userDrawn="1"/>
          </p:nvGrpSpPr>
          <p:grpSpPr>
            <a:xfrm>
              <a:off x="-572430" y="3969060"/>
              <a:ext cx="438150" cy="209550"/>
              <a:chOff x="-1955007" y="4659313"/>
              <a:chExt cx="438150" cy="209550"/>
            </a:xfrm>
          </p:grpSpPr>
          <p:pic>
            <p:nvPicPr>
              <p:cNvPr id="21" name="Picture 3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955007" y="4659313"/>
                <a:ext cx="43815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2" name="Rectangle 21"/>
              <p:cNvSpPr/>
              <p:nvPr userDrawn="1"/>
            </p:nvSpPr>
            <p:spPr>
              <a:xfrm>
                <a:off x="-1735932" y="4659313"/>
                <a:ext cx="219075" cy="201612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  <p:sp>
            <p:nvSpPr>
              <p:cNvPr id="23" name="Rounded Rectangle 22"/>
              <p:cNvSpPr/>
              <p:nvPr userDrawn="1"/>
            </p:nvSpPr>
            <p:spPr>
              <a:xfrm>
                <a:off x="-1950244" y="4662488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624255" y="2133601"/>
            <a:ext cx="109889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5B2-F2D6-47A0-8C4A-4BBDAB38636D}" type="datetime2">
              <a:rPr lang="da-DK" noProof="0" smtClean="0"/>
              <a:t>10. november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848564" y="2528900"/>
            <a:ext cx="10546718" cy="3322476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2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848564" y="2296799"/>
            <a:ext cx="1054800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624255" y="2133601"/>
            <a:ext cx="109889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06CF-4B40-49FC-9FF3-444E2E887222}" type="datetime2">
              <a:rPr lang="da-DK" noProof="0" smtClean="0"/>
              <a:t>10. november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848563" y="2528900"/>
            <a:ext cx="5079600" cy="3324698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3" name="Chart Placeholder 490"/>
          <p:cNvSpPr>
            <a:spLocks noGrp="1"/>
          </p:cNvSpPr>
          <p:nvPr userDrawn="1">
            <p:ph type="chart" sz="quarter" idx="14"/>
          </p:nvPr>
        </p:nvSpPr>
        <p:spPr>
          <a:xfrm>
            <a:off x="6316964" y="2528900"/>
            <a:ext cx="5079600" cy="3324698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2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848564" y="2296799"/>
            <a:ext cx="5079599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95" name="Text Placeholder 489"/>
          <p:cNvSpPr>
            <a:spLocks noGrp="1"/>
          </p:cNvSpPr>
          <p:nvPr>
            <p:ph type="body" sz="quarter" idx="18"/>
          </p:nvPr>
        </p:nvSpPr>
        <p:spPr>
          <a:xfrm>
            <a:off x="6316964" y="2296799"/>
            <a:ext cx="507960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624255" y="2133601"/>
            <a:ext cx="109889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4C0A-B170-4B94-85C4-09BF138196D4}" type="datetime2">
              <a:rPr lang="da-DK" noProof="0" smtClean="0"/>
              <a:t>10. november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848564" y="2528899"/>
            <a:ext cx="327600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3" name="Chart Placeholder 490"/>
          <p:cNvSpPr>
            <a:spLocks noGrp="1"/>
          </p:cNvSpPr>
          <p:nvPr userDrawn="1">
            <p:ph type="chart" sz="quarter" idx="14"/>
          </p:nvPr>
        </p:nvSpPr>
        <p:spPr>
          <a:xfrm>
            <a:off x="4484564" y="2528899"/>
            <a:ext cx="327600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4" name="Chart Placeholder 490"/>
          <p:cNvSpPr>
            <a:spLocks noGrp="1"/>
          </p:cNvSpPr>
          <p:nvPr userDrawn="1">
            <p:ph type="chart" sz="quarter" idx="15"/>
          </p:nvPr>
        </p:nvSpPr>
        <p:spPr>
          <a:xfrm>
            <a:off x="8120564" y="2528900"/>
            <a:ext cx="327600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0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848564" y="2296800"/>
            <a:ext cx="3276000" cy="232100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99" name="Text Placeholder 489"/>
          <p:cNvSpPr>
            <a:spLocks noGrp="1"/>
          </p:cNvSpPr>
          <p:nvPr>
            <p:ph type="body" sz="quarter" idx="18"/>
          </p:nvPr>
        </p:nvSpPr>
        <p:spPr>
          <a:xfrm>
            <a:off x="4484564" y="2296799"/>
            <a:ext cx="327600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00" name="Text Placeholder 489"/>
          <p:cNvSpPr>
            <a:spLocks noGrp="1"/>
          </p:cNvSpPr>
          <p:nvPr>
            <p:ph type="body" sz="quarter" idx="19"/>
          </p:nvPr>
        </p:nvSpPr>
        <p:spPr>
          <a:xfrm>
            <a:off x="8110536" y="2296799"/>
            <a:ext cx="3276001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 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817D08F-A089-43B5-91C4-6EEC1032CB13}" type="datetime2">
              <a:rPr lang="da-DK" noProof="0" smtClean="0"/>
              <a:pPr/>
              <a:t>10. november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99438" y="3018263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744334" y="2482278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456302" y="4127345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5876821" y="2133600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5591729" y="3598126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7018338" y="2874619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724410" y="4004980"/>
            <a:ext cx="1058400" cy="1058437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1909252" y="2482278"/>
            <a:ext cx="2096928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1013188" y="3300298"/>
            <a:ext cx="2096928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1773932" y="4409380"/>
            <a:ext cx="2096928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7534572" y="2387495"/>
            <a:ext cx="4064664" cy="335881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8606243" y="3156654"/>
            <a:ext cx="3006319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8326659" y="4287015"/>
            <a:ext cx="3260771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5698368" y="5301208"/>
            <a:ext cx="2075477" cy="72018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665962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reak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58824"/>
            <a:ext cx="11948888" cy="6099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59" y="2133600"/>
            <a:ext cx="5689230" cy="1295401"/>
          </a:xfrm>
        </p:spPr>
        <p:txBody>
          <a:bodyPr anchor="b" anchorCtr="0">
            <a:normAutofit/>
          </a:bodyPr>
          <a:lstStyle>
            <a:lvl1pPr algn="l">
              <a:defRPr sz="2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38" y="3664801"/>
            <a:ext cx="5689652" cy="235658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9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pic>
        <p:nvPicPr>
          <p:cNvPr id="4098" name="Picture 2" descr="C:\Documents and Settings\Administrator\Desktop\SKI\work\logo neg30x14.wmf"/>
          <p:cNvPicPr>
            <a:picLocks noChangeArrowheads="1"/>
          </p:cNvPicPr>
          <p:nvPr userDrawn="1"/>
        </p:nvPicPr>
        <p:blipFill rotWithShape="1">
          <a:blip r:embed="rId2"/>
          <a:srcRect l="-16650" r="-16650"/>
          <a:stretch/>
        </p:blipFill>
        <p:spPr bwMode="auto">
          <a:xfrm>
            <a:off x="623841" y="6062401"/>
            <a:ext cx="1458003" cy="481013"/>
          </a:xfrm>
          <a:prstGeom prst="rect">
            <a:avLst/>
          </a:prstGeom>
          <a:noFill/>
        </p:spPr>
      </p:pic>
      <p:sp>
        <p:nvSpPr>
          <p:cNvPr id="4104" name="Freeform 8"/>
          <p:cNvSpPr>
            <a:spLocks/>
          </p:cNvSpPr>
          <p:nvPr userDrawn="1"/>
        </p:nvSpPr>
        <p:spPr bwMode="auto">
          <a:xfrm>
            <a:off x="7442343" y="758824"/>
            <a:ext cx="4784659" cy="6107115"/>
          </a:xfrm>
          <a:custGeom>
            <a:avLst/>
            <a:gdLst/>
            <a:ahLst/>
            <a:cxnLst>
              <a:cxn ang="0">
                <a:pos x="10166" y="2"/>
              </a:cxn>
              <a:cxn ang="0">
                <a:pos x="10163" y="2289"/>
              </a:cxn>
              <a:cxn ang="0">
                <a:pos x="9899" y="2089"/>
              </a:cxn>
              <a:cxn ang="0">
                <a:pos x="9374" y="1735"/>
              </a:cxn>
              <a:cxn ang="0">
                <a:pos x="8852" y="1443"/>
              </a:cxn>
              <a:cxn ang="0">
                <a:pos x="8336" y="1215"/>
              </a:cxn>
              <a:cxn ang="0">
                <a:pos x="7826" y="1052"/>
              </a:cxn>
              <a:cxn ang="0">
                <a:pos x="7323" y="958"/>
              </a:cxn>
              <a:cxn ang="0">
                <a:pos x="6829" y="932"/>
              </a:cxn>
              <a:cxn ang="0">
                <a:pos x="6345" y="978"/>
              </a:cxn>
              <a:cxn ang="0">
                <a:pos x="5678" y="1166"/>
              </a:cxn>
              <a:cxn ang="0">
                <a:pos x="4885" y="1621"/>
              </a:cxn>
              <a:cxn ang="0">
                <a:pos x="4176" y="2298"/>
              </a:cxn>
              <a:cxn ang="0">
                <a:pos x="3555" y="3184"/>
              </a:cxn>
              <a:cxn ang="0">
                <a:pos x="3021" y="4267"/>
              </a:cxn>
              <a:cxn ang="0">
                <a:pos x="2579" y="5531"/>
              </a:cxn>
              <a:cxn ang="0">
                <a:pos x="2228" y="6964"/>
              </a:cxn>
              <a:cxn ang="0">
                <a:pos x="1970" y="8553"/>
              </a:cxn>
              <a:cxn ang="0">
                <a:pos x="1865" y="9541"/>
              </a:cxn>
              <a:cxn ang="0">
                <a:pos x="1842" y="9820"/>
              </a:cxn>
              <a:cxn ang="0">
                <a:pos x="1821" y="10102"/>
              </a:cxn>
              <a:cxn ang="0">
                <a:pos x="1802" y="10389"/>
              </a:cxn>
              <a:cxn ang="0">
                <a:pos x="1773" y="10935"/>
              </a:cxn>
              <a:cxn ang="0">
                <a:pos x="1744" y="11745"/>
              </a:cxn>
              <a:cxn ang="0">
                <a:pos x="1728" y="12564"/>
              </a:cxn>
              <a:cxn ang="0">
                <a:pos x="1730" y="13392"/>
              </a:cxn>
              <a:cxn ang="0">
                <a:pos x="1748" y="14232"/>
              </a:cxn>
              <a:cxn ang="0">
                <a:pos x="1783" y="15085"/>
              </a:cxn>
              <a:cxn ang="0">
                <a:pos x="1837" y="15950"/>
              </a:cxn>
              <a:cxn ang="0">
                <a:pos x="1910" y="16830"/>
              </a:cxn>
              <a:cxn ang="0">
                <a:pos x="1953" y="17276"/>
              </a:cxn>
              <a:cxn ang="0">
                <a:pos x="473" y="17289"/>
              </a:cxn>
              <a:cxn ang="0">
                <a:pos x="471" y="17275"/>
              </a:cxn>
              <a:cxn ang="0">
                <a:pos x="387" y="16571"/>
              </a:cxn>
              <a:cxn ang="0">
                <a:pos x="288" y="15641"/>
              </a:cxn>
              <a:cxn ang="0">
                <a:pos x="202" y="14727"/>
              </a:cxn>
              <a:cxn ang="0">
                <a:pos x="132" y="13829"/>
              </a:cxn>
              <a:cxn ang="0">
                <a:pos x="76" y="12948"/>
              </a:cxn>
              <a:cxn ang="0">
                <a:pos x="35" y="12085"/>
              </a:cxn>
              <a:cxn ang="0">
                <a:pos x="10" y="11242"/>
              </a:cxn>
              <a:cxn ang="0">
                <a:pos x="0" y="10422"/>
              </a:cxn>
              <a:cxn ang="0">
                <a:pos x="1" y="9983"/>
              </a:cxn>
              <a:cxn ang="0">
                <a:pos x="3" y="9670"/>
              </a:cxn>
              <a:cxn ang="0">
                <a:pos x="10" y="9361"/>
              </a:cxn>
              <a:cxn ang="0">
                <a:pos x="18" y="9053"/>
              </a:cxn>
              <a:cxn ang="0">
                <a:pos x="64" y="7939"/>
              </a:cxn>
              <a:cxn ang="0">
                <a:pos x="160" y="6609"/>
              </a:cxn>
              <a:cxn ang="0">
                <a:pos x="300" y="5347"/>
              </a:cxn>
              <a:cxn ang="0">
                <a:pos x="484" y="4157"/>
              </a:cxn>
              <a:cxn ang="0">
                <a:pos x="710" y="3045"/>
              </a:cxn>
              <a:cxn ang="0">
                <a:pos x="980" y="2011"/>
              </a:cxn>
              <a:cxn ang="0">
                <a:pos x="1292" y="1062"/>
              </a:cxn>
              <a:cxn ang="0">
                <a:pos x="1645" y="201"/>
              </a:cxn>
            </a:cxnLst>
            <a:rect l="0" t="0" r="r" b="b"/>
            <a:pathLst>
              <a:path w="10168" h="17301">
                <a:moveTo>
                  <a:pt x="10163" y="0"/>
                </a:moveTo>
                <a:lnTo>
                  <a:pt x="10163" y="0"/>
                </a:lnTo>
                <a:lnTo>
                  <a:pt x="10163" y="0"/>
                </a:lnTo>
                <a:lnTo>
                  <a:pt x="10166" y="2"/>
                </a:lnTo>
                <a:lnTo>
                  <a:pt x="10167" y="3"/>
                </a:lnTo>
                <a:lnTo>
                  <a:pt x="10168" y="2293"/>
                </a:lnTo>
                <a:lnTo>
                  <a:pt x="10167" y="2291"/>
                </a:lnTo>
                <a:lnTo>
                  <a:pt x="10163" y="2289"/>
                </a:lnTo>
                <a:lnTo>
                  <a:pt x="10163" y="2289"/>
                </a:lnTo>
                <a:lnTo>
                  <a:pt x="10163" y="2289"/>
                </a:lnTo>
                <a:lnTo>
                  <a:pt x="10031" y="2187"/>
                </a:lnTo>
                <a:lnTo>
                  <a:pt x="9899" y="2089"/>
                </a:lnTo>
                <a:lnTo>
                  <a:pt x="9767" y="1995"/>
                </a:lnTo>
                <a:lnTo>
                  <a:pt x="9637" y="1905"/>
                </a:lnTo>
                <a:lnTo>
                  <a:pt x="9505" y="1818"/>
                </a:lnTo>
                <a:lnTo>
                  <a:pt x="9374" y="1735"/>
                </a:lnTo>
                <a:lnTo>
                  <a:pt x="9243" y="1656"/>
                </a:lnTo>
                <a:lnTo>
                  <a:pt x="9112" y="1581"/>
                </a:lnTo>
                <a:lnTo>
                  <a:pt x="8983" y="1510"/>
                </a:lnTo>
                <a:lnTo>
                  <a:pt x="8852" y="1443"/>
                </a:lnTo>
                <a:lnTo>
                  <a:pt x="8722" y="1380"/>
                </a:lnTo>
                <a:lnTo>
                  <a:pt x="8593" y="1321"/>
                </a:lnTo>
                <a:lnTo>
                  <a:pt x="8465" y="1266"/>
                </a:lnTo>
                <a:lnTo>
                  <a:pt x="8336" y="1215"/>
                </a:lnTo>
                <a:lnTo>
                  <a:pt x="8208" y="1169"/>
                </a:lnTo>
                <a:lnTo>
                  <a:pt x="8080" y="1126"/>
                </a:lnTo>
                <a:lnTo>
                  <a:pt x="7953" y="1087"/>
                </a:lnTo>
                <a:lnTo>
                  <a:pt x="7826" y="1052"/>
                </a:lnTo>
                <a:lnTo>
                  <a:pt x="7700" y="1023"/>
                </a:lnTo>
                <a:lnTo>
                  <a:pt x="7573" y="996"/>
                </a:lnTo>
                <a:lnTo>
                  <a:pt x="7448" y="975"/>
                </a:lnTo>
                <a:lnTo>
                  <a:pt x="7323" y="958"/>
                </a:lnTo>
                <a:lnTo>
                  <a:pt x="7199" y="945"/>
                </a:lnTo>
                <a:lnTo>
                  <a:pt x="7075" y="936"/>
                </a:lnTo>
                <a:lnTo>
                  <a:pt x="6952" y="932"/>
                </a:lnTo>
                <a:lnTo>
                  <a:pt x="6829" y="932"/>
                </a:lnTo>
                <a:lnTo>
                  <a:pt x="6708" y="937"/>
                </a:lnTo>
                <a:lnTo>
                  <a:pt x="6586" y="946"/>
                </a:lnTo>
                <a:lnTo>
                  <a:pt x="6465" y="959"/>
                </a:lnTo>
                <a:lnTo>
                  <a:pt x="6345" y="978"/>
                </a:lnTo>
                <a:lnTo>
                  <a:pt x="6226" y="1000"/>
                </a:lnTo>
                <a:lnTo>
                  <a:pt x="6107" y="1027"/>
                </a:lnTo>
                <a:lnTo>
                  <a:pt x="5890" y="1090"/>
                </a:lnTo>
                <a:lnTo>
                  <a:pt x="5678" y="1166"/>
                </a:lnTo>
                <a:lnTo>
                  <a:pt x="5472" y="1259"/>
                </a:lnTo>
                <a:lnTo>
                  <a:pt x="5271" y="1365"/>
                </a:lnTo>
                <a:lnTo>
                  <a:pt x="5076" y="1486"/>
                </a:lnTo>
                <a:lnTo>
                  <a:pt x="4885" y="1621"/>
                </a:lnTo>
                <a:lnTo>
                  <a:pt x="4699" y="1770"/>
                </a:lnTo>
                <a:lnTo>
                  <a:pt x="4519" y="1932"/>
                </a:lnTo>
                <a:lnTo>
                  <a:pt x="4345" y="2109"/>
                </a:lnTo>
                <a:lnTo>
                  <a:pt x="4176" y="2298"/>
                </a:lnTo>
                <a:lnTo>
                  <a:pt x="4012" y="2501"/>
                </a:lnTo>
                <a:lnTo>
                  <a:pt x="3854" y="2716"/>
                </a:lnTo>
                <a:lnTo>
                  <a:pt x="3702" y="2944"/>
                </a:lnTo>
                <a:lnTo>
                  <a:pt x="3555" y="3184"/>
                </a:lnTo>
                <a:lnTo>
                  <a:pt x="3413" y="3438"/>
                </a:lnTo>
                <a:lnTo>
                  <a:pt x="3277" y="3702"/>
                </a:lnTo>
                <a:lnTo>
                  <a:pt x="3146" y="3979"/>
                </a:lnTo>
                <a:lnTo>
                  <a:pt x="3021" y="4267"/>
                </a:lnTo>
                <a:lnTo>
                  <a:pt x="2903" y="4567"/>
                </a:lnTo>
                <a:lnTo>
                  <a:pt x="2789" y="4877"/>
                </a:lnTo>
                <a:lnTo>
                  <a:pt x="2681" y="5199"/>
                </a:lnTo>
                <a:lnTo>
                  <a:pt x="2579" y="5531"/>
                </a:lnTo>
                <a:lnTo>
                  <a:pt x="2482" y="5875"/>
                </a:lnTo>
                <a:lnTo>
                  <a:pt x="2392" y="6228"/>
                </a:lnTo>
                <a:lnTo>
                  <a:pt x="2307" y="6591"/>
                </a:lnTo>
                <a:lnTo>
                  <a:pt x="2228" y="6964"/>
                </a:lnTo>
                <a:lnTo>
                  <a:pt x="2154" y="7348"/>
                </a:lnTo>
                <a:lnTo>
                  <a:pt x="2087" y="7740"/>
                </a:lnTo>
                <a:lnTo>
                  <a:pt x="2026" y="8143"/>
                </a:lnTo>
                <a:lnTo>
                  <a:pt x="1970" y="8553"/>
                </a:lnTo>
                <a:lnTo>
                  <a:pt x="1921" y="8973"/>
                </a:lnTo>
                <a:lnTo>
                  <a:pt x="1877" y="9401"/>
                </a:lnTo>
                <a:lnTo>
                  <a:pt x="1871" y="9470"/>
                </a:lnTo>
                <a:lnTo>
                  <a:pt x="1865" y="9541"/>
                </a:lnTo>
                <a:lnTo>
                  <a:pt x="1859" y="9610"/>
                </a:lnTo>
                <a:lnTo>
                  <a:pt x="1852" y="9680"/>
                </a:lnTo>
                <a:lnTo>
                  <a:pt x="1847" y="9750"/>
                </a:lnTo>
                <a:lnTo>
                  <a:pt x="1842" y="9820"/>
                </a:lnTo>
                <a:lnTo>
                  <a:pt x="1836" y="9891"/>
                </a:lnTo>
                <a:lnTo>
                  <a:pt x="1831" y="9961"/>
                </a:lnTo>
                <a:lnTo>
                  <a:pt x="1825" y="10032"/>
                </a:lnTo>
                <a:lnTo>
                  <a:pt x="1821" y="10102"/>
                </a:lnTo>
                <a:lnTo>
                  <a:pt x="1815" y="10174"/>
                </a:lnTo>
                <a:lnTo>
                  <a:pt x="1811" y="10245"/>
                </a:lnTo>
                <a:lnTo>
                  <a:pt x="1806" y="10317"/>
                </a:lnTo>
                <a:lnTo>
                  <a:pt x="1802" y="10389"/>
                </a:lnTo>
                <a:lnTo>
                  <a:pt x="1798" y="10461"/>
                </a:lnTo>
                <a:lnTo>
                  <a:pt x="1794" y="10534"/>
                </a:lnTo>
                <a:lnTo>
                  <a:pt x="1783" y="10733"/>
                </a:lnTo>
                <a:lnTo>
                  <a:pt x="1773" y="10935"/>
                </a:lnTo>
                <a:lnTo>
                  <a:pt x="1765" y="11137"/>
                </a:lnTo>
                <a:lnTo>
                  <a:pt x="1757" y="11339"/>
                </a:lnTo>
                <a:lnTo>
                  <a:pt x="1749" y="11542"/>
                </a:lnTo>
                <a:lnTo>
                  <a:pt x="1744" y="11745"/>
                </a:lnTo>
                <a:lnTo>
                  <a:pt x="1738" y="11949"/>
                </a:lnTo>
                <a:lnTo>
                  <a:pt x="1734" y="12153"/>
                </a:lnTo>
                <a:lnTo>
                  <a:pt x="1731" y="12358"/>
                </a:lnTo>
                <a:lnTo>
                  <a:pt x="1728" y="12564"/>
                </a:lnTo>
                <a:lnTo>
                  <a:pt x="1727" y="12770"/>
                </a:lnTo>
                <a:lnTo>
                  <a:pt x="1727" y="12977"/>
                </a:lnTo>
                <a:lnTo>
                  <a:pt x="1728" y="13185"/>
                </a:lnTo>
                <a:lnTo>
                  <a:pt x="1730" y="13392"/>
                </a:lnTo>
                <a:lnTo>
                  <a:pt x="1733" y="13602"/>
                </a:lnTo>
                <a:lnTo>
                  <a:pt x="1736" y="13811"/>
                </a:lnTo>
                <a:lnTo>
                  <a:pt x="1742" y="14022"/>
                </a:lnTo>
                <a:lnTo>
                  <a:pt x="1748" y="14232"/>
                </a:lnTo>
                <a:lnTo>
                  <a:pt x="1755" y="14444"/>
                </a:lnTo>
                <a:lnTo>
                  <a:pt x="1764" y="14657"/>
                </a:lnTo>
                <a:lnTo>
                  <a:pt x="1772" y="14870"/>
                </a:lnTo>
                <a:lnTo>
                  <a:pt x="1783" y="15085"/>
                </a:lnTo>
                <a:lnTo>
                  <a:pt x="1795" y="15300"/>
                </a:lnTo>
                <a:lnTo>
                  <a:pt x="1807" y="15515"/>
                </a:lnTo>
                <a:lnTo>
                  <a:pt x="1822" y="15732"/>
                </a:lnTo>
                <a:lnTo>
                  <a:pt x="1837" y="15950"/>
                </a:lnTo>
                <a:lnTo>
                  <a:pt x="1854" y="16169"/>
                </a:lnTo>
                <a:lnTo>
                  <a:pt x="1871" y="16389"/>
                </a:lnTo>
                <a:lnTo>
                  <a:pt x="1890" y="16609"/>
                </a:lnTo>
                <a:lnTo>
                  <a:pt x="1910" y="16830"/>
                </a:lnTo>
                <a:lnTo>
                  <a:pt x="1931" y="17052"/>
                </a:lnTo>
                <a:lnTo>
                  <a:pt x="1953" y="17276"/>
                </a:lnTo>
                <a:lnTo>
                  <a:pt x="1953" y="17276"/>
                </a:lnTo>
                <a:lnTo>
                  <a:pt x="1953" y="17276"/>
                </a:lnTo>
                <a:lnTo>
                  <a:pt x="1955" y="17292"/>
                </a:lnTo>
                <a:lnTo>
                  <a:pt x="1956" y="17301"/>
                </a:lnTo>
                <a:lnTo>
                  <a:pt x="473" y="17297"/>
                </a:lnTo>
                <a:lnTo>
                  <a:pt x="473" y="17289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5"/>
                </a:lnTo>
                <a:lnTo>
                  <a:pt x="471" y="17275"/>
                </a:lnTo>
                <a:lnTo>
                  <a:pt x="442" y="17039"/>
                </a:lnTo>
                <a:lnTo>
                  <a:pt x="414" y="16804"/>
                </a:lnTo>
                <a:lnTo>
                  <a:pt x="387" y="16571"/>
                </a:lnTo>
                <a:lnTo>
                  <a:pt x="361" y="16337"/>
                </a:lnTo>
                <a:lnTo>
                  <a:pt x="336" y="16104"/>
                </a:lnTo>
                <a:lnTo>
                  <a:pt x="311" y="15873"/>
                </a:lnTo>
                <a:lnTo>
                  <a:pt x="288" y="15641"/>
                </a:lnTo>
                <a:lnTo>
                  <a:pt x="264" y="15412"/>
                </a:lnTo>
                <a:lnTo>
                  <a:pt x="243" y="15183"/>
                </a:lnTo>
                <a:lnTo>
                  <a:pt x="223" y="14954"/>
                </a:lnTo>
                <a:lnTo>
                  <a:pt x="202" y="14727"/>
                </a:lnTo>
                <a:lnTo>
                  <a:pt x="183" y="14501"/>
                </a:lnTo>
                <a:lnTo>
                  <a:pt x="166" y="14276"/>
                </a:lnTo>
                <a:lnTo>
                  <a:pt x="148" y="14052"/>
                </a:lnTo>
                <a:lnTo>
                  <a:pt x="132" y="13829"/>
                </a:lnTo>
                <a:lnTo>
                  <a:pt x="116" y="13607"/>
                </a:lnTo>
                <a:lnTo>
                  <a:pt x="102" y="13386"/>
                </a:lnTo>
                <a:lnTo>
                  <a:pt x="89" y="13166"/>
                </a:lnTo>
                <a:lnTo>
                  <a:pt x="76" y="12948"/>
                </a:lnTo>
                <a:lnTo>
                  <a:pt x="65" y="12730"/>
                </a:lnTo>
                <a:lnTo>
                  <a:pt x="54" y="12514"/>
                </a:lnTo>
                <a:lnTo>
                  <a:pt x="44" y="12299"/>
                </a:lnTo>
                <a:lnTo>
                  <a:pt x="35" y="12085"/>
                </a:lnTo>
                <a:lnTo>
                  <a:pt x="27" y="11872"/>
                </a:lnTo>
                <a:lnTo>
                  <a:pt x="21" y="11662"/>
                </a:lnTo>
                <a:lnTo>
                  <a:pt x="15" y="11451"/>
                </a:lnTo>
                <a:lnTo>
                  <a:pt x="10" y="11242"/>
                </a:lnTo>
                <a:lnTo>
                  <a:pt x="7" y="11035"/>
                </a:lnTo>
                <a:lnTo>
                  <a:pt x="3" y="10829"/>
                </a:lnTo>
                <a:lnTo>
                  <a:pt x="1" y="10625"/>
                </a:lnTo>
                <a:lnTo>
                  <a:pt x="0" y="10422"/>
                </a:lnTo>
                <a:lnTo>
                  <a:pt x="0" y="10220"/>
                </a:lnTo>
                <a:lnTo>
                  <a:pt x="0" y="10141"/>
                </a:lnTo>
                <a:lnTo>
                  <a:pt x="0" y="10062"/>
                </a:lnTo>
                <a:lnTo>
                  <a:pt x="1" y="9983"/>
                </a:lnTo>
                <a:lnTo>
                  <a:pt x="1" y="9904"/>
                </a:lnTo>
                <a:lnTo>
                  <a:pt x="2" y="9826"/>
                </a:lnTo>
                <a:lnTo>
                  <a:pt x="3" y="9748"/>
                </a:lnTo>
                <a:lnTo>
                  <a:pt x="3" y="9670"/>
                </a:lnTo>
                <a:lnTo>
                  <a:pt x="5" y="9592"/>
                </a:lnTo>
                <a:lnTo>
                  <a:pt x="7" y="9515"/>
                </a:lnTo>
                <a:lnTo>
                  <a:pt x="8" y="9437"/>
                </a:lnTo>
                <a:lnTo>
                  <a:pt x="10" y="9361"/>
                </a:lnTo>
                <a:lnTo>
                  <a:pt x="11" y="9284"/>
                </a:lnTo>
                <a:lnTo>
                  <a:pt x="13" y="9207"/>
                </a:lnTo>
                <a:lnTo>
                  <a:pt x="15" y="9130"/>
                </a:lnTo>
                <a:lnTo>
                  <a:pt x="18" y="9053"/>
                </a:lnTo>
                <a:lnTo>
                  <a:pt x="20" y="8978"/>
                </a:lnTo>
                <a:lnTo>
                  <a:pt x="32" y="8627"/>
                </a:lnTo>
                <a:lnTo>
                  <a:pt x="46" y="8281"/>
                </a:lnTo>
                <a:lnTo>
                  <a:pt x="64" y="7939"/>
                </a:lnTo>
                <a:lnTo>
                  <a:pt x="83" y="7600"/>
                </a:lnTo>
                <a:lnTo>
                  <a:pt x="106" y="7265"/>
                </a:lnTo>
                <a:lnTo>
                  <a:pt x="132" y="6935"/>
                </a:lnTo>
                <a:lnTo>
                  <a:pt x="160" y="6609"/>
                </a:lnTo>
                <a:lnTo>
                  <a:pt x="191" y="6287"/>
                </a:lnTo>
                <a:lnTo>
                  <a:pt x="224" y="5969"/>
                </a:lnTo>
                <a:lnTo>
                  <a:pt x="261" y="5656"/>
                </a:lnTo>
                <a:lnTo>
                  <a:pt x="300" y="5347"/>
                </a:lnTo>
                <a:lnTo>
                  <a:pt x="341" y="5043"/>
                </a:lnTo>
                <a:lnTo>
                  <a:pt x="386" y="4743"/>
                </a:lnTo>
                <a:lnTo>
                  <a:pt x="433" y="4448"/>
                </a:lnTo>
                <a:lnTo>
                  <a:pt x="484" y="4157"/>
                </a:lnTo>
                <a:lnTo>
                  <a:pt x="537" y="3872"/>
                </a:lnTo>
                <a:lnTo>
                  <a:pt x="592" y="3591"/>
                </a:lnTo>
                <a:lnTo>
                  <a:pt x="650" y="3316"/>
                </a:lnTo>
                <a:lnTo>
                  <a:pt x="710" y="3045"/>
                </a:lnTo>
                <a:lnTo>
                  <a:pt x="774" y="2778"/>
                </a:lnTo>
                <a:lnTo>
                  <a:pt x="840" y="2518"/>
                </a:lnTo>
                <a:lnTo>
                  <a:pt x="909" y="2263"/>
                </a:lnTo>
                <a:lnTo>
                  <a:pt x="980" y="2011"/>
                </a:lnTo>
                <a:lnTo>
                  <a:pt x="1054" y="1767"/>
                </a:lnTo>
                <a:lnTo>
                  <a:pt x="1130" y="1526"/>
                </a:lnTo>
                <a:lnTo>
                  <a:pt x="1209" y="1291"/>
                </a:lnTo>
                <a:lnTo>
                  <a:pt x="1292" y="1062"/>
                </a:lnTo>
                <a:lnTo>
                  <a:pt x="1376" y="838"/>
                </a:lnTo>
                <a:lnTo>
                  <a:pt x="1463" y="620"/>
                </a:lnTo>
                <a:lnTo>
                  <a:pt x="1553" y="408"/>
                </a:lnTo>
                <a:lnTo>
                  <a:pt x="1645" y="201"/>
                </a:lnTo>
                <a:lnTo>
                  <a:pt x="1741" y="0"/>
                </a:lnTo>
                <a:lnTo>
                  <a:pt x="10163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14" name="Rectangle 13"/>
          <p:cNvSpPr/>
          <p:nvPr userDrawn="1"/>
        </p:nvSpPr>
        <p:spPr>
          <a:xfrm>
            <a:off x="11948887" y="758824"/>
            <a:ext cx="239938" cy="6102776"/>
          </a:xfrm>
          <a:prstGeom prst="rect">
            <a:avLst/>
          </a:prstGeom>
          <a:solidFill>
            <a:srgbClr val="E78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7D08F-A089-43B5-91C4-6EEC1032CB13}" type="datetime2">
              <a:rPr lang="da-DK" smtClean="0"/>
              <a:pPr/>
              <a:t>10. november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9B10-99E4-4973-964E-C18FC02529F1}" type="datetime2">
              <a:rPr lang="da-DK" noProof="0" smtClean="0"/>
              <a:t>10. november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D85B-05F0-4085-A140-8B161E7922A7}" type="datetime2">
              <a:rPr lang="da-DK" noProof="0" smtClean="0"/>
              <a:t>10. november 2015</a:t>
            </a:fld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1481139" y="-47625"/>
            <a:ext cx="9226551" cy="695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grpSp>
        <p:nvGrpSpPr>
          <p:cNvPr id="5" name="Group 207"/>
          <p:cNvGrpSpPr>
            <a:grpSpLocks/>
          </p:cNvGrpSpPr>
          <p:nvPr userDrawn="1"/>
        </p:nvGrpSpPr>
        <p:grpSpPr bwMode="auto">
          <a:xfrm>
            <a:off x="1" y="698275"/>
            <a:ext cx="12188826" cy="6218238"/>
            <a:chOff x="0" y="433"/>
            <a:chExt cx="7678" cy="3917"/>
          </a:xfrm>
        </p:grpSpPr>
        <p:sp>
          <p:nvSpPr>
            <p:cNvPr id="4627" name="Rectangle 7"/>
            <p:cNvSpPr>
              <a:spLocks noChangeArrowheads="1"/>
            </p:cNvSpPr>
            <p:nvPr userDrawn="1"/>
          </p:nvSpPr>
          <p:spPr bwMode="auto">
            <a:xfrm>
              <a:off x="0" y="469"/>
              <a:ext cx="7678" cy="3881"/>
            </a:xfrm>
            <a:prstGeom prst="rect">
              <a:avLst/>
            </a:prstGeom>
            <a:solidFill>
              <a:srgbClr val="4454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3" name="Freeform 33"/>
            <p:cNvSpPr>
              <a:spLocks/>
            </p:cNvSpPr>
            <p:nvPr userDrawn="1"/>
          </p:nvSpPr>
          <p:spPr bwMode="auto">
            <a:xfrm>
              <a:off x="5558" y="433"/>
              <a:ext cx="4" cy="2"/>
            </a:xfrm>
            <a:custGeom>
              <a:avLst/>
              <a:gdLst>
                <a:gd name="T0" fmla="*/ 11 w 11"/>
                <a:gd name="T1" fmla="*/ 5 h 5"/>
                <a:gd name="T2" fmla="*/ 0 w 11"/>
                <a:gd name="T3" fmla="*/ 5 h 5"/>
                <a:gd name="T4" fmla="*/ 0 w 11"/>
                <a:gd name="T5" fmla="*/ 0 h 5"/>
                <a:gd name="T6" fmla="*/ 5 w 11"/>
                <a:gd name="T7" fmla="*/ 3 h 5"/>
                <a:gd name="T8" fmla="*/ 11 w 11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5">
                  <a:moveTo>
                    <a:pt x="11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5" y="3"/>
                  </a:lnTo>
                  <a:lnTo>
                    <a:pt x="11" y="5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4" name="Freeform 34"/>
            <p:cNvSpPr>
              <a:spLocks/>
            </p:cNvSpPr>
            <p:nvPr userDrawn="1"/>
          </p:nvSpPr>
          <p:spPr bwMode="auto">
            <a:xfrm>
              <a:off x="4398" y="482"/>
              <a:ext cx="34" cy="21"/>
            </a:xfrm>
            <a:custGeom>
              <a:avLst/>
              <a:gdLst>
                <a:gd name="T0" fmla="*/ 103 w 103"/>
                <a:gd name="T1" fmla="*/ 64 h 64"/>
                <a:gd name="T2" fmla="*/ 0 w 103"/>
                <a:gd name="T3" fmla="*/ 64 h 64"/>
                <a:gd name="T4" fmla="*/ 0 w 103"/>
                <a:gd name="T5" fmla="*/ 59 h 64"/>
                <a:gd name="T6" fmla="*/ 25 w 103"/>
                <a:gd name="T7" fmla="*/ 45 h 64"/>
                <a:gd name="T8" fmla="*/ 51 w 103"/>
                <a:gd name="T9" fmla="*/ 30 h 64"/>
                <a:gd name="T10" fmla="*/ 76 w 103"/>
                <a:gd name="T11" fmla="*/ 16 h 64"/>
                <a:gd name="T12" fmla="*/ 103 w 103"/>
                <a:gd name="T13" fmla="*/ 0 h 64"/>
                <a:gd name="T14" fmla="*/ 103 w 103"/>
                <a:gd name="T15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64">
                  <a:moveTo>
                    <a:pt x="103" y="64"/>
                  </a:moveTo>
                  <a:lnTo>
                    <a:pt x="0" y="64"/>
                  </a:lnTo>
                  <a:lnTo>
                    <a:pt x="0" y="59"/>
                  </a:lnTo>
                  <a:lnTo>
                    <a:pt x="25" y="45"/>
                  </a:lnTo>
                  <a:lnTo>
                    <a:pt x="51" y="30"/>
                  </a:lnTo>
                  <a:lnTo>
                    <a:pt x="76" y="16"/>
                  </a:lnTo>
                  <a:lnTo>
                    <a:pt x="103" y="0"/>
                  </a:lnTo>
                  <a:lnTo>
                    <a:pt x="103" y="6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5" name="Rectangle 35"/>
            <p:cNvSpPr>
              <a:spLocks noChangeArrowheads="1"/>
            </p:cNvSpPr>
            <p:nvPr userDrawn="1"/>
          </p:nvSpPr>
          <p:spPr bwMode="auto">
            <a:xfrm>
              <a:off x="4466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6" name="Rectangle 36"/>
            <p:cNvSpPr>
              <a:spLocks noChangeArrowheads="1"/>
            </p:cNvSpPr>
            <p:nvPr userDrawn="1"/>
          </p:nvSpPr>
          <p:spPr bwMode="auto">
            <a:xfrm>
              <a:off x="4535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7" name="Rectangle 37"/>
            <p:cNvSpPr>
              <a:spLocks noChangeArrowheads="1"/>
            </p:cNvSpPr>
            <p:nvPr userDrawn="1"/>
          </p:nvSpPr>
          <p:spPr bwMode="auto">
            <a:xfrm>
              <a:off x="4603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8" name="Rectangle 38"/>
            <p:cNvSpPr>
              <a:spLocks noChangeArrowheads="1"/>
            </p:cNvSpPr>
            <p:nvPr userDrawn="1"/>
          </p:nvSpPr>
          <p:spPr bwMode="auto">
            <a:xfrm>
              <a:off x="4671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9" name="Rectangle 39"/>
            <p:cNvSpPr>
              <a:spLocks noChangeArrowheads="1"/>
            </p:cNvSpPr>
            <p:nvPr userDrawn="1"/>
          </p:nvSpPr>
          <p:spPr bwMode="auto">
            <a:xfrm>
              <a:off x="4739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0" name="Rectangle 40"/>
            <p:cNvSpPr>
              <a:spLocks noChangeArrowheads="1"/>
            </p:cNvSpPr>
            <p:nvPr userDrawn="1"/>
          </p:nvSpPr>
          <p:spPr bwMode="auto">
            <a:xfrm>
              <a:off x="4808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1" name="Rectangle 41"/>
            <p:cNvSpPr>
              <a:spLocks noChangeArrowheads="1"/>
            </p:cNvSpPr>
            <p:nvPr userDrawn="1"/>
          </p:nvSpPr>
          <p:spPr bwMode="auto">
            <a:xfrm>
              <a:off x="4876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2" name="Rectangle 42"/>
            <p:cNvSpPr>
              <a:spLocks noChangeArrowheads="1"/>
            </p:cNvSpPr>
            <p:nvPr userDrawn="1"/>
          </p:nvSpPr>
          <p:spPr bwMode="auto">
            <a:xfrm>
              <a:off x="4944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3" name="Rectangle 43"/>
            <p:cNvSpPr>
              <a:spLocks noChangeArrowheads="1"/>
            </p:cNvSpPr>
            <p:nvPr userDrawn="1"/>
          </p:nvSpPr>
          <p:spPr bwMode="auto">
            <a:xfrm>
              <a:off x="5012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4" name="Rectangle 44"/>
            <p:cNvSpPr>
              <a:spLocks noChangeArrowheads="1"/>
            </p:cNvSpPr>
            <p:nvPr userDrawn="1"/>
          </p:nvSpPr>
          <p:spPr bwMode="auto">
            <a:xfrm>
              <a:off x="5081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5" name="Rectangle 45"/>
            <p:cNvSpPr>
              <a:spLocks noChangeArrowheads="1"/>
            </p:cNvSpPr>
            <p:nvPr userDrawn="1"/>
          </p:nvSpPr>
          <p:spPr bwMode="auto">
            <a:xfrm>
              <a:off x="5149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6" name="Rectangle 46"/>
            <p:cNvSpPr>
              <a:spLocks noChangeArrowheads="1"/>
            </p:cNvSpPr>
            <p:nvPr userDrawn="1"/>
          </p:nvSpPr>
          <p:spPr bwMode="auto">
            <a:xfrm>
              <a:off x="5217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7" name="Rectangle 47"/>
            <p:cNvSpPr>
              <a:spLocks noChangeArrowheads="1"/>
            </p:cNvSpPr>
            <p:nvPr userDrawn="1"/>
          </p:nvSpPr>
          <p:spPr bwMode="auto">
            <a:xfrm>
              <a:off x="5285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8" name="Rectangle 48"/>
            <p:cNvSpPr>
              <a:spLocks noChangeArrowheads="1"/>
            </p:cNvSpPr>
            <p:nvPr userDrawn="1"/>
          </p:nvSpPr>
          <p:spPr bwMode="auto">
            <a:xfrm>
              <a:off x="5354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69" name="Rectangle 49"/>
            <p:cNvSpPr>
              <a:spLocks noChangeArrowheads="1"/>
            </p:cNvSpPr>
            <p:nvPr userDrawn="1"/>
          </p:nvSpPr>
          <p:spPr bwMode="auto">
            <a:xfrm>
              <a:off x="5422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0" name="Rectangle 50"/>
            <p:cNvSpPr>
              <a:spLocks noChangeArrowheads="1"/>
            </p:cNvSpPr>
            <p:nvPr userDrawn="1"/>
          </p:nvSpPr>
          <p:spPr bwMode="auto">
            <a:xfrm>
              <a:off x="5490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1" name="Rectangle 51"/>
            <p:cNvSpPr>
              <a:spLocks noChangeArrowheads="1"/>
            </p:cNvSpPr>
            <p:nvPr userDrawn="1"/>
          </p:nvSpPr>
          <p:spPr bwMode="auto">
            <a:xfrm>
              <a:off x="5558" y="46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2" name="Freeform 52"/>
            <p:cNvSpPr>
              <a:spLocks/>
            </p:cNvSpPr>
            <p:nvPr userDrawn="1"/>
          </p:nvSpPr>
          <p:spPr bwMode="auto">
            <a:xfrm>
              <a:off x="5627" y="469"/>
              <a:ext cx="34" cy="34"/>
            </a:xfrm>
            <a:custGeom>
              <a:avLst/>
              <a:gdLst>
                <a:gd name="T0" fmla="*/ 102 w 102"/>
                <a:gd name="T1" fmla="*/ 103 h 103"/>
                <a:gd name="T2" fmla="*/ 0 w 102"/>
                <a:gd name="T3" fmla="*/ 103 h 103"/>
                <a:gd name="T4" fmla="*/ 0 w 102"/>
                <a:gd name="T5" fmla="*/ 0 h 103"/>
                <a:gd name="T6" fmla="*/ 21 w 102"/>
                <a:gd name="T7" fmla="*/ 0 h 103"/>
                <a:gd name="T8" fmla="*/ 42 w 102"/>
                <a:gd name="T9" fmla="*/ 11 h 103"/>
                <a:gd name="T10" fmla="*/ 62 w 102"/>
                <a:gd name="T11" fmla="*/ 22 h 103"/>
                <a:gd name="T12" fmla="*/ 82 w 102"/>
                <a:gd name="T13" fmla="*/ 33 h 103"/>
                <a:gd name="T14" fmla="*/ 102 w 102"/>
                <a:gd name="T15" fmla="*/ 44 h 103"/>
                <a:gd name="T16" fmla="*/ 102 w 102"/>
                <a:gd name="T1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3">
                  <a:moveTo>
                    <a:pt x="102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21" y="0"/>
                  </a:lnTo>
                  <a:lnTo>
                    <a:pt x="42" y="11"/>
                  </a:lnTo>
                  <a:lnTo>
                    <a:pt x="62" y="22"/>
                  </a:lnTo>
                  <a:lnTo>
                    <a:pt x="82" y="33"/>
                  </a:lnTo>
                  <a:lnTo>
                    <a:pt x="102" y="44"/>
                  </a:lnTo>
                  <a:lnTo>
                    <a:pt x="102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3" name="Freeform 53"/>
            <p:cNvSpPr>
              <a:spLocks/>
            </p:cNvSpPr>
            <p:nvPr userDrawn="1"/>
          </p:nvSpPr>
          <p:spPr bwMode="auto">
            <a:xfrm>
              <a:off x="4330" y="537"/>
              <a:ext cx="34" cy="34"/>
            </a:xfrm>
            <a:custGeom>
              <a:avLst/>
              <a:gdLst>
                <a:gd name="T0" fmla="*/ 103 w 103"/>
                <a:gd name="T1" fmla="*/ 101 h 101"/>
                <a:gd name="T2" fmla="*/ 0 w 103"/>
                <a:gd name="T3" fmla="*/ 101 h 101"/>
                <a:gd name="T4" fmla="*/ 0 w 103"/>
                <a:gd name="T5" fmla="*/ 28 h 101"/>
                <a:gd name="T6" fmla="*/ 11 w 103"/>
                <a:gd name="T7" fmla="*/ 21 h 101"/>
                <a:gd name="T8" fmla="*/ 21 w 103"/>
                <a:gd name="T9" fmla="*/ 14 h 101"/>
                <a:gd name="T10" fmla="*/ 31 w 103"/>
                <a:gd name="T11" fmla="*/ 7 h 101"/>
                <a:gd name="T12" fmla="*/ 42 w 103"/>
                <a:gd name="T13" fmla="*/ 0 h 101"/>
                <a:gd name="T14" fmla="*/ 103 w 103"/>
                <a:gd name="T15" fmla="*/ 0 h 101"/>
                <a:gd name="T16" fmla="*/ 103 w 103"/>
                <a:gd name="T1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01">
                  <a:moveTo>
                    <a:pt x="103" y="101"/>
                  </a:moveTo>
                  <a:lnTo>
                    <a:pt x="0" y="101"/>
                  </a:lnTo>
                  <a:lnTo>
                    <a:pt x="0" y="28"/>
                  </a:lnTo>
                  <a:lnTo>
                    <a:pt x="11" y="21"/>
                  </a:lnTo>
                  <a:lnTo>
                    <a:pt x="21" y="14"/>
                  </a:lnTo>
                  <a:lnTo>
                    <a:pt x="31" y="7"/>
                  </a:lnTo>
                  <a:lnTo>
                    <a:pt x="42" y="0"/>
                  </a:lnTo>
                  <a:lnTo>
                    <a:pt x="103" y="0"/>
                  </a:lnTo>
                  <a:lnTo>
                    <a:pt x="103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4" name="Rectangle 54"/>
            <p:cNvSpPr>
              <a:spLocks noChangeArrowheads="1"/>
            </p:cNvSpPr>
            <p:nvPr userDrawn="1"/>
          </p:nvSpPr>
          <p:spPr bwMode="auto">
            <a:xfrm>
              <a:off x="4398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5" name="Rectangle 55"/>
            <p:cNvSpPr>
              <a:spLocks noChangeArrowheads="1"/>
            </p:cNvSpPr>
            <p:nvPr userDrawn="1"/>
          </p:nvSpPr>
          <p:spPr bwMode="auto">
            <a:xfrm>
              <a:off x="4466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6" name="Rectangle 56"/>
            <p:cNvSpPr>
              <a:spLocks noChangeArrowheads="1"/>
            </p:cNvSpPr>
            <p:nvPr userDrawn="1"/>
          </p:nvSpPr>
          <p:spPr bwMode="auto">
            <a:xfrm>
              <a:off x="4535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7" name="Rectangle 57"/>
            <p:cNvSpPr>
              <a:spLocks noChangeArrowheads="1"/>
            </p:cNvSpPr>
            <p:nvPr userDrawn="1"/>
          </p:nvSpPr>
          <p:spPr bwMode="auto">
            <a:xfrm>
              <a:off x="4603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8" name="Rectangle 58"/>
            <p:cNvSpPr>
              <a:spLocks noChangeArrowheads="1"/>
            </p:cNvSpPr>
            <p:nvPr userDrawn="1"/>
          </p:nvSpPr>
          <p:spPr bwMode="auto">
            <a:xfrm>
              <a:off x="4671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79" name="Rectangle 59"/>
            <p:cNvSpPr>
              <a:spLocks noChangeArrowheads="1"/>
            </p:cNvSpPr>
            <p:nvPr userDrawn="1"/>
          </p:nvSpPr>
          <p:spPr bwMode="auto">
            <a:xfrm>
              <a:off x="4739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0" name="Rectangle 60"/>
            <p:cNvSpPr>
              <a:spLocks noChangeArrowheads="1"/>
            </p:cNvSpPr>
            <p:nvPr userDrawn="1"/>
          </p:nvSpPr>
          <p:spPr bwMode="auto">
            <a:xfrm>
              <a:off x="4808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1" name="Rectangle 61"/>
            <p:cNvSpPr>
              <a:spLocks noChangeArrowheads="1"/>
            </p:cNvSpPr>
            <p:nvPr userDrawn="1"/>
          </p:nvSpPr>
          <p:spPr bwMode="auto">
            <a:xfrm>
              <a:off x="4876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2" name="Rectangle 62"/>
            <p:cNvSpPr>
              <a:spLocks noChangeArrowheads="1"/>
            </p:cNvSpPr>
            <p:nvPr userDrawn="1"/>
          </p:nvSpPr>
          <p:spPr bwMode="auto">
            <a:xfrm>
              <a:off x="4944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3" name="Rectangle 63"/>
            <p:cNvSpPr>
              <a:spLocks noChangeArrowheads="1"/>
            </p:cNvSpPr>
            <p:nvPr userDrawn="1"/>
          </p:nvSpPr>
          <p:spPr bwMode="auto">
            <a:xfrm>
              <a:off x="5012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4" name="Rectangle 64"/>
            <p:cNvSpPr>
              <a:spLocks noChangeArrowheads="1"/>
            </p:cNvSpPr>
            <p:nvPr userDrawn="1"/>
          </p:nvSpPr>
          <p:spPr bwMode="auto">
            <a:xfrm>
              <a:off x="5081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5" name="Rectangle 65"/>
            <p:cNvSpPr>
              <a:spLocks noChangeArrowheads="1"/>
            </p:cNvSpPr>
            <p:nvPr userDrawn="1"/>
          </p:nvSpPr>
          <p:spPr bwMode="auto">
            <a:xfrm>
              <a:off x="5149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6" name="Rectangle 66"/>
            <p:cNvSpPr>
              <a:spLocks noChangeArrowheads="1"/>
            </p:cNvSpPr>
            <p:nvPr userDrawn="1"/>
          </p:nvSpPr>
          <p:spPr bwMode="auto">
            <a:xfrm>
              <a:off x="5217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7" name="Rectangle 67"/>
            <p:cNvSpPr>
              <a:spLocks noChangeArrowheads="1"/>
            </p:cNvSpPr>
            <p:nvPr userDrawn="1"/>
          </p:nvSpPr>
          <p:spPr bwMode="auto">
            <a:xfrm>
              <a:off x="5285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8" name="Rectangle 68"/>
            <p:cNvSpPr>
              <a:spLocks noChangeArrowheads="1"/>
            </p:cNvSpPr>
            <p:nvPr userDrawn="1"/>
          </p:nvSpPr>
          <p:spPr bwMode="auto">
            <a:xfrm>
              <a:off x="5354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89" name="Rectangle 69"/>
            <p:cNvSpPr>
              <a:spLocks noChangeArrowheads="1"/>
            </p:cNvSpPr>
            <p:nvPr userDrawn="1"/>
          </p:nvSpPr>
          <p:spPr bwMode="auto">
            <a:xfrm>
              <a:off x="5422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0" name="Rectangle 70"/>
            <p:cNvSpPr>
              <a:spLocks noChangeArrowheads="1"/>
            </p:cNvSpPr>
            <p:nvPr userDrawn="1"/>
          </p:nvSpPr>
          <p:spPr bwMode="auto">
            <a:xfrm>
              <a:off x="5490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1" name="Rectangle 71"/>
            <p:cNvSpPr>
              <a:spLocks noChangeArrowheads="1"/>
            </p:cNvSpPr>
            <p:nvPr userDrawn="1"/>
          </p:nvSpPr>
          <p:spPr bwMode="auto">
            <a:xfrm>
              <a:off x="5558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2" name="Rectangle 72"/>
            <p:cNvSpPr>
              <a:spLocks noChangeArrowheads="1"/>
            </p:cNvSpPr>
            <p:nvPr userDrawn="1"/>
          </p:nvSpPr>
          <p:spPr bwMode="auto">
            <a:xfrm>
              <a:off x="5627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3" name="Rectangle 73"/>
            <p:cNvSpPr>
              <a:spLocks noChangeArrowheads="1"/>
            </p:cNvSpPr>
            <p:nvPr userDrawn="1"/>
          </p:nvSpPr>
          <p:spPr bwMode="auto">
            <a:xfrm>
              <a:off x="5695" y="53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4" name="Freeform 74"/>
            <p:cNvSpPr>
              <a:spLocks/>
            </p:cNvSpPr>
            <p:nvPr userDrawn="1"/>
          </p:nvSpPr>
          <p:spPr bwMode="auto">
            <a:xfrm>
              <a:off x="5763" y="548"/>
              <a:ext cx="31" cy="23"/>
            </a:xfrm>
            <a:custGeom>
              <a:avLst/>
              <a:gdLst>
                <a:gd name="T0" fmla="*/ 92 w 92"/>
                <a:gd name="T1" fmla="*/ 68 h 68"/>
                <a:gd name="T2" fmla="*/ 0 w 92"/>
                <a:gd name="T3" fmla="*/ 68 h 68"/>
                <a:gd name="T4" fmla="*/ 0 w 92"/>
                <a:gd name="T5" fmla="*/ 0 h 68"/>
                <a:gd name="T6" fmla="*/ 23 w 92"/>
                <a:gd name="T7" fmla="*/ 17 h 68"/>
                <a:gd name="T8" fmla="*/ 46 w 92"/>
                <a:gd name="T9" fmla="*/ 34 h 68"/>
                <a:gd name="T10" fmla="*/ 69 w 92"/>
                <a:gd name="T11" fmla="*/ 51 h 68"/>
                <a:gd name="T12" fmla="*/ 92 w 92"/>
                <a:gd name="T1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68">
                  <a:moveTo>
                    <a:pt x="92" y="68"/>
                  </a:moveTo>
                  <a:lnTo>
                    <a:pt x="0" y="68"/>
                  </a:lnTo>
                  <a:lnTo>
                    <a:pt x="0" y="0"/>
                  </a:lnTo>
                  <a:lnTo>
                    <a:pt x="23" y="17"/>
                  </a:lnTo>
                  <a:lnTo>
                    <a:pt x="46" y="34"/>
                  </a:lnTo>
                  <a:lnTo>
                    <a:pt x="69" y="51"/>
                  </a:lnTo>
                  <a:lnTo>
                    <a:pt x="92" y="6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5" name="Freeform 75"/>
            <p:cNvSpPr>
              <a:spLocks/>
            </p:cNvSpPr>
            <p:nvPr userDrawn="1"/>
          </p:nvSpPr>
          <p:spPr bwMode="auto">
            <a:xfrm>
              <a:off x="4219" y="631"/>
              <a:ext cx="8" cy="8"/>
            </a:xfrm>
            <a:custGeom>
              <a:avLst/>
              <a:gdLst>
                <a:gd name="T0" fmla="*/ 25 w 25"/>
                <a:gd name="T1" fmla="*/ 25 h 25"/>
                <a:gd name="T2" fmla="*/ 0 w 25"/>
                <a:gd name="T3" fmla="*/ 25 h 25"/>
                <a:gd name="T4" fmla="*/ 12 w 25"/>
                <a:gd name="T5" fmla="*/ 12 h 25"/>
                <a:gd name="T6" fmla="*/ 25 w 25"/>
                <a:gd name="T7" fmla="*/ 0 h 25"/>
                <a:gd name="T8" fmla="*/ 25 w 25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5" y="25"/>
                  </a:moveTo>
                  <a:lnTo>
                    <a:pt x="0" y="25"/>
                  </a:lnTo>
                  <a:lnTo>
                    <a:pt x="12" y="12"/>
                  </a:lnTo>
                  <a:lnTo>
                    <a:pt x="25" y="0"/>
                  </a:lnTo>
                  <a:lnTo>
                    <a:pt x="25" y="25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6" name="Rectangle 76"/>
            <p:cNvSpPr>
              <a:spLocks noChangeArrowheads="1"/>
            </p:cNvSpPr>
            <p:nvPr userDrawn="1"/>
          </p:nvSpPr>
          <p:spPr bwMode="auto">
            <a:xfrm>
              <a:off x="4261" y="605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7" name="Rectangle 77"/>
            <p:cNvSpPr>
              <a:spLocks noChangeArrowheads="1"/>
            </p:cNvSpPr>
            <p:nvPr userDrawn="1"/>
          </p:nvSpPr>
          <p:spPr bwMode="auto">
            <a:xfrm>
              <a:off x="4330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8" name="Rectangle 78"/>
            <p:cNvSpPr>
              <a:spLocks noChangeArrowheads="1"/>
            </p:cNvSpPr>
            <p:nvPr userDrawn="1"/>
          </p:nvSpPr>
          <p:spPr bwMode="auto">
            <a:xfrm>
              <a:off x="4398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99" name="Rectangle 79"/>
            <p:cNvSpPr>
              <a:spLocks noChangeArrowheads="1"/>
            </p:cNvSpPr>
            <p:nvPr userDrawn="1"/>
          </p:nvSpPr>
          <p:spPr bwMode="auto">
            <a:xfrm>
              <a:off x="4466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0" name="Rectangle 80"/>
            <p:cNvSpPr>
              <a:spLocks noChangeArrowheads="1"/>
            </p:cNvSpPr>
            <p:nvPr userDrawn="1"/>
          </p:nvSpPr>
          <p:spPr bwMode="auto">
            <a:xfrm>
              <a:off x="4535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1" name="Rectangle 81"/>
            <p:cNvSpPr>
              <a:spLocks noChangeArrowheads="1"/>
            </p:cNvSpPr>
            <p:nvPr userDrawn="1"/>
          </p:nvSpPr>
          <p:spPr bwMode="auto">
            <a:xfrm>
              <a:off x="4603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2" name="Rectangle 82"/>
            <p:cNvSpPr>
              <a:spLocks noChangeArrowheads="1"/>
            </p:cNvSpPr>
            <p:nvPr userDrawn="1"/>
          </p:nvSpPr>
          <p:spPr bwMode="auto">
            <a:xfrm>
              <a:off x="4671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3" name="Rectangle 83"/>
            <p:cNvSpPr>
              <a:spLocks noChangeArrowheads="1"/>
            </p:cNvSpPr>
            <p:nvPr userDrawn="1"/>
          </p:nvSpPr>
          <p:spPr bwMode="auto">
            <a:xfrm>
              <a:off x="4739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4" name="Rectangle 84"/>
            <p:cNvSpPr>
              <a:spLocks noChangeArrowheads="1"/>
            </p:cNvSpPr>
            <p:nvPr userDrawn="1"/>
          </p:nvSpPr>
          <p:spPr bwMode="auto">
            <a:xfrm>
              <a:off x="4808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5" name="Rectangle 85"/>
            <p:cNvSpPr>
              <a:spLocks noChangeArrowheads="1"/>
            </p:cNvSpPr>
            <p:nvPr userDrawn="1"/>
          </p:nvSpPr>
          <p:spPr bwMode="auto">
            <a:xfrm>
              <a:off x="4876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6" name="Rectangle 86"/>
            <p:cNvSpPr>
              <a:spLocks noChangeArrowheads="1"/>
            </p:cNvSpPr>
            <p:nvPr userDrawn="1"/>
          </p:nvSpPr>
          <p:spPr bwMode="auto">
            <a:xfrm>
              <a:off x="4944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7" name="Rectangle 87"/>
            <p:cNvSpPr>
              <a:spLocks noChangeArrowheads="1"/>
            </p:cNvSpPr>
            <p:nvPr userDrawn="1"/>
          </p:nvSpPr>
          <p:spPr bwMode="auto">
            <a:xfrm>
              <a:off x="5012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8" name="Rectangle 88"/>
            <p:cNvSpPr>
              <a:spLocks noChangeArrowheads="1"/>
            </p:cNvSpPr>
            <p:nvPr userDrawn="1"/>
          </p:nvSpPr>
          <p:spPr bwMode="auto">
            <a:xfrm>
              <a:off x="5081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09" name="Rectangle 89"/>
            <p:cNvSpPr>
              <a:spLocks noChangeArrowheads="1"/>
            </p:cNvSpPr>
            <p:nvPr userDrawn="1"/>
          </p:nvSpPr>
          <p:spPr bwMode="auto">
            <a:xfrm>
              <a:off x="5149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0" name="Rectangle 90"/>
            <p:cNvSpPr>
              <a:spLocks noChangeArrowheads="1"/>
            </p:cNvSpPr>
            <p:nvPr userDrawn="1"/>
          </p:nvSpPr>
          <p:spPr bwMode="auto">
            <a:xfrm>
              <a:off x="5217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1" name="Rectangle 91"/>
            <p:cNvSpPr>
              <a:spLocks noChangeArrowheads="1"/>
            </p:cNvSpPr>
            <p:nvPr userDrawn="1"/>
          </p:nvSpPr>
          <p:spPr bwMode="auto">
            <a:xfrm>
              <a:off x="5285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2" name="Rectangle 92"/>
            <p:cNvSpPr>
              <a:spLocks noChangeArrowheads="1"/>
            </p:cNvSpPr>
            <p:nvPr userDrawn="1"/>
          </p:nvSpPr>
          <p:spPr bwMode="auto">
            <a:xfrm>
              <a:off x="5354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3" name="Rectangle 93"/>
            <p:cNvSpPr>
              <a:spLocks noChangeArrowheads="1"/>
            </p:cNvSpPr>
            <p:nvPr userDrawn="1"/>
          </p:nvSpPr>
          <p:spPr bwMode="auto">
            <a:xfrm>
              <a:off x="5422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4" name="Rectangle 94"/>
            <p:cNvSpPr>
              <a:spLocks noChangeArrowheads="1"/>
            </p:cNvSpPr>
            <p:nvPr userDrawn="1"/>
          </p:nvSpPr>
          <p:spPr bwMode="auto">
            <a:xfrm>
              <a:off x="5490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5" name="Rectangle 95"/>
            <p:cNvSpPr>
              <a:spLocks noChangeArrowheads="1"/>
            </p:cNvSpPr>
            <p:nvPr userDrawn="1"/>
          </p:nvSpPr>
          <p:spPr bwMode="auto">
            <a:xfrm>
              <a:off x="5558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6" name="Rectangle 96"/>
            <p:cNvSpPr>
              <a:spLocks noChangeArrowheads="1"/>
            </p:cNvSpPr>
            <p:nvPr userDrawn="1"/>
          </p:nvSpPr>
          <p:spPr bwMode="auto">
            <a:xfrm>
              <a:off x="5627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7" name="Rectangle 97"/>
            <p:cNvSpPr>
              <a:spLocks noChangeArrowheads="1"/>
            </p:cNvSpPr>
            <p:nvPr userDrawn="1"/>
          </p:nvSpPr>
          <p:spPr bwMode="auto">
            <a:xfrm>
              <a:off x="5695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8" name="Rectangle 98"/>
            <p:cNvSpPr>
              <a:spLocks noChangeArrowheads="1"/>
            </p:cNvSpPr>
            <p:nvPr userDrawn="1"/>
          </p:nvSpPr>
          <p:spPr bwMode="auto">
            <a:xfrm>
              <a:off x="5763" y="60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19" name="Freeform 99"/>
            <p:cNvSpPr>
              <a:spLocks/>
            </p:cNvSpPr>
            <p:nvPr userDrawn="1"/>
          </p:nvSpPr>
          <p:spPr bwMode="auto">
            <a:xfrm>
              <a:off x="5831" y="605"/>
              <a:ext cx="34" cy="34"/>
            </a:xfrm>
            <a:custGeom>
              <a:avLst/>
              <a:gdLst>
                <a:gd name="T0" fmla="*/ 102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1 w 102"/>
                <a:gd name="T7" fmla="*/ 0 h 102"/>
                <a:gd name="T8" fmla="*/ 34 w 102"/>
                <a:gd name="T9" fmla="*/ 21 h 102"/>
                <a:gd name="T10" fmla="*/ 57 w 102"/>
                <a:gd name="T11" fmla="*/ 40 h 102"/>
                <a:gd name="T12" fmla="*/ 80 w 102"/>
                <a:gd name="T13" fmla="*/ 61 h 102"/>
                <a:gd name="T14" fmla="*/ 102 w 102"/>
                <a:gd name="T15" fmla="*/ 83 h 102"/>
                <a:gd name="T16" fmla="*/ 102 w 102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1" y="0"/>
                  </a:lnTo>
                  <a:lnTo>
                    <a:pt x="34" y="21"/>
                  </a:lnTo>
                  <a:lnTo>
                    <a:pt x="57" y="40"/>
                  </a:lnTo>
                  <a:lnTo>
                    <a:pt x="80" y="61"/>
                  </a:lnTo>
                  <a:lnTo>
                    <a:pt x="102" y="83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0" name="Freeform 100"/>
            <p:cNvSpPr>
              <a:spLocks/>
            </p:cNvSpPr>
            <p:nvPr userDrawn="1"/>
          </p:nvSpPr>
          <p:spPr bwMode="auto">
            <a:xfrm>
              <a:off x="4155" y="702"/>
              <a:ext cx="4" cy="5"/>
            </a:xfrm>
            <a:custGeom>
              <a:avLst/>
              <a:gdLst>
                <a:gd name="T0" fmla="*/ 12 w 12"/>
                <a:gd name="T1" fmla="*/ 14 h 14"/>
                <a:gd name="T2" fmla="*/ 0 w 12"/>
                <a:gd name="T3" fmla="*/ 14 h 14"/>
                <a:gd name="T4" fmla="*/ 7 w 12"/>
                <a:gd name="T5" fmla="*/ 6 h 14"/>
                <a:gd name="T6" fmla="*/ 12 w 12"/>
                <a:gd name="T7" fmla="*/ 0 h 14"/>
                <a:gd name="T8" fmla="*/ 12 w 12"/>
                <a:gd name="T9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4">
                  <a:moveTo>
                    <a:pt x="12" y="14"/>
                  </a:moveTo>
                  <a:lnTo>
                    <a:pt x="0" y="14"/>
                  </a:lnTo>
                  <a:lnTo>
                    <a:pt x="7" y="6"/>
                  </a:lnTo>
                  <a:lnTo>
                    <a:pt x="12" y="0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1" name="Rectangle 101"/>
            <p:cNvSpPr>
              <a:spLocks noChangeArrowheads="1"/>
            </p:cNvSpPr>
            <p:nvPr userDrawn="1"/>
          </p:nvSpPr>
          <p:spPr bwMode="auto">
            <a:xfrm>
              <a:off x="4194" y="67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2" name="Rectangle 102"/>
            <p:cNvSpPr>
              <a:spLocks noChangeArrowheads="1"/>
            </p:cNvSpPr>
            <p:nvPr userDrawn="1"/>
          </p:nvSpPr>
          <p:spPr bwMode="auto">
            <a:xfrm>
              <a:off x="4261" y="673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3" name="Rectangle 103"/>
            <p:cNvSpPr>
              <a:spLocks noChangeArrowheads="1"/>
            </p:cNvSpPr>
            <p:nvPr userDrawn="1"/>
          </p:nvSpPr>
          <p:spPr bwMode="auto">
            <a:xfrm>
              <a:off x="4330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4" name="Rectangle 104"/>
            <p:cNvSpPr>
              <a:spLocks noChangeArrowheads="1"/>
            </p:cNvSpPr>
            <p:nvPr userDrawn="1"/>
          </p:nvSpPr>
          <p:spPr bwMode="auto">
            <a:xfrm>
              <a:off x="4398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5" name="Rectangle 105"/>
            <p:cNvSpPr>
              <a:spLocks noChangeArrowheads="1"/>
            </p:cNvSpPr>
            <p:nvPr userDrawn="1"/>
          </p:nvSpPr>
          <p:spPr bwMode="auto">
            <a:xfrm>
              <a:off x="4466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6" name="Rectangle 106"/>
            <p:cNvSpPr>
              <a:spLocks noChangeArrowheads="1"/>
            </p:cNvSpPr>
            <p:nvPr userDrawn="1"/>
          </p:nvSpPr>
          <p:spPr bwMode="auto">
            <a:xfrm>
              <a:off x="4535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7" name="Rectangle 107"/>
            <p:cNvSpPr>
              <a:spLocks noChangeArrowheads="1"/>
            </p:cNvSpPr>
            <p:nvPr userDrawn="1"/>
          </p:nvSpPr>
          <p:spPr bwMode="auto">
            <a:xfrm>
              <a:off x="4603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8" name="Rectangle 108"/>
            <p:cNvSpPr>
              <a:spLocks noChangeArrowheads="1"/>
            </p:cNvSpPr>
            <p:nvPr userDrawn="1"/>
          </p:nvSpPr>
          <p:spPr bwMode="auto">
            <a:xfrm>
              <a:off x="4671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29" name="Rectangle 109"/>
            <p:cNvSpPr>
              <a:spLocks noChangeArrowheads="1"/>
            </p:cNvSpPr>
            <p:nvPr userDrawn="1"/>
          </p:nvSpPr>
          <p:spPr bwMode="auto">
            <a:xfrm>
              <a:off x="4739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0" name="Rectangle 110"/>
            <p:cNvSpPr>
              <a:spLocks noChangeArrowheads="1"/>
            </p:cNvSpPr>
            <p:nvPr userDrawn="1"/>
          </p:nvSpPr>
          <p:spPr bwMode="auto">
            <a:xfrm>
              <a:off x="4808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1" name="Rectangle 111"/>
            <p:cNvSpPr>
              <a:spLocks noChangeArrowheads="1"/>
            </p:cNvSpPr>
            <p:nvPr userDrawn="1"/>
          </p:nvSpPr>
          <p:spPr bwMode="auto">
            <a:xfrm>
              <a:off x="4876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2" name="Rectangle 112"/>
            <p:cNvSpPr>
              <a:spLocks noChangeArrowheads="1"/>
            </p:cNvSpPr>
            <p:nvPr userDrawn="1"/>
          </p:nvSpPr>
          <p:spPr bwMode="auto">
            <a:xfrm>
              <a:off x="4944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3" name="Rectangle 113"/>
            <p:cNvSpPr>
              <a:spLocks noChangeArrowheads="1"/>
            </p:cNvSpPr>
            <p:nvPr userDrawn="1"/>
          </p:nvSpPr>
          <p:spPr bwMode="auto">
            <a:xfrm>
              <a:off x="5012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4" name="Rectangle 114"/>
            <p:cNvSpPr>
              <a:spLocks noChangeArrowheads="1"/>
            </p:cNvSpPr>
            <p:nvPr userDrawn="1"/>
          </p:nvSpPr>
          <p:spPr bwMode="auto">
            <a:xfrm>
              <a:off x="5081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5" name="Rectangle 115"/>
            <p:cNvSpPr>
              <a:spLocks noChangeArrowheads="1"/>
            </p:cNvSpPr>
            <p:nvPr userDrawn="1"/>
          </p:nvSpPr>
          <p:spPr bwMode="auto">
            <a:xfrm>
              <a:off x="5149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6" name="Rectangle 116"/>
            <p:cNvSpPr>
              <a:spLocks noChangeArrowheads="1"/>
            </p:cNvSpPr>
            <p:nvPr userDrawn="1"/>
          </p:nvSpPr>
          <p:spPr bwMode="auto">
            <a:xfrm>
              <a:off x="5217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7" name="Rectangle 117"/>
            <p:cNvSpPr>
              <a:spLocks noChangeArrowheads="1"/>
            </p:cNvSpPr>
            <p:nvPr userDrawn="1"/>
          </p:nvSpPr>
          <p:spPr bwMode="auto">
            <a:xfrm>
              <a:off x="5285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8" name="Rectangle 118"/>
            <p:cNvSpPr>
              <a:spLocks noChangeArrowheads="1"/>
            </p:cNvSpPr>
            <p:nvPr userDrawn="1"/>
          </p:nvSpPr>
          <p:spPr bwMode="auto">
            <a:xfrm>
              <a:off x="5354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39" name="Rectangle 119"/>
            <p:cNvSpPr>
              <a:spLocks noChangeArrowheads="1"/>
            </p:cNvSpPr>
            <p:nvPr userDrawn="1"/>
          </p:nvSpPr>
          <p:spPr bwMode="auto">
            <a:xfrm>
              <a:off x="5422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0" name="Rectangle 120"/>
            <p:cNvSpPr>
              <a:spLocks noChangeArrowheads="1"/>
            </p:cNvSpPr>
            <p:nvPr userDrawn="1"/>
          </p:nvSpPr>
          <p:spPr bwMode="auto">
            <a:xfrm>
              <a:off x="5490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1" name="Rectangle 121"/>
            <p:cNvSpPr>
              <a:spLocks noChangeArrowheads="1"/>
            </p:cNvSpPr>
            <p:nvPr userDrawn="1"/>
          </p:nvSpPr>
          <p:spPr bwMode="auto">
            <a:xfrm>
              <a:off x="5558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2" name="Rectangle 122"/>
            <p:cNvSpPr>
              <a:spLocks noChangeArrowheads="1"/>
            </p:cNvSpPr>
            <p:nvPr userDrawn="1"/>
          </p:nvSpPr>
          <p:spPr bwMode="auto">
            <a:xfrm>
              <a:off x="5627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3" name="Rectangle 123"/>
            <p:cNvSpPr>
              <a:spLocks noChangeArrowheads="1"/>
            </p:cNvSpPr>
            <p:nvPr userDrawn="1"/>
          </p:nvSpPr>
          <p:spPr bwMode="auto">
            <a:xfrm>
              <a:off x="5695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4" name="Rectangle 124"/>
            <p:cNvSpPr>
              <a:spLocks noChangeArrowheads="1"/>
            </p:cNvSpPr>
            <p:nvPr userDrawn="1"/>
          </p:nvSpPr>
          <p:spPr bwMode="auto">
            <a:xfrm>
              <a:off x="5763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5" name="Rectangle 125"/>
            <p:cNvSpPr>
              <a:spLocks noChangeArrowheads="1"/>
            </p:cNvSpPr>
            <p:nvPr userDrawn="1"/>
          </p:nvSpPr>
          <p:spPr bwMode="auto">
            <a:xfrm>
              <a:off x="5831" y="67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6" name="Freeform 126"/>
            <p:cNvSpPr>
              <a:spLocks/>
            </p:cNvSpPr>
            <p:nvPr userDrawn="1"/>
          </p:nvSpPr>
          <p:spPr bwMode="auto">
            <a:xfrm>
              <a:off x="5900" y="673"/>
              <a:ext cx="33" cy="34"/>
            </a:xfrm>
            <a:custGeom>
              <a:avLst/>
              <a:gdLst>
                <a:gd name="T0" fmla="*/ 101 w 101"/>
                <a:gd name="T1" fmla="*/ 102 h 102"/>
                <a:gd name="T2" fmla="*/ 0 w 101"/>
                <a:gd name="T3" fmla="*/ 102 h 102"/>
                <a:gd name="T4" fmla="*/ 0 w 101"/>
                <a:gd name="T5" fmla="*/ 0 h 102"/>
                <a:gd name="T6" fmla="*/ 18 w 101"/>
                <a:gd name="T7" fmla="*/ 0 h 102"/>
                <a:gd name="T8" fmla="*/ 39 w 101"/>
                <a:gd name="T9" fmla="*/ 24 h 102"/>
                <a:gd name="T10" fmla="*/ 60 w 101"/>
                <a:gd name="T11" fmla="*/ 46 h 102"/>
                <a:gd name="T12" fmla="*/ 81 w 101"/>
                <a:gd name="T13" fmla="*/ 70 h 102"/>
                <a:gd name="T14" fmla="*/ 101 w 101"/>
                <a:gd name="T15" fmla="*/ 94 h 102"/>
                <a:gd name="T16" fmla="*/ 101 w 101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02">
                  <a:moveTo>
                    <a:pt x="101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8" y="0"/>
                  </a:lnTo>
                  <a:lnTo>
                    <a:pt x="39" y="24"/>
                  </a:lnTo>
                  <a:lnTo>
                    <a:pt x="60" y="46"/>
                  </a:lnTo>
                  <a:lnTo>
                    <a:pt x="81" y="70"/>
                  </a:lnTo>
                  <a:lnTo>
                    <a:pt x="101" y="94"/>
                  </a:lnTo>
                  <a:lnTo>
                    <a:pt x="101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7" name="Freeform 127"/>
            <p:cNvSpPr>
              <a:spLocks/>
            </p:cNvSpPr>
            <p:nvPr userDrawn="1"/>
          </p:nvSpPr>
          <p:spPr bwMode="auto">
            <a:xfrm>
              <a:off x="4125" y="741"/>
              <a:ext cx="34" cy="34"/>
            </a:xfrm>
            <a:custGeom>
              <a:avLst/>
              <a:gdLst>
                <a:gd name="T0" fmla="*/ 101 w 101"/>
                <a:gd name="T1" fmla="*/ 101 h 101"/>
                <a:gd name="T2" fmla="*/ 0 w 101"/>
                <a:gd name="T3" fmla="*/ 101 h 101"/>
                <a:gd name="T4" fmla="*/ 0 w 101"/>
                <a:gd name="T5" fmla="*/ 8 h 101"/>
                <a:gd name="T6" fmla="*/ 3 w 101"/>
                <a:gd name="T7" fmla="*/ 4 h 101"/>
                <a:gd name="T8" fmla="*/ 6 w 101"/>
                <a:gd name="T9" fmla="*/ 0 h 101"/>
                <a:gd name="T10" fmla="*/ 101 w 101"/>
                <a:gd name="T11" fmla="*/ 0 h 101"/>
                <a:gd name="T12" fmla="*/ 101 w 101"/>
                <a:gd name="T13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101">
                  <a:moveTo>
                    <a:pt x="101" y="101"/>
                  </a:moveTo>
                  <a:lnTo>
                    <a:pt x="0" y="101"/>
                  </a:lnTo>
                  <a:lnTo>
                    <a:pt x="0" y="8"/>
                  </a:lnTo>
                  <a:lnTo>
                    <a:pt x="3" y="4"/>
                  </a:lnTo>
                  <a:lnTo>
                    <a:pt x="6" y="0"/>
                  </a:lnTo>
                  <a:lnTo>
                    <a:pt x="101" y="0"/>
                  </a:lnTo>
                  <a:lnTo>
                    <a:pt x="101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8" name="Rectangle 128"/>
            <p:cNvSpPr>
              <a:spLocks noChangeArrowheads="1"/>
            </p:cNvSpPr>
            <p:nvPr userDrawn="1"/>
          </p:nvSpPr>
          <p:spPr bwMode="auto">
            <a:xfrm>
              <a:off x="4194" y="74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49" name="Rectangle 129"/>
            <p:cNvSpPr>
              <a:spLocks noChangeArrowheads="1"/>
            </p:cNvSpPr>
            <p:nvPr userDrawn="1"/>
          </p:nvSpPr>
          <p:spPr bwMode="auto">
            <a:xfrm>
              <a:off x="4261" y="741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0" name="Rectangle 130"/>
            <p:cNvSpPr>
              <a:spLocks noChangeArrowheads="1"/>
            </p:cNvSpPr>
            <p:nvPr userDrawn="1"/>
          </p:nvSpPr>
          <p:spPr bwMode="auto">
            <a:xfrm>
              <a:off x="4330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1" name="Rectangle 131"/>
            <p:cNvSpPr>
              <a:spLocks noChangeArrowheads="1"/>
            </p:cNvSpPr>
            <p:nvPr userDrawn="1"/>
          </p:nvSpPr>
          <p:spPr bwMode="auto">
            <a:xfrm>
              <a:off x="4398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2" name="Rectangle 132"/>
            <p:cNvSpPr>
              <a:spLocks noChangeArrowheads="1"/>
            </p:cNvSpPr>
            <p:nvPr userDrawn="1"/>
          </p:nvSpPr>
          <p:spPr bwMode="auto">
            <a:xfrm>
              <a:off x="4466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3" name="Rectangle 133"/>
            <p:cNvSpPr>
              <a:spLocks noChangeArrowheads="1"/>
            </p:cNvSpPr>
            <p:nvPr userDrawn="1"/>
          </p:nvSpPr>
          <p:spPr bwMode="auto">
            <a:xfrm>
              <a:off x="4535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4" name="Rectangle 134"/>
            <p:cNvSpPr>
              <a:spLocks noChangeArrowheads="1"/>
            </p:cNvSpPr>
            <p:nvPr userDrawn="1"/>
          </p:nvSpPr>
          <p:spPr bwMode="auto">
            <a:xfrm>
              <a:off x="4603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5" name="Rectangle 135"/>
            <p:cNvSpPr>
              <a:spLocks noChangeArrowheads="1"/>
            </p:cNvSpPr>
            <p:nvPr userDrawn="1"/>
          </p:nvSpPr>
          <p:spPr bwMode="auto">
            <a:xfrm>
              <a:off x="4671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6" name="Rectangle 136"/>
            <p:cNvSpPr>
              <a:spLocks noChangeArrowheads="1"/>
            </p:cNvSpPr>
            <p:nvPr userDrawn="1"/>
          </p:nvSpPr>
          <p:spPr bwMode="auto">
            <a:xfrm>
              <a:off x="4739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7" name="Rectangle 137"/>
            <p:cNvSpPr>
              <a:spLocks noChangeArrowheads="1"/>
            </p:cNvSpPr>
            <p:nvPr userDrawn="1"/>
          </p:nvSpPr>
          <p:spPr bwMode="auto">
            <a:xfrm>
              <a:off x="4808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8" name="Rectangle 138"/>
            <p:cNvSpPr>
              <a:spLocks noChangeArrowheads="1"/>
            </p:cNvSpPr>
            <p:nvPr userDrawn="1"/>
          </p:nvSpPr>
          <p:spPr bwMode="auto">
            <a:xfrm>
              <a:off x="4876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59" name="Rectangle 139"/>
            <p:cNvSpPr>
              <a:spLocks noChangeArrowheads="1"/>
            </p:cNvSpPr>
            <p:nvPr userDrawn="1"/>
          </p:nvSpPr>
          <p:spPr bwMode="auto">
            <a:xfrm>
              <a:off x="4944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0" name="Rectangle 140"/>
            <p:cNvSpPr>
              <a:spLocks noChangeArrowheads="1"/>
            </p:cNvSpPr>
            <p:nvPr userDrawn="1"/>
          </p:nvSpPr>
          <p:spPr bwMode="auto">
            <a:xfrm>
              <a:off x="5012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1" name="Rectangle 141"/>
            <p:cNvSpPr>
              <a:spLocks noChangeArrowheads="1"/>
            </p:cNvSpPr>
            <p:nvPr userDrawn="1"/>
          </p:nvSpPr>
          <p:spPr bwMode="auto">
            <a:xfrm>
              <a:off x="5081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2" name="Rectangle 142"/>
            <p:cNvSpPr>
              <a:spLocks noChangeArrowheads="1"/>
            </p:cNvSpPr>
            <p:nvPr userDrawn="1"/>
          </p:nvSpPr>
          <p:spPr bwMode="auto">
            <a:xfrm>
              <a:off x="5149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3" name="Rectangle 143"/>
            <p:cNvSpPr>
              <a:spLocks noChangeArrowheads="1"/>
            </p:cNvSpPr>
            <p:nvPr userDrawn="1"/>
          </p:nvSpPr>
          <p:spPr bwMode="auto">
            <a:xfrm>
              <a:off x="5217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4" name="Rectangle 144"/>
            <p:cNvSpPr>
              <a:spLocks noChangeArrowheads="1"/>
            </p:cNvSpPr>
            <p:nvPr userDrawn="1"/>
          </p:nvSpPr>
          <p:spPr bwMode="auto">
            <a:xfrm>
              <a:off x="5285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5" name="Rectangle 145"/>
            <p:cNvSpPr>
              <a:spLocks noChangeArrowheads="1"/>
            </p:cNvSpPr>
            <p:nvPr userDrawn="1"/>
          </p:nvSpPr>
          <p:spPr bwMode="auto">
            <a:xfrm>
              <a:off x="5354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6" name="Rectangle 146"/>
            <p:cNvSpPr>
              <a:spLocks noChangeArrowheads="1"/>
            </p:cNvSpPr>
            <p:nvPr userDrawn="1"/>
          </p:nvSpPr>
          <p:spPr bwMode="auto">
            <a:xfrm>
              <a:off x="5422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7" name="Rectangle 147"/>
            <p:cNvSpPr>
              <a:spLocks noChangeArrowheads="1"/>
            </p:cNvSpPr>
            <p:nvPr userDrawn="1"/>
          </p:nvSpPr>
          <p:spPr bwMode="auto">
            <a:xfrm>
              <a:off x="5490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8" name="Rectangle 148"/>
            <p:cNvSpPr>
              <a:spLocks noChangeArrowheads="1"/>
            </p:cNvSpPr>
            <p:nvPr userDrawn="1"/>
          </p:nvSpPr>
          <p:spPr bwMode="auto">
            <a:xfrm>
              <a:off x="5558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69" name="Rectangle 149"/>
            <p:cNvSpPr>
              <a:spLocks noChangeArrowheads="1"/>
            </p:cNvSpPr>
            <p:nvPr userDrawn="1"/>
          </p:nvSpPr>
          <p:spPr bwMode="auto">
            <a:xfrm>
              <a:off x="5627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0" name="Rectangle 150"/>
            <p:cNvSpPr>
              <a:spLocks noChangeArrowheads="1"/>
            </p:cNvSpPr>
            <p:nvPr userDrawn="1"/>
          </p:nvSpPr>
          <p:spPr bwMode="auto">
            <a:xfrm>
              <a:off x="5695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1" name="Rectangle 151"/>
            <p:cNvSpPr>
              <a:spLocks noChangeArrowheads="1"/>
            </p:cNvSpPr>
            <p:nvPr userDrawn="1"/>
          </p:nvSpPr>
          <p:spPr bwMode="auto">
            <a:xfrm>
              <a:off x="5763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2" name="Rectangle 152"/>
            <p:cNvSpPr>
              <a:spLocks noChangeArrowheads="1"/>
            </p:cNvSpPr>
            <p:nvPr userDrawn="1"/>
          </p:nvSpPr>
          <p:spPr bwMode="auto">
            <a:xfrm>
              <a:off x="5831" y="74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3" name="Rectangle 153"/>
            <p:cNvSpPr>
              <a:spLocks noChangeArrowheads="1"/>
            </p:cNvSpPr>
            <p:nvPr userDrawn="1"/>
          </p:nvSpPr>
          <p:spPr bwMode="auto">
            <a:xfrm>
              <a:off x="5900" y="74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4" name="Freeform 154"/>
            <p:cNvSpPr>
              <a:spLocks/>
            </p:cNvSpPr>
            <p:nvPr userDrawn="1"/>
          </p:nvSpPr>
          <p:spPr bwMode="auto">
            <a:xfrm>
              <a:off x="5968" y="747"/>
              <a:ext cx="20" cy="28"/>
            </a:xfrm>
            <a:custGeom>
              <a:avLst/>
              <a:gdLst>
                <a:gd name="T0" fmla="*/ 60 w 60"/>
                <a:gd name="T1" fmla="*/ 84 h 84"/>
                <a:gd name="T2" fmla="*/ 0 w 60"/>
                <a:gd name="T3" fmla="*/ 84 h 84"/>
                <a:gd name="T4" fmla="*/ 0 w 60"/>
                <a:gd name="T5" fmla="*/ 0 h 84"/>
                <a:gd name="T6" fmla="*/ 15 w 60"/>
                <a:gd name="T7" fmla="*/ 21 h 84"/>
                <a:gd name="T8" fmla="*/ 31 w 60"/>
                <a:gd name="T9" fmla="*/ 41 h 84"/>
                <a:gd name="T10" fmla="*/ 46 w 60"/>
                <a:gd name="T11" fmla="*/ 63 h 84"/>
                <a:gd name="T12" fmla="*/ 60 w 60"/>
                <a:gd name="T1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84">
                  <a:moveTo>
                    <a:pt x="60" y="84"/>
                  </a:moveTo>
                  <a:lnTo>
                    <a:pt x="0" y="84"/>
                  </a:lnTo>
                  <a:lnTo>
                    <a:pt x="0" y="0"/>
                  </a:lnTo>
                  <a:lnTo>
                    <a:pt x="15" y="21"/>
                  </a:lnTo>
                  <a:lnTo>
                    <a:pt x="31" y="41"/>
                  </a:lnTo>
                  <a:lnTo>
                    <a:pt x="46" y="63"/>
                  </a:lnTo>
                  <a:lnTo>
                    <a:pt x="60" y="8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5" name="Freeform 155"/>
            <p:cNvSpPr>
              <a:spLocks/>
            </p:cNvSpPr>
            <p:nvPr userDrawn="1"/>
          </p:nvSpPr>
          <p:spPr bwMode="auto">
            <a:xfrm>
              <a:off x="4059" y="809"/>
              <a:ext cx="32" cy="34"/>
            </a:xfrm>
            <a:custGeom>
              <a:avLst/>
              <a:gdLst>
                <a:gd name="T0" fmla="*/ 96 w 96"/>
                <a:gd name="T1" fmla="*/ 102 h 102"/>
                <a:gd name="T2" fmla="*/ 0 w 96"/>
                <a:gd name="T3" fmla="*/ 102 h 102"/>
                <a:gd name="T4" fmla="*/ 16 w 96"/>
                <a:gd name="T5" fmla="*/ 77 h 102"/>
                <a:gd name="T6" fmla="*/ 31 w 96"/>
                <a:gd name="T7" fmla="*/ 50 h 102"/>
                <a:gd name="T8" fmla="*/ 47 w 96"/>
                <a:gd name="T9" fmla="*/ 25 h 102"/>
                <a:gd name="T10" fmla="*/ 64 w 96"/>
                <a:gd name="T11" fmla="*/ 0 h 102"/>
                <a:gd name="T12" fmla="*/ 96 w 96"/>
                <a:gd name="T13" fmla="*/ 0 h 102"/>
                <a:gd name="T14" fmla="*/ 96 w 96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02">
                  <a:moveTo>
                    <a:pt x="96" y="102"/>
                  </a:moveTo>
                  <a:lnTo>
                    <a:pt x="0" y="102"/>
                  </a:lnTo>
                  <a:lnTo>
                    <a:pt x="16" y="77"/>
                  </a:lnTo>
                  <a:lnTo>
                    <a:pt x="31" y="50"/>
                  </a:lnTo>
                  <a:lnTo>
                    <a:pt x="47" y="25"/>
                  </a:lnTo>
                  <a:lnTo>
                    <a:pt x="64" y="0"/>
                  </a:lnTo>
                  <a:lnTo>
                    <a:pt x="96" y="0"/>
                  </a:lnTo>
                  <a:lnTo>
                    <a:pt x="96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6" name="Rectangle 156"/>
            <p:cNvSpPr>
              <a:spLocks noChangeArrowheads="1"/>
            </p:cNvSpPr>
            <p:nvPr userDrawn="1"/>
          </p:nvSpPr>
          <p:spPr bwMode="auto">
            <a:xfrm>
              <a:off x="412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7" name="Rectangle 157"/>
            <p:cNvSpPr>
              <a:spLocks noChangeArrowheads="1"/>
            </p:cNvSpPr>
            <p:nvPr userDrawn="1"/>
          </p:nvSpPr>
          <p:spPr bwMode="auto">
            <a:xfrm>
              <a:off x="4194" y="80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8" name="Rectangle 158"/>
            <p:cNvSpPr>
              <a:spLocks noChangeArrowheads="1"/>
            </p:cNvSpPr>
            <p:nvPr userDrawn="1"/>
          </p:nvSpPr>
          <p:spPr bwMode="auto">
            <a:xfrm>
              <a:off x="4261" y="809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79" name="Rectangle 159"/>
            <p:cNvSpPr>
              <a:spLocks noChangeArrowheads="1"/>
            </p:cNvSpPr>
            <p:nvPr userDrawn="1"/>
          </p:nvSpPr>
          <p:spPr bwMode="auto">
            <a:xfrm>
              <a:off x="4330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0" name="Rectangle 160"/>
            <p:cNvSpPr>
              <a:spLocks noChangeArrowheads="1"/>
            </p:cNvSpPr>
            <p:nvPr userDrawn="1"/>
          </p:nvSpPr>
          <p:spPr bwMode="auto">
            <a:xfrm>
              <a:off x="439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1" name="Rectangle 161"/>
            <p:cNvSpPr>
              <a:spLocks noChangeArrowheads="1"/>
            </p:cNvSpPr>
            <p:nvPr userDrawn="1"/>
          </p:nvSpPr>
          <p:spPr bwMode="auto">
            <a:xfrm>
              <a:off x="4466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2" name="Rectangle 162"/>
            <p:cNvSpPr>
              <a:spLocks noChangeArrowheads="1"/>
            </p:cNvSpPr>
            <p:nvPr userDrawn="1"/>
          </p:nvSpPr>
          <p:spPr bwMode="auto">
            <a:xfrm>
              <a:off x="453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3" name="Rectangle 163"/>
            <p:cNvSpPr>
              <a:spLocks noChangeArrowheads="1"/>
            </p:cNvSpPr>
            <p:nvPr userDrawn="1"/>
          </p:nvSpPr>
          <p:spPr bwMode="auto">
            <a:xfrm>
              <a:off x="4603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4" name="Rectangle 164"/>
            <p:cNvSpPr>
              <a:spLocks noChangeArrowheads="1"/>
            </p:cNvSpPr>
            <p:nvPr userDrawn="1"/>
          </p:nvSpPr>
          <p:spPr bwMode="auto">
            <a:xfrm>
              <a:off x="4671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5" name="Rectangle 165"/>
            <p:cNvSpPr>
              <a:spLocks noChangeArrowheads="1"/>
            </p:cNvSpPr>
            <p:nvPr userDrawn="1"/>
          </p:nvSpPr>
          <p:spPr bwMode="auto">
            <a:xfrm>
              <a:off x="4739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6" name="Rectangle 166"/>
            <p:cNvSpPr>
              <a:spLocks noChangeArrowheads="1"/>
            </p:cNvSpPr>
            <p:nvPr userDrawn="1"/>
          </p:nvSpPr>
          <p:spPr bwMode="auto">
            <a:xfrm>
              <a:off x="480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7" name="Rectangle 167"/>
            <p:cNvSpPr>
              <a:spLocks noChangeArrowheads="1"/>
            </p:cNvSpPr>
            <p:nvPr userDrawn="1"/>
          </p:nvSpPr>
          <p:spPr bwMode="auto">
            <a:xfrm>
              <a:off x="4876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8" name="Rectangle 168"/>
            <p:cNvSpPr>
              <a:spLocks noChangeArrowheads="1"/>
            </p:cNvSpPr>
            <p:nvPr userDrawn="1"/>
          </p:nvSpPr>
          <p:spPr bwMode="auto">
            <a:xfrm>
              <a:off x="4944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89" name="Rectangle 169"/>
            <p:cNvSpPr>
              <a:spLocks noChangeArrowheads="1"/>
            </p:cNvSpPr>
            <p:nvPr userDrawn="1"/>
          </p:nvSpPr>
          <p:spPr bwMode="auto">
            <a:xfrm>
              <a:off x="5012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0" name="Rectangle 170"/>
            <p:cNvSpPr>
              <a:spLocks noChangeArrowheads="1"/>
            </p:cNvSpPr>
            <p:nvPr userDrawn="1"/>
          </p:nvSpPr>
          <p:spPr bwMode="auto">
            <a:xfrm>
              <a:off x="5081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1" name="Rectangle 171"/>
            <p:cNvSpPr>
              <a:spLocks noChangeArrowheads="1"/>
            </p:cNvSpPr>
            <p:nvPr userDrawn="1"/>
          </p:nvSpPr>
          <p:spPr bwMode="auto">
            <a:xfrm>
              <a:off x="5149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2" name="Rectangle 172"/>
            <p:cNvSpPr>
              <a:spLocks noChangeArrowheads="1"/>
            </p:cNvSpPr>
            <p:nvPr userDrawn="1"/>
          </p:nvSpPr>
          <p:spPr bwMode="auto">
            <a:xfrm>
              <a:off x="5217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3" name="Rectangle 173"/>
            <p:cNvSpPr>
              <a:spLocks noChangeArrowheads="1"/>
            </p:cNvSpPr>
            <p:nvPr userDrawn="1"/>
          </p:nvSpPr>
          <p:spPr bwMode="auto">
            <a:xfrm>
              <a:off x="528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4" name="Rectangle 174"/>
            <p:cNvSpPr>
              <a:spLocks noChangeArrowheads="1"/>
            </p:cNvSpPr>
            <p:nvPr userDrawn="1"/>
          </p:nvSpPr>
          <p:spPr bwMode="auto">
            <a:xfrm>
              <a:off x="5354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5" name="Rectangle 175"/>
            <p:cNvSpPr>
              <a:spLocks noChangeArrowheads="1"/>
            </p:cNvSpPr>
            <p:nvPr userDrawn="1"/>
          </p:nvSpPr>
          <p:spPr bwMode="auto">
            <a:xfrm>
              <a:off x="5422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6" name="Rectangle 176"/>
            <p:cNvSpPr>
              <a:spLocks noChangeArrowheads="1"/>
            </p:cNvSpPr>
            <p:nvPr userDrawn="1"/>
          </p:nvSpPr>
          <p:spPr bwMode="auto">
            <a:xfrm>
              <a:off x="5490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7" name="Rectangle 177"/>
            <p:cNvSpPr>
              <a:spLocks noChangeArrowheads="1"/>
            </p:cNvSpPr>
            <p:nvPr userDrawn="1"/>
          </p:nvSpPr>
          <p:spPr bwMode="auto">
            <a:xfrm>
              <a:off x="555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8" name="Rectangle 178"/>
            <p:cNvSpPr>
              <a:spLocks noChangeArrowheads="1"/>
            </p:cNvSpPr>
            <p:nvPr userDrawn="1"/>
          </p:nvSpPr>
          <p:spPr bwMode="auto">
            <a:xfrm>
              <a:off x="5627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799" name="Rectangle 179"/>
            <p:cNvSpPr>
              <a:spLocks noChangeArrowheads="1"/>
            </p:cNvSpPr>
            <p:nvPr userDrawn="1"/>
          </p:nvSpPr>
          <p:spPr bwMode="auto">
            <a:xfrm>
              <a:off x="5695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0" name="Rectangle 180"/>
            <p:cNvSpPr>
              <a:spLocks noChangeArrowheads="1"/>
            </p:cNvSpPr>
            <p:nvPr userDrawn="1"/>
          </p:nvSpPr>
          <p:spPr bwMode="auto">
            <a:xfrm>
              <a:off x="5763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1" name="Rectangle 181"/>
            <p:cNvSpPr>
              <a:spLocks noChangeArrowheads="1"/>
            </p:cNvSpPr>
            <p:nvPr userDrawn="1"/>
          </p:nvSpPr>
          <p:spPr bwMode="auto">
            <a:xfrm>
              <a:off x="5831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2" name="Rectangle 182"/>
            <p:cNvSpPr>
              <a:spLocks noChangeArrowheads="1"/>
            </p:cNvSpPr>
            <p:nvPr userDrawn="1"/>
          </p:nvSpPr>
          <p:spPr bwMode="auto">
            <a:xfrm>
              <a:off x="5900" y="80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3" name="Rectangle 183"/>
            <p:cNvSpPr>
              <a:spLocks noChangeArrowheads="1"/>
            </p:cNvSpPr>
            <p:nvPr userDrawn="1"/>
          </p:nvSpPr>
          <p:spPr bwMode="auto">
            <a:xfrm>
              <a:off x="5968" y="80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4" name="Rectangle 184"/>
            <p:cNvSpPr>
              <a:spLocks noChangeArrowheads="1"/>
            </p:cNvSpPr>
            <p:nvPr userDrawn="1"/>
          </p:nvSpPr>
          <p:spPr bwMode="auto">
            <a:xfrm>
              <a:off x="4057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5" name="Rectangle 185"/>
            <p:cNvSpPr>
              <a:spLocks noChangeArrowheads="1"/>
            </p:cNvSpPr>
            <p:nvPr userDrawn="1"/>
          </p:nvSpPr>
          <p:spPr bwMode="auto">
            <a:xfrm>
              <a:off x="412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6" name="Rectangle 186"/>
            <p:cNvSpPr>
              <a:spLocks noChangeArrowheads="1"/>
            </p:cNvSpPr>
            <p:nvPr userDrawn="1"/>
          </p:nvSpPr>
          <p:spPr bwMode="auto">
            <a:xfrm>
              <a:off x="4194" y="87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7" name="Rectangle 187"/>
            <p:cNvSpPr>
              <a:spLocks noChangeArrowheads="1"/>
            </p:cNvSpPr>
            <p:nvPr userDrawn="1"/>
          </p:nvSpPr>
          <p:spPr bwMode="auto">
            <a:xfrm>
              <a:off x="4261" y="877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8" name="Rectangle 188"/>
            <p:cNvSpPr>
              <a:spLocks noChangeArrowheads="1"/>
            </p:cNvSpPr>
            <p:nvPr userDrawn="1"/>
          </p:nvSpPr>
          <p:spPr bwMode="auto">
            <a:xfrm>
              <a:off x="4330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09" name="Rectangle 189"/>
            <p:cNvSpPr>
              <a:spLocks noChangeArrowheads="1"/>
            </p:cNvSpPr>
            <p:nvPr userDrawn="1"/>
          </p:nvSpPr>
          <p:spPr bwMode="auto">
            <a:xfrm>
              <a:off x="439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0" name="Rectangle 190"/>
            <p:cNvSpPr>
              <a:spLocks noChangeArrowheads="1"/>
            </p:cNvSpPr>
            <p:nvPr userDrawn="1"/>
          </p:nvSpPr>
          <p:spPr bwMode="auto">
            <a:xfrm>
              <a:off x="4466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1" name="Rectangle 191"/>
            <p:cNvSpPr>
              <a:spLocks noChangeArrowheads="1"/>
            </p:cNvSpPr>
            <p:nvPr userDrawn="1"/>
          </p:nvSpPr>
          <p:spPr bwMode="auto">
            <a:xfrm>
              <a:off x="453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2" name="Rectangle 192"/>
            <p:cNvSpPr>
              <a:spLocks noChangeArrowheads="1"/>
            </p:cNvSpPr>
            <p:nvPr userDrawn="1"/>
          </p:nvSpPr>
          <p:spPr bwMode="auto">
            <a:xfrm>
              <a:off x="4603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3" name="Rectangle 193"/>
            <p:cNvSpPr>
              <a:spLocks noChangeArrowheads="1"/>
            </p:cNvSpPr>
            <p:nvPr userDrawn="1"/>
          </p:nvSpPr>
          <p:spPr bwMode="auto">
            <a:xfrm>
              <a:off x="4671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4" name="Rectangle 194"/>
            <p:cNvSpPr>
              <a:spLocks noChangeArrowheads="1"/>
            </p:cNvSpPr>
            <p:nvPr userDrawn="1"/>
          </p:nvSpPr>
          <p:spPr bwMode="auto">
            <a:xfrm>
              <a:off x="4739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5" name="Rectangle 195"/>
            <p:cNvSpPr>
              <a:spLocks noChangeArrowheads="1"/>
            </p:cNvSpPr>
            <p:nvPr userDrawn="1"/>
          </p:nvSpPr>
          <p:spPr bwMode="auto">
            <a:xfrm>
              <a:off x="480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6" name="Rectangle 196"/>
            <p:cNvSpPr>
              <a:spLocks noChangeArrowheads="1"/>
            </p:cNvSpPr>
            <p:nvPr userDrawn="1"/>
          </p:nvSpPr>
          <p:spPr bwMode="auto">
            <a:xfrm>
              <a:off x="4876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7" name="Rectangle 197"/>
            <p:cNvSpPr>
              <a:spLocks noChangeArrowheads="1"/>
            </p:cNvSpPr>
            <p:nvPr userDrawn="1"/>
          </p:nvSpPr>
          <p:spPr bwMode="auto">
            <a:xfrm>
              <a:off x="4944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8" name="Rectangle 198"/>
            <p:cNvSpPr>
              <a:spLocks noChangeArrowheads="1"/>
            </p:cNvSpPr>
            <p:nvPr userDrawn="1"/>
          </p:nvSpPr>
          <p:spPr bwMode="auto">
            <a:xfrm>
              <a:off x="5012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19" name="Rectangle 199"/>
            <p:cNvSpPr>
              <a:spLocks noChangeArrowheads="1"/>
            </p:cNvSpPr>
            <p:nvPr userDrawn="1"/>
          </p:nvSpPr>
          <p:spPr bwMode="auto">
            <a:xfrm>
              <a:off x="5081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0" name="Rectangle 200"/>
            <p:cNvSpPr>
              <a:spLocks noChangeArrowheads="1"/>
            </p:cNvSpPr>
            <p:nvPr userDrawn="1"/>
          </p:nvSpPr>
          <p:spPr bwMode="auto">
            <a:xfrm>
              <a:off x="5149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1" name="Rectangle 201"/>
            <p:cNvSpPr>
              <a:spLocks noChangeArrowheads="1"/>
            </p:cNvSpPr>
            <p:nvPr userDrawn="1"/>
          </p:nvSpPr>
          <p:spPr bwMode="auto">
            <a:xfrm>
              <a:off x="5217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2" name="Rectangle 202"/>
            <p:cNvSpPr>
              <a:spLocks noChangeArrowheads="1"/>
            </p:cNvSpPr>
            <p:nvPr userDrawn="1"/>
          </p:nvSpPr>
          <p:spPr bwMode="auto">
            <a:xfrm>
              <a:off x="528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3" name="Rectangle 203"/>
            <p:cNvSpPr>
              <a:spLocks noChangeArrowheads="1"/>
            </p:cNvSpPr>
            <p:nvPr userDrawn="1"/>
          </p:nvSpPr>
          <p:spPr bwMode="auto">
            <a:xfrm>
              <a:off x="5354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4" name="Rectangle 204"/>
            <p:cNvSpPr>
              <a:spLocks noChangeArrowheads="1"/>
            </p:cNvSpPr>
            <p:nvPr userDrawn="1"/>
          </p:nvSpPr>
          <p:spPr bwMode="auto">
            <a:xfrm>
              <a:off x="5422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5" name="Rectangle 205"/>
            <p:cNvSpPr>
              <a:spLocks noChangeArrowheads="1"/>
            </p:cNvSpPr>
            <p:nvPr userDrawn="1"/>
          </p:nvSpPr>
          <p:spPr bwMode="auto">
            <a:xfrm>
              <a:off x="5490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26" name="Rectangle 206"/>
            <p:cNvSpPr>
              <a:spLocks noChangeArrowheads="1"/>
            </p:cNvSpPr>
            <p:nvPr userDrawn="1"/>
          </p:nvSpPr>
          <p:spPr bwMode="auto">
            <a:xfrm>
              <a:off x="555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6" name="Group 408"/>
          <p:cNvGrpSpPr>
            <a:grpSpLocks/>
          </p:cNvGrpSpPr>
          <p:nvPr userDrawn="1"/>
        </p:nvGrpSpPr>
        <p:grpSpPr bwMode="auto">
          <a:xfrm>
            <a:off x="6223002" y="1403125"/>
            <a:ext cx="3521075" cy="809625"/>
            <a:chOff x="3920" y="877"/>
            <a:chExt cx="2218" cy="510"/>
          </a:xfrm>
        </p:grpSpPr>
        <p:sp>
          <p:nvSpPr>
            <p:cNvPr id="4427" name="Rectangle 208"/>
            <p:cNvSpPr>
              <a:spLocks noChangeArrowheads="1"/>
            </p:cNvSpPr>
            <p:nvPr userDrawn="1"/>
          </p:nvSpPr>
          <p:spPr bwMode="auto">
            <a:xfrm>
              <a:off x="5627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8" name="Rectangle 209"/>
            <p:cNvSpPr>
              <a:spLocks noChangeArrowheads="1"/>
            </p:cNvSpPr>
            <p:nvPr userDrawn="1"/>
          </p:nvSpPr>
          <p:spPr bwMode="auto">
            <a:xfrm>
              <a:off x="5695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9" name="Rectangle 210"/>
            <p:cNvSpPr>
              <a:spLocks noChangeArrowheads="1"/>
            </p:cNvSpPr>
            <p:nvPr userDrawn="1"/>
          </p:nvSpPr>
          <p:spPr bwMode="auto">
            <a:xfrm>
              <a:off x="5763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0" name="Rectangle 211"/>
            <p:cNvSpPr>
              <a:spLocks noChangeArrowheads="1"/>
            </p:cNvSpPr>
            <p:nvPr userDrawn="1"/>
          </p:nvSpPr>
          <p:spPr bwMode="auto">
            <a:xfrm>
              <a:off x="5831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1" name="Rectangle 212"/>
            <p:cNvSpPr>
              <a:spLocks noChangeArrowheads="1"/>
            </p:cNvSpPr>
            <p:nvPr userDrawn="1"/>
          </p:nvSpPr>
          <p:spPr bwMode="auto">
            <a:xfrm>
              <a:off x="5900" y="87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2" name="Rectangle 213"/>
            <p:cNvSpPr>
              <a:spLocks noChangeArrowheads="1"/>
            </p:cNvSpPr>
            <p:nvPr userDrawn="1"/>
          </p:nvSpPr>
          <p:spPr bwMode="auto">
            <a:xfrm>
              <a:off x="5968" y="87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3" name="Freeform 214"/>
            <p:cNvSpPr>
              <a:spLocks/>
            </p:cNvSpPr>
            <p:nvPr userDrawn="1"/>
          </p:nvSpPr>
          <p:spPr bwMode="auto">
            <a:xfrm>
              <a:off x="6036" y="877"/>
              <a:ext cx="31" cy="34"/>
            </a:xfrm>
            <a:custGeom>
              <a:avLst/>
              <a:gdLst>
                <a:gd name="T0" fmla="*/ 92 w 92"/>
                <a:gd name="T1" fmla="*/ 102 h 102"/>
                <a:gd name="T2" fmla="*/ 0 w 92"/>
                <a:gd name="T3" fmla="*/ 102 h 102"/>
                <a:gd name="T4" fmla="*/ 0 w 92"/>
                <a:gd name="T5" fmla="*/ 0 h 102"/>
                <a:gd name="T6" fmla="*/ 42 w 92"/>
                <a:gd name="T7" fmla="*/ 0 h 102"/>
                <a:gd name="T8" fmla="*/ 55 w 92"/>
                <a:gd name="T9" fmla="*/ 25 h 102"/>
                <a:gd name="T10" fmla="*/ 68 w 92"/>
                <a:gd name="T11" fmla="*/ 51 h 102"/>
                <a:gd name="T12" fmla="*/ 80 w 92"/>
                <a:gd name="T13" fmla="*/ 76 h 102"/>
                <a:gd name="T14" fmla="*/ 92 w 92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102">
                  <a:moveTo>
                    <a:pt x="92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42" y="0"/>
                  </a:lnTo>
                  <a:lnTo>
                    <a:pt x="55" y="25"/>
                  </a:lnTo>
                  <a:lnTo>
                    <a:pt x="68" y="51"/>
                  </a:lnTo>
                  <a:lnTo>
                    <a:pt x="80" y="76"/>
                  </a:lnTo>
                  <a:lnTo>
                    <a:pt x="9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4" name="Freeform 215"/>
            <p:cNvSpPr>
              <a:spLocks/>
            </p:cNvSpPr>
            <p:nvPr userDrawn="1"/>
          </p:nvSpPr>
          <p:spPr bwMode="auto">
            <a:xfrm>
              <a:off x="3993" y="945"/>
              <a:ext cx="30" cy="34"/>
            </a:xfrm>
            <a:custGeom>
              <a:avLst/>
              <a:gdLst>
                <a:gd name="T0" fmla="*/ 88 w 88"/>
                <a:gd name="T1" fmla="*/ 102 h 102"/>
                <a:gd name="T2" fmla="*/ 0 w 88"/>
                <a:gd name="T3" fmla="*/ 102 h 102"/>
                <a:gd name="T4" fmla="*/ 11 w 88"/>
                <a:gd name="T5" fmla="*/ 76 h 102"/>
                <a:gd name="T6" fmla="*/ 21 w 88"/>
                <a:gd name="T7" fmla="*/ 51 h 102"/>
                <a:gd name="T8" fmla="*/ 32 w 88"/>
                <a:gd name="T9" fmla="*/ 26 h 102"/>
                <a:gd name="T10" fmla="*/ 43 w 88"/>
                <a:gd name="T11" fmla="*/ 0 h 102"/>
                <a:gd name="T12" fmla="*/ 88 w 88"/>
                <a:gd name="T13" fmla="*/ 0 h 102"/>
                <a:gd name="T14" fmla="*/ 88 w 88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102">
                  <a:moveTo>
                    <a:pt x="88" y="102"/>
                  </a:moveTo>
                  <a:lnTo>
                    <a:pt x="0" y="102"/>
                  </a:lnTo>
                  <a:lnTo>
                    <a:pt x="11" y="76"/>
                  </a:lnTo>
                  <a:lnTo>
                    <a:pt x="21" y="51"/>
                  </a:lnTo>
                  <a:lnTo>
                    <a:pt x="32" y="26"/>
                  </a:lnTo>
                  <a:lnTo>
                    <a:pt x="43" y="0"/>
                  </a:lnTo>
                  <a:lnTo>
                    <a:pt x="88" y="0"/>
                  </a:lnTo>
                  <a:lnTo>
                    <a:pt x="88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5" name="Rectangle 216"/>
            <p:cNvSpPr>
              <a:spLocks noChangeArrowheads="1"/>
            </p:cNvSpPr>
            <p:nvPr userDrawn="1"/>
          </p:nvSpPr>
          <p:spPr bwMode="auto">
            <a:xfrm>
              <a:off x="4057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6" name="Rectangle 217"/>
            <p:cNvSpPr>
              <a:spLocks noChangeArrowheads="1"/>
            </p:cNvSpPr>
            <p:nvPr userDrawn="1"/>
          </p:nvSpPr>
          <p:spPr bwMode="auto">
            <a:xfrm>
              <a:off x="412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7" name="Rectangle 218"/>
            <p:cNvSpPr>
              <a:spLocks noChangeArrowheads="1"/>
            </p:cNvSpPr>
            <p:nvPr userDrawn="1"/>
          </p:nvSpPr>
          <p:spPr bwMode="auto">
            <a:xfrm>
              <a:off x="4194" y="94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8" name="Rectangle 219"/>
            <p:cNvSpPr>
              <a:spLocks noChangeArrowheads="1"/>
            </p:cNvSpPr>
            <p:nvPr userDrawn="1"/>
          </p:nvSpPr>
          <p:spPr bwMode="auto">
            <a:xfrm>
              <a:off x="4261" y="945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39" name="Rectangle 220"/>
            <p:cNvSpPr>
              <a:spLocks noChangeArrowheads="1"/>
            </p:cNvSpPr>
            <p:nvPr userDrawn="1"/>
          </p:nvSpPr>
          <p:spPr bwMode="auto">
            <a:xfrm>
              <a:off x="4330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0" name="Rectangle 221"/>
            <p:cNvSpPr>
              <a:spLocks noChangeArrowheads="1"/>
            </p:cNvSpPr>
            <p:nvPr userDrawn="1"/>
          </p:nvSpPr>
          <p:spPr bwMode="auto">
            <a:xfrm>
              <a:off x="439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1" name="Rectangle 222"/>
            <p:cNvSpPr>
              <a:spLocks noChangeArrowheads="1"/>
            </p:cNvSpPr>
            <p:nvPr userDrawn="1"/>
          </p:nvSpPr>
          <p:spPr bwMode="auto">
            <a:xfrm>
              <a:off x="4466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2" name="Rectangle 223"/>
            <p:cNvSpPr>
              <a:spLocks noChangeArrowheads="1"/>
            </p:cNvSpPr>
            <p:nvPr userDrawn="1"/>
          </p:nvSpPr>
          <p:spPr bwMode="auto">
            <a:xfrm>
              <a:off x="453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3" name="Rectangle 224"/>
            <p:cNvSpPr>
              <a:spLocks noChangeArrowheads="1"/>
            </p:cNvSpPr>
            <p:nvPr userDrawn="1"/>
          </p:nvSpPr>
          <p:spPr bwMode="auto">
            <a:xfrm>
              <a:off x="4603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4" name="Rectangle 225"/>
            <p:cNvSpPr>
              <a:spLocks noChangeArrowheads="1"/>
            </p:cNvSpPr>
            <p:nvPr userDrawn="1"/>
          </p:nvSpPr>
          <p:spPr bwMode="auto">
            <a:xfrm>
              <a:off x="4671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5" name="Rectangle 226"/>
            <p:cNvSpPr>
              <a:spLocks noChangeArrowheads="1"/>
            </p:cNvSpPr>
            <p:nvPr userDrawn="1"/>
          </p:nvSpPr>
          <p:spPr bwMode="auto">
            <a:xfrm>
              <a:off x="4739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6" name="Rectangle 227"/>
            <p:cNvSpPr>
              <a:spLocks noChangeArrowheads="1"/>
            </p:cNvSpPr>
            <p:nvPr userDrawn="1"/>
          </p:nvSpPr>
          <p:spPr bwMode="auto">
            <a:xfrm>
              <a:off x="480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7" name="Rectangle 228"/>
            <p:cNvSpPr>
              <a:spLocks noChangeArrowheads="1"/>
            </p:cNvSpPr>
            <p:nvPr userDrawn="1"/>
          </p:nvSpPr>
          <p:spPr bwMode="auto">
            <a:xfrm>
              <a:off x="4876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8" name="Rectangle 229"/>
            <p:cNvSpPr>
              <a:spLocks noChangeArrowheads="1"/>
            </p:cNvSpPr>
            <p:nvPr userDrawn="1"/>
          </p:nvSpPr>
          <p:spPr bwMode="auto">
            <a:xfrm>
              <a:off x="4944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49" name="Rectangle 230"/>
            <p:cNvSpPr>
              <a:spLocks noChangeArrowheads="1"/>
            </p:cNvSpPr>
            <p:nvPr userDrawn="1"/>
          </p:nvSpPr>
          <p:spPr bwMode="auto">
            <a:xfrm>
              <a:off x="5012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0" name="Rectangle 231"/>
            <p:cNvSpPr>
              <a:spLocks noChangeArrowheads="1"/>
            </p:cNvSpPr>
            <p:nvPr userDrawn="1"/>
          </p:nvSpPr>
          <p:spPr bwMode="auto">
            <a:xfrm>
              <a:off x="5081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1" name="Rectangle 232"/>
            <p:cNvSpPr>
              <a:spLocks noChangeArrowheads="1"/>
            </p:cNvSpPr>
            <p:nvPr userDrawn="1"/>
          </p:nvSpPr>
          <p:spPr bwMode="auto">
            <a:xfrm>
              <a:off x="5149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2" name="Rectangle 233"/>
            <p:cNvSpPr>
              <a:spLocks noChangeArrowheads="1"/>
            </p:cNvSpPr>
            <p:nvPr userDrawn="1"/>
          </p:nvSpPr>
          <p:spPr bwMode="auto">
            <a:xfrm>
              <a:off x="5217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3" name="Rectangle 234"/>
            <p:cNvSpPr>
              <a:spLocks noChangeArrowheads="1"/>
            </p:cNvSpPr>
            <p:nvPr userDrawn="1"/>
          </p:nvSpPr>
          <p:spPr bwMode="auto">
            <a:xfrm>
              <a:off x="528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4" name="Rectangle 235"/>
            <p:cNvSpPr>
              <a:spLocks noChangeArrowheads="1"/>
            </p:cNvSpPr>
            <p:nvPr userDrawn="1"/>
          </p:nvSpPr>
          <p:spPr bwMode="auto">
            <a:xfrm>
              <a:off x="5354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5" name="Rectangle 236"/>
            <p:cNvSpPr>
              <a:spLocks noChangeArrowheads="1"/>
            </p:cNvSpPr>
            <p:nvPr userDrawn="1"/>
          </p:nvSpPr>
          <p:spPr bwMode="auto">
            <a:xfrm>
              <a:off x="5422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6" name="Rectangle 237"/>
            <p:cNvSpPr>
              <a:spLocks noChangeArrowheads="1"/>
            </p:cNvSpPr>
            <p:nvPr userDrawn="1"/>
          </p:nvSpPr>
          <p:spPr bwMode="auto">
            <a:xfrm>
              <a:off x="5490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7" name="Rectangle 238"/>
            <p:cNvSpPr>
              <a:spLocks noChangeArrowheads="1"/>
            </p:cNvSpPr>
            <p:nvPr userDrawn="1"/>
          </p:nvSpPr>
          <p:spPr bwMode="auto">
            <a:xfrm>
              <a:off x="555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8" name="Rectangle 239"/>
            <p:cNvSpPr>
              <a:spLocks noChangeArrowheads="1"/>
            </p:cNvSpPr>
            <p:nvPr userDrawn="1"/>
          </p:nvSpPr>
          <p:spPr bwMode="auto">
            <a:xfrm>
              <a:off x="5627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59" name="Rectangle 240"/>
            <p:cNvSpPr>
              <a:spLocks noChangeArrowheads="1"/>
            </p:cNvSpPr>
            <p:nvPr userDrawn="1"/>
          </p:nvSpPr>
          <p:spPr bwMode="auto">
            <a:xfrm>
              <a:off x="5695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0" name="Rectangle 241"/>
            <p:cNvSpPr>
              <a:spLocks noChangeArrowheads="1"/>
            </p:cNvSpPr>
            <p:nvPr userDrawn="1"/>
          </p:nvSpPr>
          <p:spPr bwMode="auto">
            <a:xfrm>
              <a:off x="5763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1" name="Rectangle 242"/>
            <p:cNvSpPr>
              <a:spLocks noChangeArrowheads="1"/>
            </p:cNvSpPr>
            <p:nvPr userDrawn="1"/>
          </p:nvSpPr>
          <p:spPr bwMode="auto">
            <a:xfrm>
              <a:off x="5831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2" name="Rectangle 243"/>
            <p:cNvSpPr>
              <a:spLocks noChangeArrowheads="1"/>
            </p:cNvSpPr>
            <p:nvPr userDrawn="1"/>
          </p:nvSpPr>
          <p:spPr bwMode="auto">
            <a:xfrm>
              <a:off x="5900" y="94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3" name="Rectangle 244"/>
            <p:cNvSpPr>
              <a:spLocks noChangeArrowheads="1"/>
            </p:cNvSpPr>
            <p:nvPr userDrawn="1"/>
          </p:nvSpPr>
          <p:spPr bwMode="auto">
            <a:xfrm>
              <a:off x="5968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4" name="Rectangle 245"/>
            <p:cNvSpPr>
              <a:spLocks noChangeArrowheads="1"/>
            </p:cNvSpPr>
            <p:nvPr userDrawn="1"/>
          </p:nvSpPr>
          <p:spPr bwMode="auto">
            <a:xfrm>
              <a:off x="6036" y="94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5" name="Rectangle 246"/>
            <p:cNvSpPr>
              <a:spLocks noChangeArrowheads="1"/>
            </p:cNvSpPr>
            <p:nvPr userDrawn="1"/>
          </p:nvSpPr>
          <p:spPr bwMode="auto">
            <a:xfrm>
              <a:off x="3989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6" name="Rectangle 247"/>
            <p:cNvSpPr>
              <a:spLocks noChangeArrowheads="1"/>
            </p:cNvSpPr>
            <p:nvPr userDrawn="1"/>
          </p:nvSpPr>
          <p:spPr bwMode="auto">
            <a:xfrm>
              <a:off x="4057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7" name="Rectangle 248"/>
            <p:cNvSpPr>
              <a:spLocks noChangeArrowheads="1"/>
            </p:cNvSpPr>
            <p:nvPr userDrawn="1"/>
          </p:nvSpPr>
          <p:spPr bwMode="auto">
            <a:xfrm>
              <a:off x="412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8" name="Rectangle 249"/>
            <p:cNvSpPr>
              <a:spLocks noChangeArrowheads="1"/>
            </p:cNvSpPr>
            <p:nvPr userDrawn="1"/>
          </p:nvSpPr>
          <p:spPr bwMode="auto">
            <a:xfrm>
              <a:off x="4194" y="101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69" name="Rectangle 250"/>
            <p:cNvSpPr>
              <a:spLocks noChangeArrowheads="1"/>
            </p:cNvSpPr>
            <p:nvPr userDrawn="1"/>
          </p:nvSpPr>
          <p:spPr bwMode="auto">
            <a:xfrm>
              <a:off x="4261" y="1013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0" name="Rectangle 251"/>
            <p:cNvSpPr>
              <a:spLocks noChangeArrowheads="1"/>
            </p:cNvSpPr>
            <p:nvPr userDrawn="1"/>
          </p:nvSpPr>
          <p:spPr bwMode="auto">
            <a:xfrm>
              <a:off x="4330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1" name="Rectangle 252"/>
            <p:cNvSpPr>
              <a:spLocks noChangeArrowheads="1"/>
            </p:cNvSpPr>
            <p:nvPr userDrawn="1"/>
          </p:nvSpPr>
          <p:spPr bwMode="auto">
            <a:xfrm>
              <a:off x="439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2" name="Rectangle 253"/>
            <p:cNvSpPr>
              <a:spLocks noChangeArrowheads="1"/>
            </p:cNvSpPr>
            <p:nvPr userDrawn="1"/>
          </p:nvSpPr>
          <p:spPr bwMode="auto">
            <a:xfrm>
              <a:off x="4466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3" name="Rectangle 254"/>
            <p:cNvSpPr>
              <a:spLocks noChangeArrowheads="1"/>
            </p:cNvSpPr>
            <p:nvPr userDrawn="1"/>
          </p:nvSpPr>
          <p:spPr bwMode="auto">
            <a:xfrm>
              <a:off x="453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4" name="Rectangle 255"/>
            <p:cNvSpPr>
              <a:spLocks noChangeArrowheads="1"/>
            </p:cNvSpPr>
            <p:nvPr userDrawn="1"/>
          </p:nvSpPr>
          <p:spPr bwMode="auto">
            <a:xfrm>
              <a:off x="4603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5" name="Rectangle 256"/>
            <p:cNvSpPr>
              <a:spLocks noChangeArrowheads="1"/>
            </p:cNvSpPr>
            <p:nvPr userDrawn="1"/>
          </p:nvSpPr>
          <p:spPr bwMode="auto">
            <a:xfrm>
              <a:off x="4671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6" name="Rectangle 257"/>
            <p:cNvSpPr>
              <a:spLocks noChangeArrowheads="1"/>
            </p:cNvSpPr>
            <p:nvPr userDrawn="1"/>
          </p:nvSpPr>
          <p:spPr bwMode="auto">
            <a:xfrm>
              <a:off x="4739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7" name="Rectangle 258"/>
            <p:cNvSpPr>
              <a:spLocks noChangeArrowheads="1"/>
            </p:cNvSpPr>
            <p:nvPr userDrawn="1"/>
          </p:nvSpPr>
          <p:spPr bwMode="auto">
            <a:xfrm>
              <a:off x="480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8" name="Rectangle 259"/>
            <p:cNvSpPr>
              <a:spLocks noChangeArrowheads="1"/>
            </p:cNvSpPr>
            <p:nvPr userDrawn="1"/>
          </p:nvSpPr>
          <p:spPr bwMode="auto">
            <a:xfrm>
              <a:off x="4876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79" name="Rectangle 260"/>
            <p:cNvSpPr>
              <a:spLocks noChangeArrowheads="1"/>
            </p:cNvSpPr>
            <p:nvPr userDrawn="1"/>
          </p:nvSpPr>
          <p:spPr bwMode="auto">
            <a:xfrm>
              <a:off x="4944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0" name="Rectangle 261"/>
            <p:cNvSpPr>
              <a:spLocks noChangeArrowheads="1"/>
            </p:cNvSpPr>
            <p:nvPr userDrawn="1"/>
          </p:nvSpPr>
          <p:spPr bwMode="auto">
            <a:xfrm>
              <a:off x="5012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1" name="Rectangle 262"/>
            <p:cNvSpPr>
              <a:spLocks noChangeArrowheads="1"/>
            </p:cNvSpPr>
            <p:nvPr userDrawn="1"/>
          </p:nvSpPr>
          <p:spPr bwMode="auto">
            <a:xfrm>
              <a:off x="5081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2" name="Rectangle 263"/>
            <p:cNvSpPr>
              <a:spLocks noChangeArrowheads="1"/>
            </p:cNvSpPr>
            <p:nvPr userDrawn="1"/>
          </p:nvSpPr>
          <p:spPr bwMode="auto">
            <a:xfrm>
              <a:off x="5149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3" name="Rectangle 264"/>
            <p:cNvSpPr>
              <a:spLocks noChangeArrowheads="1"/>
            </p:cNvSpPr>
            <p:nvPr userDrawn="1"/>
          </p:nvSpPr>
          <p:spPr bwMode="auto">
            <a:xfrm>
              <a:off x="5217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4" name="Rectangle 265"/>
            <p:cNvSpPr>
              <a:spLocks noChangeArrowheads="1"/>
            </p:cNvSpPr>
            <p:nvPr userDrawn="1"/>
          </p:nvSpPr>
          <p:spPr bwMode="auto">
            <a:xfrm>
              <a:off x="528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5" name="Rectangle 266"/>
            <p:cNvSpPr>
              <a:spLocks noChangeArrowheads="1"/>
            </p:cNvSpPr>
            <p:nvPr userDrawn="1"/>
          </p:nvSpPr>
          <p:spPr bwMode="auto">
            <a:xfrm>
              <a:off x="5354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6" name="Rectangle 267"/>
            <p:cNvSpPr>
              <a:spLocks noChangeArrowheads="1"/>
            </p:cNvSpPr>
            <p:nvPr userDrawn="1"/>
          </p:nvSpPr>
          <p:spPr bwMode="auto">
            <a:xfrm>
              <a:off x="5422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7" name="Rectangle 268"/>
            <p:cNvSpPr>
              <a:spLocks noChangeArrowheads="1"/>
            </p:cNvSpPr>
            <p:nvPr userDrawn="1"/>
          </p:nvSpPr>
          <p:spPr bwMode="auto">
            <a:xfrm>
              <a:off x="5490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8" name="Rectangle 269"/>
            <p:cNvSpPr>
              <a:spLocks noChangeArrowheads="1"/>
            </p:cNvSpPr>
            <p:nvPr userDrawn="1"/>
          </p:nvSpPr>
          <p:spPr bwMode="auto">
            <a:xfrm>
              <a:off x="555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89" name="Rectangle 270"/>
            <p:cNvSpPr>
              <a:spLocks noChangeArrowheads="1"/>
            </p:cNvSpPr>
            <p:nvPr userDrawn="1"/>
          </p:nvSpPr>
          <p:spPr bwMode="auto">
            <a:xfrm>
              <a:off x="5627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0" name="Rectangle 271"/>
            <p:cNvSpPr>
              <a:spLocks noChangeArrowheads="1"/>
            </p:cNvSpPr>
            <p:nvPr userDrawn="1"/>
          </p:nvSpPr>
          <p:spPr bwMode="auto">
            <a:xfrm>
              <a:off x="5695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1" name="Rectangle 272"/>
            <p:cNvSpPr>
              <a:spLocks noChangeArrowheads="1"/>
            </p:cNvSpPr>
            <p:nvPr userDrawn="1"/>
          </p:nvSpPr>
          <p:spPr bwMode="auto">
            <a:xfrm>
              <a:off x="5763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2" name="Rectangle 273"/>
            <p:cNvSpPr>
              <a:spLocks noChangeArrowheads="1"/>
            </p:cNvSpPr>
            <p:nvPr userDrawn="1"/>
          </p:nvSpPr>
          <p:spPr bwMode="auto">
            <a:xfrm>
              <a:off x="5831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3" name="Rectangle 274"/>
            <p:cNvSpPr>
              <a:spLocks noChangeArrowheads="1"/>
            </p:cNvSpPr>
            <p:nvPr userDrawn="1"/>
          </p:nvSpPr>
          <p:spPr bwMode="auto">
            <a:xfrm>
              <a:off x="5900" y="101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4" name="Rectangle 275"/>
            <p:cNvSpPr>
              <a:spLocks noChangeArrowheads="1"/>
            </p:cNvSpPr>
            <p:nvPr userDrawn="1"/>
          </p:nvSpPr>
          <p:spPr bwMode="auto">
            <a:xfrm>
              <a:off x="5968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5" name="Rectangle 276"/>
            <p:cNvSpPr>
              <a:spLocks noChangeArrowheads="1"/>
            </p:cNvSpPr>
            <p:nvPr userDrawn="1"/>
          </p:nvSpPr>
          <p:spPr bwMode="auto">
            <a:xfrm>
              <a:off x="6036" y="101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6" name="Freeform 277"/>
            <p:cNvSpPr>
              <a:spLocks/>
            </p:cNvSpPr>
            <p:nvPr userDrawn="1"/>
          </p:nvSpPr>
          <p:spPr bwMode="auto">
            <a:xfrm>
              <a:off x="6104" y="1013"/>
              <a:ext cx="15" cy="34"/>
            </a:xfrm>
            <a:custGeom>
              <a:avLst/>
              <a:gdLst>
                <a:gd name="T0" fmla="*/ 44 w 44"/>
                <a:gd name="T1" fmla="*/ 101 h 101"/>
                <a:gd name="T2" fmla="*/ 0 w 44"/>
                <a:gd name="T3" fmla="*/ 101 h 101"/>
                <a:gd name="T4" fmla="*/ 0 w 44"/>
                <a:gd name="T5" fmla="*/ 0 h 101"/>
                <a:gd name="T6" fmla="*/ 12 w 44"/>
                <a:gd name="T7" fmla="*/ 0 h 101"/>
                <a:gd name="T8" fmla="*/ 20 w 44"/>
                <a:gd name="T9" fmla="*/ 25 h 101"/>
                <a:gd name="T10" fmla="*/ 28 w 44"/>
                <a:gd name="T11" fmla="*/ 50 h 101"/>
                <a:gd name="T12" fmla="*/ 37 w 44"/>
                <a:gd name="T13" fmla="*/ 76 h 101"/>
                <a:gd name="T14" fmla="*/ 44 w 44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01">
                  <a:moveTo>
                    <a:pt x="44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0" y="25"/>
                  </a:lnTo>
                  <a:lnTo>
                    <a:pt x="28" y="50"/>
                  </a:lnTo>
                  <a:lnTo>
                    <a:pt x="37" y="76"/>
                  </a:lnTo>
                  <a:lnTo>
                    <a:pt x="44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7" name="Freeform 278"/>
            <p:cNvSpPr>
              <a:spLocks/>
            </p:cNvSpPr>
            <p:nvPr userDrawn="1"/>
          </p:nvSpPr>
          <p:spPr bwMode="auto">
            <a:xfrm>
              <a:off x="3951" y="1103"/>
              <a:ext cx="4" cy="12"/>
            </a:xfrm>
            <a:custGeom>
              <a:avLst/>
              <a:gdLst>
                <a:gd name="T0" fmla="*/ 10 w 10"/>
                <a:gd name="T1" fmla="*/ 37 h 37"/>
                <a:gd name="T2" fmla="*/ 0 w 10"/>
                <a:gd name="T3" fmla="*/ 37 h 37"/>
                <a:gd name="T4" fmla="*/ 2 w 10"/>
                <a:gd name="T5" fmla="*/ 27 h 37"/>
                <a:gd name="T6" fmla="*/ 4 w 10"/>
                <a:gd name="T7" fmla="*/ 18 h 37"/>
                <a:gd name="T8" fmla="*/ 7 w 10"/>
                <a:gd name="T9" fmla="*/ 9 h 37"/>
                <a:gd name="T10" fmla="*/ 10 w 10"/>
                <a:gd name="T11" fmla="*/ 0 h 37"/>
                <a:gd name="T12" fmla="*/ 10 w 10"/>
                <a:gd name="T1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37">
                  <a:moveTo>
                    <a:pt x="10" y="37"/>
                  </a:moveTo>
                  <a:lnTo>
                    <a:pt x="0" y="37"/>
                  </a:lnTo>
                  <a:lnTo>
                    <a:pt x="2" y="27"/>
                  </a:lnTo>
                  <a:lnTo>
                    <a:pt x="4" y="18"/>
                  </a:lnTo>
                  <a:lnTo>
                    <a:pt x="7" y="9"/>
                  </a:lnTo>
                  <a:lnTo>
                    <a:pt x="10" y="0"/>
                  </a:lnTo>
                  <a:lnTo>
                    <a:pt x="10" y="37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8" name="Rectangle 279"/>
            <p:cNvSpPr>
              <a:spLocks noChangeArrowheads="1"/>
            </p:cNvSpPr>
            <p:nvPr userDrawn="1"/>
          </p:nvSpPr>
          <p:spPr bwMode="auto">
            <a:xfrm>
              <a:off x="3989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99" name="Rectangle 280"/>
            <p:cNvSpPr>
              <a:spLocks noChangeArrowheads="1"/>
            </p:cNvSpPr>
            <p:nvPr userDrawn="1"/>
          </p:nvSpPr>
          <p:spPr bwMode="auto">
            <a:xfrm>
              <a:off x="4057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0" name="Rectangle 281"/>
            <p:cNvSpPr>
              <a:spLocks noChangeArrowheads="1"/>
            </p:cNvSpPr>
            <p:nvPr userDrawn="1"/>
          </p:nvSpPr>
          <p:spPr bwMode="auto">
            <a:xfrm>
              <a:off x="412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1" name="Rectangle 282"/>
            <p:cNvSpPr>
              <a:spLocks noChangeArrowheads="1"/>
            </p:cNvSpPr>
            <p:nvPr userDrawn="1"/>
          </p:nvSpPr>
          <p:spPr bwMode="auto">
            <a:xfrm>
              <a:off x="4194" y="108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2" name="Rectangle 283"/>
            <p:cNvSpPr>
              <a:spLocks noChangeArrowheads="1"/>
            </p:cNvSpPr>
            <p:nvPr userDrawn="1"/>
          </p:nvSpPr>
          <p:spPr bwMode="auto">
            <a:xfrm>
              <a:off x="4261" y="1081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3" name="Rectangle 284"/>
            <p:cNvSpPr>
              <a:spLocks noChangeArrowheads="1"/>
            </p:cNvSpPr>
            <p:nvPr userDrawn="1"/>
          </p:nvSpPr>
          <p:spPr bwMode="auto">
            <a:xfrm>
              <a:off x="4330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4" name="Rectangle 285"/>
            <p:cNvSpPr>
              <a:spLocks noChangeArrowheads="1"/>
            </p:cNvSpPr>
            <p:nvPr userDrawn="1"/>
          </p:nvSpPr>
          <p:spPr bwMode="auto">
            <a:xfrm>
              <a:off x="439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5" name="Rectangle 286"/>
            <p:cNvSpPr>
              <a:spLocks noChangeArrowheads="1"/>
            </p:cNvSpPr>
            <p:nvPr userDrawn="1"/>
          </p:nvSpPr>
          <p:spPr bwMode="auto">
            <a:xfrm>
              <a:off x="4466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6" name="Rectangle 287"/>
            <p:cNvSpPr>
              <a:spLocks noChangeArrowheads="1"/>
            </p:cNvSpPr>
            <p:nvPr userDrawn="1"/>
          </p:nvSpPr>
          <p:spPr bwMode="auto">
            <a:xfrm>
              <a:off x="453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7" name="Rectangle 288"/>
            <p:cNvSpPr>
              <a:spLocks noChangeArrowheads="1"/>
            </p:cNvSpPr>
            <p:nvPr userDrawn="1"/>
          </p:nvSpPr>
          <p:spPr bwMode="auto">
            <a:xfrm>
              <a:off x="4603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8" name="Rectangle 289"/>
            <p:cNvSpPr>
              <a:spLocks noChangeArrowheads="1"/>
            </p:cNvSpPr>
            <p:nvPr userDrawn="1"/>
          </p:nvSpPr>
          <p:spPr bwMode="auto">
            <a:xfrm>
              <a:off x="4671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09" name="Rectangle 290"/>
            <p:cNvSpPr>
              <a:spLocks noChangeArrowheads="1"/>
            </p:cNvSpPr>
            <p:nvPr userDrawn="1"/>
          </p:nvSpPr>
          <p:spPr bwMode="auto">
            <a:xfrm>
              <a:off x="4739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0" name="Rectangle 291"/>
            <p:cNvSpPr>
              <a:spLocks noChangeArrowheads="1"/>
            </p:cNvSpPr>
            <p:nvPr userDrawn="1"/>
          </p:nvSpPr>
          <p:spPr bwMode="auto">
            <a:xfrm>
              <a:off x="480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1" name="Freeform 292"/>
            <p:cNvSpPr>
              <a:spLocks/>
            </p:cNvSpPr>
            <p:nvPr userDrawn="1"/>
          </p:nvSpPr>
          <p:spPr bwMode="auto">
            <a:xfrm>
              <a:off x="4876" y="1081"/>
              <a:ext cx="34" cy="34"/>
            </a:xfrm>
            <a:custGeom>
              <a:avLst/>
              <a:gdLst>
                <a:gd name="T0" fmla="*/ 0 w 103"/>
                <a:gd name="T1" fmla="*/ 101 h 101"/>
                <a:gd name="T2" fmla="*/ 0 w 103"/>
                <a:gd name="T3" fmla="*/ 0 h 101"/>
                <a:gd name="T4" fmla="*/ 103 w 103"/>
                <a:gd name="T5" fmla="*/ 0 h 101"/>
                <a:gd name="T6" fmla="*/ 103 w 103"/>
                <a:gd name="T7" fmla="*/ 52 h 101"/>
                <a:gd name="T8" fmla="*/ 76 w 103"/>
                <a:gd name="T9" fmla="*/ 63 h 101"/>
                <a:gd name="T10" fmla="*/ 50 w 103"/>
                <a:gd name="T11" fmla="*/ 75 h 101"/>
                <a:gd name="T12" fmla="*/ 25 w 103"/>
                <a:gd name="T13" fmla="*/ 87 h 101"/>
                <a:gd name="T14" fmla="*/ 0 w 103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101">
                  <a:moveTo>
                    <a:pt x="0" y="101"/>
                  </a:moveTo>
                  <a:lnTo>
                    <a:pt x="0" y="0"/>
                  </a:lnTo>
                  <a:lnTo>
                    <a:pt x="103" y="0"/>
                  </a:lnTo>
                  <a:lnTo>
                    <a:pt x="103" y="52"/>
                  </a:lnTo>
                  <a:lnTo>
                    <a:pt x="76" y="63"/>
                  </a:lnTo>
                  <a:lnTo>
                    <a:pt x="50" y="75"/>
                  </a:lnTo>
                  <a:lnTo>
                    <a:pt x="25" y="87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2" name="Freeform 293"/>
            <p:cNvSpPr>
              <a:spLocks/>
            </p:cNvSpPr>
            <p:nvPr userDrawn="1"/>
          </p:nvSpPr>
          <p:spPr bwMode="auto">
            <a:xfrm>
              <a:off x="4944" y="1081"/>
              <a:ext cx="26" cy="6"/>
            </a:xfrm>
            <a:custGeom>
              <a:avLst/>
              <a:gdLst>
                <a:gd name="T0" fmla="*/ 0 w 78"/>
                <a:gd name="T1" fmla="*/ 18 h 18"/>
                <a:gd name="T2" fmla="*/ 0 w 78"/>
                <a:gd name="T3" fmla="*/ 0 h 18"/>
                <a:gd name="T4" fmla="*/ 78 w 78"/>
                <a:gd name="T5" fmla="*/ 0 h 18"/>
                <a:gd name="T6" fmla="*/ 59 w 78"/>
                <a:gd name="T7" fmla="*/ 4 h 18"/>
                <a:gd name="T8" fmla="*/ 39 w 78"/>
                <a:gd name="T9" fmla="*/ 8 h 18"/>
                <a:gd name="T10" fmla="*/ 20 w 78"/>
                <a:gd name="T11" fmla="*/ 12 h 18"/>
                <a:gd name="T12" fmla="*/ 0 w 78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18">
                  <a:moveTo>
                    <a:pt x="0" y="18"/>
                  </a:moveTo>
                  <a:lnTo>
                    <a:pt x="0" y="0"/>
                  </a:lnTo>
                  <a:lnTo>
                    <a:pt x="78" y="0"/>
                  </a:lnTo>
                  <a:lnTo>
                    <a:pt x="59" y="4"/>
                  </a:lnTo>
                  <a:lnTo>
                    <a:pt x="39" y="8"/>
                  </a:lnTo>
                  <a:lnTo>
                    <a:pt x="20" y="1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3" name="Freeform 294"/>
            <p:cNvSpPr>
              <a:spLocks/>
            </p:cNvSpPr>
            <p:nvPr userDrawn="1"/>
          </p:nvSpPr>
          <p:spPr bwMode="auto">
            <a:xfrm>
              <a:off x="5149" y="1081"/>
              <a:ext cx="34" cy="20"/>
            </a:xfrm>
            <a:custGeom>
              <a:avLst/>
              <a:gdLst>
                <a:gd name="T0" fmla="*/ 0 w 102"/>
                <a:gd name="T1" fmla="*/ 24 h 60"/>
                <a:gd name="T2" fmla="*/ 0 w 102"/>
                <a:gd name="T3" fmla="*/ 0 h 60"/>
                <a:gd name="T4" fmla="*/ 102 w 102"/>
                <a:gd name="T5" fmla="*/ 0 h 60"/>
                <a:gd name="T6" fmla="*/ 102 w 102"/>
                <a:gd name="T7" fmla="*/ 60 h 60"/>
                <a:gd name="T8" fmla="*/ 77 w 102"/>
                <a:gd name="T9" fmla="*/ 51 h 60"/>
                <a:gd name="T10" fmla="*/ 52 w 102"/>
                <a:gd name="T11" fmla="*/ 41 h 60"/>
                <a:gd name="T12" fmla="*/ 26 w 102"/>
                <a:gd name="T13" fmla="*/ 32 h 60"/>
                <a:gd name="T14" fmla="*/ 0 w 102"/>
                <a:gd name="T15" fmla="*/ 2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60">
                  <a:moveTo>
                    <a:pt x="0" y="24"/>
                  </a:moveTo>
                  <a:lnTo>
                    <a:pt x="0" y="0"/>
                  </a:lnTo>
                  <a:lnTo>
                    <a:pt x="102" y="0"/>
                  </a:lnTo>
                  <a:lnTo>
                    <a:pt x="102" y="60"/>
                  </a:lnTo>
                  <a:lnTo>
                    <a:pt x="77" y="51"/>
                  </a:lnTo>
                  <a:lnTo>
                    <a:pt x="52" y="41"/>
                  </a:lnTo>
                  <a:lnTo>
                    <a:pt x="26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4" name="Rectangle 295"/>
            <p:cNvSpPr>
              <a:spLocks noChangeArrowheads="1"/>
            </p:cNvSpPr>
            <p:nvPr userDrawn="1"/>
          </p:nvSpPr>
          <p:spPr bwMode="auto">
            <a:xfrm>
              <a:off x="5217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5" name="Rectangle 296"/>
            <p:cNvSpPr>
              <a:spLocks noChangeArrowheads="1"/>
            </p:cNvSpPr>
            <p:nvPr userDrawn="1"/>
          </p:nvSpPr>
          <p:spPr bwMode="auto">
            <a:xfrm>
              <a:off x="528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6" name="Rectangle 297"/>
            <p:cNvSpPr>
              <a:spLocks noChangeArrowheads="1"/>
            </p:cNvSpPr>
            <p:nvPr userDrawn="1"/>
          </p:nvSpPr>
          <p:spPr bwMode="auto">
            <a:xfrm>
              <a:off x="5354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7" name="Rectangle 298"/>
            <p:cNvSpPr>
              <a:spLocks noChangeArrowheads="1"/>
            </p:cNvSpPr>
            <p:nvPr userDrawn="1"/>
          </p:nvSpPr>
          <p:spPr bwMode="auto">
            <a:xfrm>
              <a:off x="5422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8" name="Rectangle 299"/>
            <p:cNvSpPr>
              <a:spLocks noChangeArrowheads="1"/>
            </p:cNvSpPr>
            <p:nvPr userDrawn="1"/>
          </p:nvSpPr>
          <p:spPr bwMode="auto">
            <a:xfrm>
              <a:off x="5490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19" name="Rectangle 300"/>
            <p:cNvSpPr>
              <a:spLocks noChangeArrowheads="1"/>
            </p:cNvSpPr>
            <p:nvPr userDrawn="1"/>
          </p:nvSpPr>
          <p:spPr bwMode="auto">
            <a:xfrm>
              <a:off x="555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0" name="Rectangle 301"/>
            <p:cNvSpPr>
              <a:spLocks noChangeArrowheads="1"/>
            </p:cNvSpPr>
            <p:nvPr userDrawn="1"/>
          </p:nvSpPr>
          <p:spPr bwMode="auto">
            <a:xfrm>
              <a:off x="5627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1" name="Rectangle 302"/>
            <p:cNvSpPr>
              <a:spLocks noChangeArrowheads="1"/>
            </p:cNvSpPr>
            <p:nvPr userDrawn="1"/>
          </p:nvSpPr>
          <p:spPr bwMode="auto">
            <a:xfrm>
              <a:off x="5695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2" name="Rectangle 303"/>
            <p:cNvSpPr>
              <a:spLocks noChangeArrowheads="1"/>
            </p:cNvSpPr>
            <p:nvPr userDrawn="1"/>
          </p:nvSpPr>
          <p:spPr bwMode="auto">
            <a:xfrm>
              <a:off x="5763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3" name="Rectangle 304"/>
            <p:cNvSpPr>
              <a:spLocks noChangeArrowheads="1"/>
            </p:cNvSpPr>
            <p:nvPr userDrawn="1"/>
          </p:nvSpPr>
          <p:spPr bwMode="auto">
            <a:xfrm>
              <a:off x="5831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4" name="Rectangle 305"/>
            <p:cNvSpPr>
              <a:spLocks noChangeArrowheads="1"/>
            </p:cNvSpPr>
            <p:nvPr userDrawn="1"/>
          </p:nvSpPr>
          <p:spPr bwMode="auto">
            <a:xfrm>
              <a:off x="5900" y="108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5" name="Rectangle 306"/>
            <p:cNvSpPr>
              <a:spLocks noChangeArrowheads="1"/>
            </p:cNvSpPr>
            <p:nvPr userDrawn="1"/>
          </p:nvSpPr>
          <p:spPr bwMode="auto">
            <a:xfrm>
              <a:off x="5968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6" name="Rectangle 307"/>
            <p:cNvSpPr>
              <a:spLocks noChangeArrowheads="1"/>
            </p:cNvSpPr>
            <p:nvPr userDrawn="1"/>
          </p:nvSpPr>
          <p:spPr bwMode="auto">
            <a:xfrm>
              <a:off x="6036" y="108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7" name="Freeform 308"/>
            <p:cNvSpPr>
              <a:spLocks/>
            </p:cNvSpPr>
            <p:nvPr userDrawn="1"/>
          </p:nvSpPr>
          <p:spPr bwMode="auto">
            <a:xfrm>
              <a:off x="6104" y="1081"/>
              <a:ext cx="33" cy="34"/>
            </a:xfrm>
            <a:custGeom>
              <a:avLst/>
              <a:gdLst>
                <a:gd name="T0" fmla="*/ 99 w 99"/>
                <a:gd name="T1" fmla="*/ 103 h 103"/>
                <a:gd name="T2" fmla="*/ 0 w 99"/>
                <a:gd name="T3" fmla="*/ 103 h 103"/>
                <a:gd name="T4" fmla="*/ 0 w 99"/>
                <a:gd name="T5" fmla="*/ 0 h 103"/>
                <a:gd name="T6" fmla="*/ 74 w 99"/>
                <a:gd name="T7" fmla="*/ 0 h 103"/>
                <a:gd name="T8" fmla="*/ 80 w 99"/>
                <a:gd name="T9" fmla="*/ 26 h 103"/>
                <a:gd name="T10" fmla="*/ 87 w 99"/>
                <a:gd name="T11" fmla="*/ 51 h 103"/>
                <a:gd name="T12" fmla="*/ 92 w 99"/>
                <a:gd name="T13" fmla="*/ 77 h 103"/>
                <a:gd name="T14" fmla="*/ 99 w 99"/>
                <a:gd name="T1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03">
                  <a:moveTo>
                    <a:pt x="99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74" y="0"/>
                  </a:lnTo>
                  <a:lnTo>
                    <a:pt x="80" y="26"/>
                  </a:lnTo>
                  <a:lnTo>
                    <a:pt x="87" y="51"/>
                  </a:lnTo>
                  <a:lnTo>
                    <a:pt x="92" y="77"/>
                  </a:lnTo>
                  <a:lnTo>
                    <a:pt x="99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8" name="Freeform 309"/>
            <p:cNvSpPr>
              <a:spLocks/>
            </p:cNvSpPr>
            <p:nvPr userDrawn="1"/>
          </p:nvSpPr>
          <p:spPr bwMode="auto">
            <a:xfrm>
              <a:off x="3937" y="1149"/>
              <a:ext cx="18" cy="34"/>
            </a:xfrm>
            <a:custGeom>
              <a:avLst/>
              <a:gdLst>
                <a:gd name="T0" fmla="*/ 52 w 52"/>
                <a:gd name="T1" fmla="*/ 103 h 103"/>
                <a:gd name="T2" fmla="*/ 0 w 52"/>
                <a:gd name="T3" fmla="*/ 103 h 103"/>
                <a:gd name="T4" fmla="*/ 5 w 52"/>
                <a:gd name="T5" fmla="*/ 77 h 103"/>
                <a:gd name="T6" fmla="*/ 10 w 52"/>
                <a:gd name="T7" fmla="*/ 51 h 103"/>
                <a:gd name="T8" fmla="*/ 14 w 52"/>
                <a:gd name="T9" fmla="*/ 25 h 103"/>
                <a:gd name="T10" fmla="*/ 20 w 52"/>
                <a:gd name="T11" fmla="*/ 0 h 103"/>
                <a:gd name="T12" fmla="*/ 52 w 52"/>
                <a:gd name="T13" fmla="*/ 0 h 103"/>
                <a:gd name="T14" fmla="*/ 52 w 52"/>
                <a:gd name="T15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03">
                  <a:moveTo>
                    <a:pt x="52" y="103"/>
                  </a:moveTo>
                  <a:lnTo>
                    <a:pt x="0" y="103"/>
                  </a:lnTo>
                  <a:lnTo>
                    <a:pt x="5" y="77"/>
                  </a:lnTo>
                  <a:lnTo>
                    <a:pt x="10" y="51"/>
                  </a:lnTo>
                  <a:lnTo>
                    <a:pt x="14" y="25"/>
                  </a:lnTo>
                  <a:lnTo>
                    <a:pt x="20" y="0"/>
                  </a:lnTo>
                  <a:lnTo>
                    <a:pt x="52" y="0"/>
                  </a:lnTo>
                  <a:lnTo>
                    <a:pt x="52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29" name="Rectangle 310"/>
            <p:cNvSpPr>
              <a:spLocks noChangeArrowheads="1"/>
            </p:cNvSpPr>
            <p:nvPr userDrawn="1"/>
          </p:nvSpPr>
          <p:spPr bwMode="auto">
            <a:xfrm>
              <a:off x="3989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0" name="Rectangle 311"/>
            <p:cNvSpPr>
              <a:spLocks noChangeArrowheads="1"/>
            </p:cNvSpPr>
            <p:nvPr userDrawn="1"/>
          </p:nvSpPr>
          <p:spPr bwMode="auto">
            <a:xfrm>
              <a:off x="4057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1" name="Rectangle 312"/>
            <p:cNvSpPr>
              <a:spLocks noChangeArrowheads="1"/>
            </p:cNvSpPr>
            <p:nvPr userDrawn="1"/>
          </p:nvSpPr>
          <p:spPr bwMode="auto">
            <a:xfrm>
              <a:off x="4125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2" name="Rectangle 313"/>
            <p:cNvSpPr>
              <a:spLocks noChangeArrowheads="1"/>
            </p:cNvSpPr>
            <p:nvPr userDrawn="1"/>
          </p:nvSpPr>
          <p:spPr bwMode="auto">
            <a:xfrm>
              <a:off x="4194" y="114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3" name="Rectangle 314"/>
            <p:cNvSpPr>
              <a:spLocks noChangeArrowheads="1"/>
            </p:cNvSpPr>
            <p:nvPr userDrawn="1"/>
          </p:nvSpPr>
          <p:spPr bwMode="auto">
            <a:xfrm>
              <a:off x="4261" y="1149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4" name="Rectangle 315"/>
            <p:cNvSpPr>
              <a:spLocks noChangeArrowheads="1"/>
            </p:cNvSpPr>
            <p:nvPr userDrawn="1"/>
          </p:nvSpPr>
          <p:spPr bwMode="auto">
            <a:xfrm>
              <a:off x="4330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5" name="Rectangle 316"/>
            <p:cNvSpPr>
              <a:spLocks noChangeArrowheads="1"/>
            </p:cNvSpPr>
            <p:nvPr userDrawn="1"/>
          </p:nvSpPr>
          <p:spPr bwMode="auto">
            <a:xfrm>
              <a:off x="4398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6" name="Rectangle 317"/>
            <p:cNvSpPr>
              <a:spLocks noChangeArrowheads="1"/>
            </p:cNvSpPr>
            <p:nvPr userDrawn="1"/>
          </p:nvSpPr>
          <p:spPr bwMode="auto">
            <a:xfrm>
              <a:off x="4466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7" name="Rectangle 318"/>
            <p:cNvSpPr>
              <a:spLocks noChangeArrowheads="1"/>
            </p:cNvSpPr>
            <p:nvPr userDrawn="1"/>
          </p:nvSpPr>
          <p:spPr bwMode="auto">
            <a:xfrm>
              <a:off x="4535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8" name="Rectangle 319"/>
            <p:cNvSpPr>
              <a:spLocks noChangeArrowheads="1"/>
            </p:cNvSpPr>
            <p:nvPr userDrawn="1"/>
          </p:nvSpPr>
          <p:spPr bwMode="auto">
            <a:xfrm>
              <a:off x="4603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39" name="Rectangle 320"/>
            <p:cNvSpPr>
              <a:spLocks noChangeArrowheads="1"/>
            </p:cNvSpPr>
            <p:nvPr userDrawn="1"/>
          </p:nvSpPr>
          <p:spPr bwMode="auto">
            <a:xfrm>
              <a:off x="4671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0" name="Rectangle 321"/>
            <p:cNvSpPr>
              <a:spLocks noChangeArrowheads="1"/>
            </p:cNvSpPr>
            <p:nvPr userDrawn="1"/>
          </p:nvSpPr>
          <p:spPr bwMode="auto">
            <a:xfrm>
              <a:off x="4739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1" name="Freeform 322"/>
            <p:cNvSpPr>
              <a:spLocks/>
            </p:cNvSpPr>
            <p:nvPr userDrawn="1"/>
          </p:nvSpPr>
          <p:spPr bwMode="auto">
            <a:xfrm>
              <a:off x="4808" y="1149"/>
              <a:ext cx="22" cy="24"/>
            </a:xfrm>
            <a:custGeom>
              <a:avLst/>
              <a:gdLst>
                <a:gd name="T0" fmla="*/ 0 w 66"/>
                <a:gd name="T1" fmla="*/ 72 h 72"/>
                <a:gd name="T2" fmla="*/ 0 w 66"/>
                <a:gd name="T3" fmla="*/ 0 h 72"/>
                <a:gd name="T4" fmla="*/ 66 w 66"/>
                <a:gd name="T5" fmla="*/ 0 h 72"/>
                <a:gd name="T6" fmla="*/ 48 w 66"/>
                <a:gd name="T7" fmla="*/ 18 h 72"/>
                <a:gd name="T8" fmla="*/ 31 w 66"/>
                <a:gd name="T9" fmla="*/ 35 h 72"/>
                <a:gd name="T10" fmla="*/ 16 w 66"/>
                <a:gd name="T11" fmla="*/ 54 h 72"/>
                <a:gd name="T12" fmla="*/ 0 w 66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" h="72">
                  <a:moveTo>
                    <a:pt x="0" y="72"/>
                  </a:moveTo>
                  <a:lnTo>
                    <a:pt x="0" y="0"/>
                  </a:lnTo>
                  <a:lnTo>
                    <a:pt x="66" y="0"/>
                  </a:lnTo>
                  <a:lnTo>
                    <a:pt x="48" y="18"/>
                  </a:lnTo>
                  <a:lnTo>
                    <a:pt x="31" y="35"/>
                  </a:lnTo>
                  <a:lnTo>
                    <a:pt x="16" y="5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2" name="Freeform 323"/>
            <p:cNvSpPr>
              <a:spLocks/>
            </p:cNvSpPr>
            <p:nvPr userDrawn="1"/>
          </p:nvSpPr>
          <p:spPr bwMode="auto">
            <a:xfrm>
              <a:off x="5285" y="1149"/>
              <a:ext cx="34" cy="34"/>
            </a:xfrm>
            <a:custGeom>
              <a:avLst/>
              <a:gdLst>
                <a:gd name="T0" fmla="*/ 102 w 102"/>
                <a:gd name="T1" fmla="*/ 103 h 103"/>
                <a:gd name="T2" fmla="*/ 4 w 102"/>
                <a:gd name="T3" fmla="*/ 103 h 103"/>
                <a:gd name="T4" fmla="*/ 1 w 102"/>
                <a:gd name="T5" fmla="*/ 101 h 103"/>
                <a:gd name="T6" fmla="*/ 0 w 102"/>
                <a:gd name="T7" fmla="*/ 97 h 103"/>
                <a:gd name="T8" fmla="*/ 0 w 102"/>
                <a:gd name="T9" fmla="*/ 0 h 103"/>
                <a:gd name="T10" fmla="*/ 102 w 102"/>
                <a:gd name="T11" fmla="*/ 0 h 103"/>
                <a:gd name="T12" fmla="*/ 102 w 102"/>
                <a:gd name="T13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03">
                  <a:moveTo>
                    <a:pt x="102" y="103"/>
                  </a:moveTo>
                  <a:lnTo>
                    <a:pt x="4" y="103"/>
                  </a:lnTo>
                  <a:lnTo>
                    <a:pt x="1" y="101"/>
                  </a:lnTo>
                  <a:lnTo>
                    <a:pt x="0" y="97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3" name="Rectangle 324"/>
            <p:cNvSpPr>
              <a:spLocks noChangeArrowheads="1"/>
            </p:cNvSpPr>
            <p:nvPr userDrawn="1"/>
          </p:nvSpPr>
          <p:spPr bwMode="auto">
            <a:xfrm>
              <a:off x="5354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4" name="Rectangle 325"/>
            <p:cNvSpPr>
              <a:spLocks noChangeArrowheads="1"/>
            </p:cNvSpPr>
            <p:nvPr userDrawn="1"/>
          </p:nvSpPr>
          <p:spPr bwMode="auto">
            <a:xfrm>
              <a:off x="5422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5" name="Rectangle 326"/>
            <p:cNvSpPr>
              <a:spLocks noChangeArrowheads="1"/>
            </p:cNvSpPr>
            <p:nvPr userDrawn="1"/>
          </p:nvSpPr>
          <p:spPr bwMode="auto">
            <a:xfrm>
              <a:off x="5490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6" name="Rectangle 327"/>
            <p:cNvSpPr>
              <a:spLocks noChangeArrowheads="1"/>
            </p:cNvSpPr>
            <p:nvPr userDrawn="1"/>
          </p:nvSpPr>
          <p:spPr bwMode="auto">
            <a:xfrm>
              <a:off x="5558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7" name="Rectangle 328"/>
            <p:cNvSpPr>
              <a:spLocks noChangeArrowheads="1"/>
            </p:cNvSpPr>
            <p:nvPr userDrawn="1"/>
          </p:nvSpPr>
          <p:spPr bwMode="auto">
            <a:xfrm>
              <a:off x="5627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8" name="Rectangle 329"/>
            <p:cNvSpPr>
              <a:spLocks noChangeArrowheads="1"/>
            </p:cNvSpPr>
            <p:nvPr userDrawn="1"/>
          </p:nvSpPr>
          <p:spPr bwMode="auto">
            <a:xfrm>
              <a:off x="5695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49" name="Rectangle 330"/>
            <p:cNvSpPr>
              <a:spLocks noChangeArrowheads="1"/>
            </p:cNvSpPr>
            <p:nvPr userDrawn="1"/>
          </p:nvSpPr>
          <p:spPr bwMode="auto">
            <a:xfrm>
              <a:off x="5763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0" name="Rectangle 331"/>
            <p:cNvSpPr>
              <a:spLocks noChangeArrowheads="1"/>
            </p:cNvSpPr>
            <p:nvPr userDrawn="1"/>
          </p:nvSpPr>
          <p:spPr bwMode="auto">
            <a:xfrm>
              <a:off x="5831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1" name="Rectangle 332"/>
            <p:cNvSpPr>
              <a:spLocks noChangeArrowheads="1"/>
            </p:cNvSpPr>
            <p:nvPr userDrawn="1"/>
          </p:nvSpPr>
          <p:spPr bwMode="auto">
            <a:xfrm>
              <a:off x="5900" y="114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2" name="Rectangle 333"/>
            <p:cNvSpPr>
              <a:spLocks noChangeArrowheads="1"/>
            </p:cNvSpPr>
            <p:nvPr userDrawn="1"/>
          </p:nvSpPr>
          <p:spPr bwMode="auto">
            <a:xfrm>
              <a:off x="5968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3" name="Rectangle 334"/>
            <p:cNvSpPr>
              <a:spLocks noChangeArrowheads="1"/>
            </p:cNvSpPr>
            <p:nvPr userDrawn="1"/>
          </p:nvSpPr>
          <p:spPr bwMode="auto">
            <a:xfrm>
              <a:off x="6036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4" name="Rectangle 335"/>
            <p:cNvSpPr>
              <a:spLocks noChangeArrowheads="1"/>
            </p:cNvSpPr>
            <p:nvPr userDrawn="1"/>
          </p:nvSpPr>
          <p:spPr bwMode="auto">
            <a:xfrm>
              <a:off x="6104" y="114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5" name="Freeform 336"/>
            <p:cNvSpPr>
              <a:spLocks/>
            </p:cNvSpPr>
            <p:nvPr userDrawn="1"/>
          </p:nvSpPr>
          <p:spPr bwMode="auto">
            <a:xfrm>
              <a:off x="3928" y="1217"/>
              <a:ext cx="27" cy="34"/>
            </a:xfrm>
            <a:custGeom>
              <a:avLst/>
              <a:gdLst>
                <a:gd name="T0" fmla="*/ 80 w 80"/>
                <a:gd name="T1" fmla="*/ 102 h 102"/>
                <a:gd name="T2" fmla="*/ 0 w 80"/>
                <a:gd name="T3" fmla="*/ 102 h 102"/>
                <a:gd name="T4" fmla="*/ 3 w 80"/>
                <a:gd name="T5" fmla="*/ 77 h 102"/>
                <a:gd name="T6" fmla="*/ 7 w 80"/>
                <a:gd name="T7" fmla="*/ 51 h 102"/>
                <a:gd name="T8" fmla="*/ 10 w 80"/>
                <a:gd name="T9" fmla="*/ 26 h 102"/>
                <a:gd name="T10" fmla="*/ 13 w 80"/>
                <a:gd name="T11" fmla="*/ 0 h 102"/>
                <a:gd name="T12" fmla="*/ 80 w 80"/>
                <a:gd name="T13" fmla="*/ 0 h 102"/>
                <a:gd name="T14" fmla="*/ 80 w 80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102">
                  <a:moveTo>
                    <a:pt x="80" y="102"/>
                  </a:moveTo>
                  <a:lnTo>
                    <a:pt x="0" y="102"/>
                  </a:lnTo>
                  <a:lnTo>
                    <a:pt x="3" y="77"/>
                  </a:lnTo>
                  <a:lnTo>
                    <a:pt x="7" y="51"/>
                  </a:lnTo>
                  <a:lnTo>
                    <a:pt x="10" y="26"/>
                  </a:lnTo>
                  <a:lnTo>
                    <a:pt x="13" y="0"/>
                  </a:lnTo>
                  <a:lnTo>
                    <a:pt x="80" y="0"/>
                  </a:lnTo>
                  <a:lnTo>
                    <a:pt x="80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6" name="Rectangle 337"/>
            <p:cNvSpPr>
              <a:spLocks noChangeArrowheads="1"/>
            </p:cNvSpPr>
            <p:nvPr userDrawn="1"/>
          </p:nvSpPr>
          <p:spPr bwMode="auto">
            <a:xfrm>
              <a:off x="3989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7" name="Rectangle 338"/>
            <p:cNvSpPr>
              <a:spLocks noChangeArrowheads="1"/>
            </p:cNvSpPr>
            <p:nvPr userDrawn="1"/>
          </p:nvSpPr>
          <p:spPr bwMode="auto">
            <a:xfrm>
              <a:off x="4057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8" name="Rectangle 339"/>
            <p:cNvSpPr>
              <a:spLocks noChangeArrowheads="1"/>
            </p:cNvSpPr>
            <p:nvPr userDrawn="1"/>
          </p:nvSpPr>
          <p:spPr bwMode="auto">
            <a:xfrm>
              <a:off x="4125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59" name="Rectangle 340"/>
            <p:cNvSpPr>
              <a:spLocks noChangeArrowheads="1"/>
            </p:cNvSpPr>
            <p:nvPr userDrawn="1"/>
          </p:nvSpPr>
          <p:spPr bwMode="auto">
            <a:xfrm>
              <a:off x="4194" y="121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0" name="Rectangle 341"/>
            <p:cNvSpPr>
              <a:spLocks noChangeArrowheads="1"/>
            </p:cNvSpPr>
            <p:nvPr userDrawn="1"/>
          </p:nvSpPr>
          <p:spPr bwMode="auto">
            <a:xfrm>
              <a:off x="4261" y="1217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1" name="Rectangle 342"/>
            <p:cNvSpPr>
              <a:spLocks noChangeArrowheads="1"/>
            </p:cNvSpPr>
            <p:nvPr userDrawn="1"/>
          </p:nvSpPr>
          <p:spPr bwMode="auto">
            <a:xfrm>
              <a:off x="4330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2" name="Rectangle 343"/>
            <p:cNvSpPr>
              <a:spLocks noChangeArrowheads="1"/>
            </p:cNvSpPr>
            <p:nvPr userDrawn="1"/>
          </p:nvSpPr>
          <p:spPr bwMode="auto">
            <a:xfrm>
              <a:off x="4398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3" name="Rectangle 344"/>
            <p:cNvSpPr>
              <a:spLocks noChangeArrowheads="1"/>
            </p:cNvSpPr>
            <p:nvPr userDrawn="1"/>
          </p:nvSpPr>
          <p:spPr bwMode="auto">
            <a:xfrm>
              <a:off x="4466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4" name="Rectangle 345"/>
            <p:cNvSpPr>
              <a:spLocks noChangeArrowheads="1"/>
            </p:cNvSpPr>
            <p:nvPr userDrawn="1"/>
          </p:nvSpPr>
          <p:spPr bwMode="auto">
            <a:xfrm>
              <a:off x="4535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5" name="Rectangle 346"/>
            <p:cNvSpPr>
              <a:spLocks noChangeArrowheads="1"/>
            </p:cNvSpPr>
            <p:nvPr userDrawn="1"/>
          </p:nvSpPr>
          <p:spPr bwMode="auto">
            <a:xfrm>
              <a:off x="4603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6" name="Rectangle 347"/>
            <p:cNvSpPr>
              <a:spLocks noChangeArrowheads="1"/>
            </p:cNvSpPr>
            <p:nvPr userDrawn="1"/>
          </p:nvSpPr>
          <p:spPr bwMode="auto">
            <a:xfrm>
              <a:off x="4671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7" name="Freeform 348"/>
            <p:cNvSpPr>
              <a:spLocks/>
            </p:cNvSpPr>
            <p:nvPr userDrawn="1"/>
          </p:nvSpPr>
          <p:spPr bwMode="auto">
            <a:xfrm>
              <a:off x="4739" y="1217"/>
              <a:ext cx="34" cy="34"/>
            </a:xfrm>
            <a:custGeom>
              <a:avLst/>
              <a:gdLst>
                <a:gd name="T0" fmla="*/ 77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02 w 102"/>
                <a:gd name="T7" fmla="*/ 0 h 102"/>
                <a:gd name="T8" fmla="*/ 102 w 102"/>
                <a:gd name="T9" fmla="*/ 39 h 102"/>
                <a:gd name="T10" fmla="*/ 95 w 102"/>
                <a:gd name="T11" fmla="*/ 55 h 102"/>
                <a:gd name="T12" fmla="*/ 89 w 102"/>
                <a:gd name="T13" fmla="*/ 71 h 102"/>
                <a:gd name="T14" fmla="*/ 82 w 102"/>
                <a:gd name="T15" fmla="*/ 86 h 102"/>
                <a:gd name="T16" fmla="*/ 77 w 102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2">
                  <a:moveTo>
                    <a:pt x="77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39"/>
                  </a:lnTo>
                  <a:lnTo>
                    <a:pt x="95" y="55"/>
                  </a:lnTo>
                  <a:lnTo>
                    <a:pt x="89" y="71"/>
                  </a:lnTo>
                  <a:lnTo>
                    <a:pt x="82" y="86"/>
                  </a:lnTo>
                  <a:lnTo>
                    <a:pt x="77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8" name="Freeform 349"/>
            <p:cNvSpPr>
              <a:spLocks/>
            </p:cNvSpPr>
            <p:nvPr userDrawn="1"/>
          </p:nvSpPr>
          <p:spPr bwMode="auto">
            <a:xfrm>
              <a:off x="5308" y="1217"/>
              <a:ext cx="11" cy="25"/>
            </a:xfrm>
            <a:custGeom>
              <a:avLst/>
              <a:gdLst>
                <a:gd name="T0" fmla="*/ 0 w 35"/>
                <a:gd name="T1" fmla="*/ 0 h 75"/>
                <a:gd name="T2" fmla="*/ 35 w 35"/>
                <a:gd name="T3" fmla="*/ 0 h 75"/>
                <a:gd name="T4" fmla="*/ 35 w 35"/>
                <a:gd name="T5" fmla="*/ 75 h 75"/>
                <a:gd name="T6" fmla="*/ 27 w 35"/>
                <a:gd name="T7" fmla="*/ 57 h 75"/>
                <a:gd name="T8" fmla="*/ 18 w 35"/>
                <a:gd name="T9" fmla="*/ 37 h 75"/>
                <a:gd name="T10" fmla="*/ 10 w 35"/>
                <a:gd name="T11" fmla="*/ 19 h 75"/>
                <a:gd name="T12" fmla="*/ 0 w 35"/>
                <a:gd name="T13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75">
                  <a:moveTo>
                    <a:pt x="0" y="0"/>
                  </a:moveTo>
                  <a:lnTo>
                    <a:pt x="35" y="0"/>
                  </a:lnTo>
                  <a:lnTo>
                    <a:pt x="35" y="75"/>
                  </a:lnTo>
                  <a:lnTo>
                    <a:pt x="27" y="57"/>
                  </a:lnTo>
                  <a:lnTo>
                    <a:pt x="18" y="37"/>
                  </a:lnTo>
                  <a:lnTo>
                    <a:pt x="1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69" name="Rectangle 350"/>
            <p:cNvSpPr>
              <a:spLocks noChangeArrowheads="1"/>
            </p:cNvSpPr>
            <p:nvPr userDrawn="1"/>
          </p:nvSpPr>
          <p:spPr bwMode="auto">
            <a:xfrm>
              <a:off x="5354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0" name="Rectangle 351"/>
            <p:cNvSpPr>
              <a:spLocks noChangeArrowheads="1"/>
            </p:cNvSpPr>
            <p:nvPr userDrawn="1"/>
          </p:nvSpPr>
          <p:spPr bwMode="auto">
            <a:xfrm>
              <a:off x="5422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1" name="Rectangle 352"/>
            <p:cNvSpPr>
              <a:spLocks noChangeArrowheads="1"/>
            </p:cNvSpPr>
            <p:nvPr userDrawn="1"/>
          </p:nvSpPr>
          <p:spPr bwMode="auto">
            <a:xfrm>
              <a:off x="5490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2" name="Rectangle 353"/>
            <p:cNvSpPr>
              <a:spLocks noChangeArrowheads="1"/>
            </p:cNvSpPr>
            <p:nvPr userDrawn="1"/>
          </p:nvSpPr>
          <p:spPr bwMode="auto">
            <a:xfrm>
              <a:off x="5558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3" name="Rectangle 354"/>
            <p:cNvSpPr>
              <a:spLocks noChangeArrowheads="1"/>
            </p:cNvSpPr>
            <p:nvPr userDrawn="1"/>
          </p:nvSpPr>
          <p:spPr bwMode="auto">
            <a:xfrm>
              <a:off x="5627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4" name="Rectangle 355"/>
            <p:cNvSpPr>
              <a:spLocks noChangeArrowheads="1"/>
            </p:cNvSpPr>
            <p:nvPr userDrawn="1"/>
          </p:nvSpPr>
          <p:spPr bwMode="auto">
            <a:xfrm>
              <a:off x="5695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5" name="Rectangle 356"/>
            <p:cNvSpPr>
              <a:spLocks noChangeArrowheads="1"/>
            </p:cNvSpPr>
            <p:nvPr userDrawn="1"/>
          </p:nvSpPr>
          <p:spPr bwMode="auto">
            <a:xfrm>
              <a:off x="5763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6" name="Rectangle 357"/>
            <p:cNvSpPr>
              <a:spLocks noChangeArrowheads="1"/>
            </p:cNvSpPr>
            <p:nvPr userDrawn="1"/>
          </p:nvSpPr>
          <p:spPr bwMode="auto">
            <a:xfrm>
              <a:off x="5831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7" name="Rectangle 358"/>
            <p:cNvSpPr>
              <a:spLocks noChangeArrowheads="1"/>
            </p:cNvSpPr>
            <p:nvPr userDrawn="1"/>
          </p:nvSpPr>
          <p:spPr bwMode="auto">
            <a:xfrm>
              <a:off x="5900" y="121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8" name="Rectangle 359"/>
            <p:cNvSpPr>
              <a:spLocks noChangeArrowheads="1"/>
            </p:cNvSpPr>
            <p:nvPr userDrawn="1"/>
          </p:nvSpPr>
          <p:spPr bwMode="auto">
            <a:xfrm>
              <a:off x="5968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79" name="Rectangle 360"/>
            <p:cNvSpPr>
              <a:spLocks noChangeArrowheads="1"/>
            </p:cNvSpPr>
            <p:nvPr userDrawn="1"/>
          </p:nvSpPr>
          <p:spPr bwMode="auto">
            <a:xfrm>
              <a:off x="6036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0" name="Rectangle 361"/>
            <p:cNvSpPr>
              <a:spLocks noChangeArrowheads="1"/>
            </p:cNvSpPr>
            <p:nvPr userDrawn="1"/>
          </p:nvSpPr>
          <p:spPr bwMode="auto">
            <a:xfrm>
              <a:off x="6104" y="121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1" name="Freeform 362"/>
            <p:cNvSpPr>
              <a:spLocks/>
            </p:cNvSpPr>
            <p:nvPr userDrawn="1"/>
          </p:nvSpPr>
          <p:spPr bwMode="auto">
            <a:xfrm>
              <a:off x="3923" y="1285"/>
              <a:ext cx="32" cy="34"/>
            </a:xfrm>
            <a:custGeom>
              <a:avLst/>
              <a:gdLst>
                <a:gd name="T0" fmla="*/ 96 w 96"/>
                <a:gd name="T1" fmla="*/ 101 h 101"/>
                <a:gd name="T2" fmla="*/ 0 w 96"/>
                <a:gd name="T3" fmla="*/ 101 h 101"/>
                <a:gd name="T4" fmla="*/ 1 w 96"/>
                <a:gd name="T5" fmla="*/ 76 h 101"/>
                <a:gd name="T6" fmla="*/ 2 w 96"/>
                <a:gd name="T7" fmla="*/ 50 h 101"/>
                <a:gd name="T8" fmla="*/ 4 w 96"/>
                <a:gd name="T9" fmla="*/ 25 h 101"/>
                <a:gd name="T10" fmla="*/ 6 w 96"/>
                <a:gd name="T11" fmla="*/ 0 h 101"/>
                <a:gd name="T12" fmla="*/ 96 w 96"/>
                <a:gd name="T13" fmla="*/ 0 h 101"/>
                <a:gd name="T14" fmla="*/ 96 w 96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6" h="101">
                  <a:moveTo>
                    <a:pt x="96" y="101"/>
                  </a:moveTo>
                  <a:lnTo>
                    <a:pt x="0" y="101"/>
                  </a:lnTo>
                  <a:lnTo>
                    <a:pt x="1" y="76"/>
                  </a:lnTo>
                  <a:lnTo>
                    <a:pt x="2" y="50"/>
                  </a:lnTo>
                  <a:lnTo>
                    <a:pt x="4" y="25"/>
                  </a:lnTo>
                  <a:lnTo>
                    <a:pt x="6" y="0"/>
                  </a:lnTo>
                  <a:lnTo>
                    <a:pt x="96" y="0"/>
                  </a:lnTo>
                  <a:lnTo>
                    <a:pt x="96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2" name="Rectangle 363"/>
            <p:cNvSpPr>
              <a:spLocks noChangeArrowheads="1"/>
            </p:cNvSpPr>
            <p:nvPr userDrawn="1"/>
          </p:nvSpPr>
          <p:spPr bwMode="auto">
            <a:xfrm>
              <a:off x="3989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3" name="Rectangle 364"/>
            <p:cNvSpPr>
              <a:spLocks noChangeArrowheads="1"/>
            </p:cNvSpPr>
            <p:nvPr userDrawn="1"/>
          </p:nvSpPr>
          <p:spPr bwMode="auto">
            <a:xfrm>
              <a:off x="4057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4" name="Rectangle 365"/>
            <p:cNvSpPr>
              <a:spLocks noChangeArrowheads="1"/>
            </p:cNvSpPr>
            <p:nvPr userDrawn="1"/>
          </p:nvSpPr>
          <p:spPr bwMode="auto">
            <a:xfrm>
              <a:off x="4125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5" name="Rectangle 366"/>
            <p:cNvSpPr>
              <a:spLocks noChangeArrowheads="1"/>
            </p:cNvSpPr>
            <p:nvPr userDrawn="1"/>
          </p:nvSpPr>
          <p:spPr bwMode="auto">
            <a:xfrm>
              <a:off x="4194" y="128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6" name="Rectangle 367"/>
            <p:cNvSpPr>
              <a:spLocks noChangeArrowheads="1"/>
            </p:cNvSpPr>
            <p:nvPr userDrawn="1"/>
          </p:nvSpPr>
          <p:spPr bwMode="auto">
            <a:xfrm>
              <a:off x="4261" y="1285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7" name="Rectangle 368"/>
            <p:cNvSpPr>
              <a:spLocks noChangeArrowheads="1"/>
            </p:cNvSpPr>
            <p:nvPr userDrawn="1"/>
          </p:nvSpPr>
          <p:spPr bwMode="auto">
            <a:xfrm>
              <a:off x="4330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8" name="Rectangle 369"/>
            <p:cNvSpPr>
              <a:spLocks noChangeArrowheads="1"/>
            </p:cNvSpPr>
            <p:nvPr userDrawn="1"/>
          </p:nvSpPr>
          <p:spPr bwMode="auto">
            <a:xfrm>
              <a:off x="4398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89" name="Rectangle 370"/>
            <p:cNvSpPr>
              <a:spLocks noChangeArrowheads="1"/>
            </p:cNvSpPr>
            <p:nvPr userDrawn="1"/>
          </p:nvSpPr>
          <p:spPr bwMode="auto">
            <a:xfrm>
              <a:off x="4466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0" name="Rectangle 371"/>
            <p:cNvSpPr>
              <a:spLocks noChangeArrowheads="1"/>
            </p:cNvSpPr>
            <p:nvPr userDrawn="1"/>
          </p:nvSpPr>
          <p:spPr bwMode="auto">
            <a:xfrm>
              <a:off x="4535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1" name="Rectangle 372"/>
            <p:cNvSpPr>
              <a:spLocks noChangeArrowheads="1"/>
            </p:cNvSpPr>
            <p:nvPr userDrawn="1"/>
          </p:nvSpPr>
          <p:spPr bwMode="auto">
            <a:xfrm>
              <a:off x="4603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2" name="Rectangle 373"/>
            <p:cNvSpPr>
              <a:spLocks noChangeArrowheads="1"/>
            </p:cNvSpPr>
            <p:nvPr userDrawn="1"/>
          </p:nvSpPr>
          <p:spPr bwMode="auto">
            <a:xfrm>
              <a:off x="4671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3" name="Freeform 374"/>
            <p:cNvSpPr>
              <a:spLocks/>
            </p:cNvSpPr>
            <p:nvPr userDrawn="1"/>
          </p:nvSpPr>
          <p:spPr bwMode="auto">
            <a:xfrm>
              <a:off x="4739" y="1285"/>
              <a:ext cx="16" cy="34"/>
            </a:xfrm>
            <a:custGeom>
              <a:avLst/>
              <a:gdLst>
                <a:gd name="T0" fmla="*/ 26 w 46"/>
                <a:gd name="T1" fmla="*/ 101 h 101"/>
                <a:gd name="T2" fmla="*/ 0 w 46"/>
                <a:gd name="T3" fmla="*/ 101 h 101"/>
                <a:gd name="T4" fmla="*/ 0 w 46"/>
                <a:gd name="T5" fmla="*/ 0 h 101"/>
                <a:gd name="T6" fmla="*/ 46 w 46"/>
                <a:gd name="T7" fmla="*/ 0 h 101"/>
                <a:gd name="T8" fmla="*/ 40 w 46"/>
                <a:gd name="T9" fmla="*/ 25 h 101"/>
                <a:gd name="T10" fmla="*/ 35 w 46"/>
                <a:gd name="T11" fmla="*/ 50 h 101"/>
                <a:gd name="T12" fmla="*/ 30 w 46"/>
                <a:gd name="T13" fmla="*/ 76 h 101"/>
                <a:gd name="T14" fmla="*/ 26 w 46"/>
                <a:gd name="T1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101">
                  <a:moveTo>
                    <a:pt x="26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0" y="25"/>
                  </a:lnTo>
                  <a:lnTo>
                    <a:pt x="35" y="50"/>
                  </a:lnTo>
                  <a:lnTo>
                    <a:pt x="30" y="76"/>
                  </a:lnTo>
                  <a:lnTo>
                    <a:pt x="26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4" name="Rectangle 375"/>
            <p:cNvSpPr>
              <a:spLocks noChangeArrowheads="1"/>
            </p:cNvSpPr>
            <p:nvPr userDrawn="1"/>
          </p:nvSpPr>
          <p:spPr bwMode="auto">
            <a:xfrm>
              <a:off x="5354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5" name="Rectangle 376"/>
            <p:cNvSpPr>
              <a:spLocks noChangeArrowheads="1"/>
            </p:cNvSpPr>
            <p:nvPr userDrawn="1"/>
          </p:nvSpPr>
          <p:spPr bwMode="auto">
            <a:xfrm>
              <a:off x="5422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6" name="Rectangle 377"/>
            <p:cNvSpPr>
              <a:spLocks noChangeArrowheads="1"/>
            </p:cNvSpPr>
            <p:nvPr userDrawn="1"/>
          </p:nvSpPr>
          <p:spPr bwMode="auto">
            <a:xfrm>
              <a:off x="5490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7" name="Rectangle 378"/>
            <p:cNvSpPr>
              <a:spLocks noChangeArrowheads="1"/>
            </p:cNvSpPr>
            <p:nvPr userDrawn="1"/>
          </p:nvSpPr>
          <p:spPr bwMode="auto">
            <a:xfrm>
              <a:off x="5558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8" name="Rectangle 379"/>
            <p:cNvSpPr>
              <a:spLocks noChangeArrowheads="1"/>
            </p:cNvSpPr>
            <p:nvPr userDrawn="1"/>
          </p:nvSpPr>
          <p:spPr bwMode="auto">
            <a:xfrm>
              <a:off x="5627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599" name="Rectangle 380"/>
            <p:cNvSpPr>
              <a:spLocks noChangeArrowheads="1"/>
            </p:cNvSpPr>
            <p:nvPr userDrawn="1"/>
          </p:nvSpPr>
          <p:spPr bwMode="auto">
            <a:xfrm>
              <a:off x="5695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0" name="Rectangle 381"/>
            <p:cNvSpPr>
              <a:spLocks noChangeArrowheads="1"/>
            </p:cNvSpPr>
            <p:nvPr userDrawn="1"/>
          </p:nvSpPr>
          <p:spPr bwMode="auto">
            <a:xfrm>
              <a:off x="5763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1" name="Rectangle 382"/>
            <p:cNvSpPr>
              <a:spLocks noChangeArrowheads="1"/>
            </p:cNvSpPr>
            <p:nvPr userDrawn="1"/>
          </p:nvSpPr>
          <p:spPr bwMode="auto">
            <a:xfrm>
              <a:off x="5831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2" name="Rectangle 383"/>
            <p:cNvSpPr>
              <a:spLocks noChangeArrowheads="1"/>
            </p:cNvSpPr>
            <p:nvPr userDrawn="1"/>
          </p:nvSpPr>
          <p:spPr bwMode="auto">
            <a:xfrm>
              <a:off x="5900" y="128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3" name="Rectangle 384"/>
            <p:cNvSpPr>
              <a:spLocks noChangeArrowheads="1"/>
            </p:cNvSpPr>
            <p:nvPr userDrawn="1"/>
          </p:nvSpPr>
          <p:spPr bwMode="auto">
            <a:xfrm>
              <a:off x="5968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4" name="Rectangle 385"/>
            <p:cNvSpPr>
              <a:spLocks noChangeArrowheads="1"/>
            </p:cNvSpPr>
            <p:nvPr userDrawn="1"/>
          </p:nvSpPr>
          <p:spPr bwMode="auto">
            <a:xfrm>
              <a:off x="6036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5" name="Rectangle 386"/>
            <p:cNvSpPr>
              <a:spLocks noChangeArrowheads="1"/>
            </p:cNvSpPr>
            <p:nvPr userDrawn="1"/>
          </p:nvSpPr>
          <p:spPr bwMode="auto">
            <a:xfrm>
              <a:off x="6104" y="128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6" name="Freeform 387"/>
            <p:cNvSpPr>
              <a:spLocks/>
            </p:cNvSpPr>
            <p:nvPr userDrawn="1"/>
          </p:nvSpPr>
          <p:spPr bwMode="auto">
            <a:xfrm>
              <a:off x="3920" y="1353"/>
              <a:ext cx="35" cy="34"/>
            </a:xfrm>
            <a:custGeom>
              <a:avLst/>
              <a:gdLst>
                <a:gd name="T0" fmla="*/ 103 w 103"/>
                <a:gd name="T1" fmla="*/ 102 h 102"/>
                <a:gd name="T2" fmla="*/ 0 w 103"/>
                <a:gd name="T3" fmla="*/ 102 h 102"/>
                <a:gd name="T4" fmla="*/ 0 w 103"/>
                <a:gd name="T5" fmla="*/ 76 h 102"/>
                <a:gd name="T6" fmla="*/ 1 w 103"/>
                <a:gd name="T7" fmla="*/ 51 h 102"/>
                <a:gd name="T8" fmla="*/ 1 w 103"/>
                <a:gd name="T9" fmla="*/ 25 h 102"/>
                <a:gd name="T10" fmla="*/ 2 w 103"/>
                <a:gd name="T11" fmla="*/ 0 h 102"/>
                <a:gd name="T12" fmla="*/ 103 w 103"/>
                <a:gd name="T13" fmla="*/ 0 h 102"/>
                <a:gd name="T14" fmla="*/ 103 w 103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3" h="102">
                  <a:moveTo>
                    <a:pt x="103" y="102"/>
                  </a:moveTo>
                  <a:lnTo>
                    <a:pt x="0" y="102"/>
                  </a:lnTo>
                  <a:lnTo>
                    <a:pt x="0" y="76"/>
                  </a:lnTo>
                  <a:lnTo>
                    <a:pt x="1" y="51"/>
                  </a:lnTo>
                  <a:lnTo>
                    <a:pt x="1" y="25"/>
                  </a:lnTo>
                  <a:lnTo>
                    <a:pt x="2" y="0"/>
                  </a:lnTo>
                  <a:lnTo>
                    <a:pt x="103" y="0"/>
                  </a:lnTo>
                  <a:lnTo>
                    <a:pt x="103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7" name="Rectangle 388"/>
            <p:cNvSpPr>
              <a:spLocks noChangeArrowheads="1"/>
            </p:cNvSpPr>
            <p:nvPr userDrawn="1"/>
          </p:nvSpPr>
          <p:spPr bwMode="auto">
            <a:xfrm>
              <a:off x="3989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8" name="Rectangle 389"/>
            <p:cNvSpPr>
              <a:spLocks noChangeArrowheads="1"/>
            </p:cNvSpPr>
            <p:nvPr userDrawn="1"/>
          </p:nvSpPr>
          <p:spPr bwMode="auto">
            <a:xfrm>
              <a:off x="4057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09" name="Rectangle 390"/>
            <p:cNvSpPr>
              <a:spLocks noChangeArrowheads="1"/>
            </p:cNvSpPr>
            <p:nvPr userDrawn="1"/>
          </p:nvSpPr>
          <p:spPr bwMode="auto">
            <a:xfrm>
              <a:off x="4125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0" name="Rectangle 391"/>
            <p:cNvSpPr>
              <a:spLocks noChangeArrowheads="1"/>
            </p:cNvSpPr>
            <p:nvPr userDrawn="1"/>
          </p:nvSpPr>
          <p:spPr bwMode="auto">
            <a:xfrm>
              <a:off x="4194" y="135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1" name="Rectangle 392"/>
            <p:cNvSpPr>
              <a:spLocks noChangeArrowheads="1"/>
            </p:cNvSpPr>
            <p:nvPr userDrawn="1"/>
          </p:nvSpPr>
          <p:spPr bwMode="auto">
            <a:xfrm>
              <a:off x="4261" y="1353"/>
              <a:ext cx="35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2" name="Rectangle 393"/>
            <p:cNvSpPr>
              <a:spLocks noChangeArrowheads="1"/>
            </p:cNvSpPr>
            <p:nvPr userDrawn="1"/>
          </p:nvSpPr>
          <p:spPr bwMode="auto">
            <a:xfrm>
              <a:off x="4330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3" name="Rectangle 394"/>
            <p:cNvSpPr>
              <a:spLocks noChangeArrowheads="1"/>
            </p:cNvSpPr>
            <p:nvPr userDrawn="1"/>
          </p:nvSpPr>
          <p:spPr bwMode="auto">
            <a:xfrm>
              <a:off x="4398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4" name="Rectangle 395"/>
            <p:cNvSpPr>
              <a:spLocks noChangeArrowheads="1"/>
            </p:cNvSpPr>
            <p:nvPr userDrawn="1"/>
          </p:nvSpPr>
          <p:spPr bwMode="auto">
            <a:xfrm>
              <a:off x="4466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5" name="Rectangle 396"/>
            <p:cNvSpPr>
              <a:spLocks noChangeArrowheads="1"/>
            </p:cNvSpPr>
            <p:nvPr userDrawn="1"/>
          </p:nvSpPr>
          <p:spPr bwMode="auto">
            <a:xfrm>
              <a:off x="4535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6" name="Rectangle 397"/>
            <p:cNvSpPr>
              <a:spLocks noChangeArrowheads="1"/>
            </p:cNvSpPr>
            <p:nvPr userDrawn="1"/>
          </p:nvSpPr>
          <p:spPr bwMode="auto">
            <a:xfrm>
              <a:off x="4603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7" name="Rectangle 398"/>
            <p:cNvSpPr>
              <a:spLocks noChangeArrowheads="1"/>
            </p:cNvSpPr>
            <p:nvPr userDrawn="1"/>
          </p:nvSpPr>
          <p:spPr bwMode="auto">
            <a:xfrm>
              <a:off x="4671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8" name="Freeform 399"/>
            <p:cNvSpPr>
              <a:spLocks/>
            </p:cNvSpPr>
            <p:nvPr userDrawn="1"/>
          </p:nvSpPr>
          <p:spPr bwMode="auto">
            <a:xfrm>
              <a:off x="4739" y="1353"/>
              <a:ext cx="5" cy="34"/>
            </a:xfrm>
            <a:custGeom>
              <a:avLst/>
              <a:gdLst>
                <a:gd name="T0" fmla="*/ 10 w 15"/>
                <a:gd name="T1" fmla="*/ 102 h 102"/>
                <a:gd name="T2" fmla="*/ 0 w 15"/>
                <a:gd name="T3" fmla="*/ 102 h 102"/>
                <a:gd name="T4" fmla="*/ 0 w 15"/>
                <a:gd name="T5" fmla="*/ 0 h 102"/>
                <a:gd name="T6" fmla="*/ 15 w 15"/>
                <a:gd name="T7" fmla="*/ 0 h 102"/>
                <a:gd name="T8" fmla="*/ 12 w 15"/>
                <a:gd name="T9" fmla="*/ 25 h 102"/>
                <a:gd name="T10" fmla="*/ 11 w 15"/>
                <a:gd name="T11" fmla="*/ 50 h 102"/>
                <a:gd name="T12" fmla="*/ 10 w 15"/>
                <a:gd name="T13" fmla="*/ 76 h 102"/>
                <a:gd name="T14" fmla="*/ 10 w 15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02">
                  <a:moveTo>
                    <a:pt x="10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2" y="25"/>
                  </a:lnTo>
                  <a:lnTo>
                    <a:pt x="11" y="50"/>
                  </a:lnTo>
                  <a:lnTo>
                    <a:pt x="10" y="76"/>
                  </a:lnTo>
                  <a:lnTo>
                    <a:pt x="10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19" name="Rectangle 400"/>
            <p:cNvSpPr>
              <a:spLocks noChangeArrowheads="1"/>
            </p:cNvSpPr>
            <p:nvPr userDrawn="1"/>
          </p:nvSpPr>
          <p:spPr bwMode="auto">
            <a:xfrm>
              <a:off x="5354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0" name="Rectangle 401"/>
            <p:cNvSpPr>
              <a:spLocks noChangeArrowheads="1"/>
            </p:cNvSpPr>
            <p:nvPr userDrawn="1"/>
          </p:nvSpPr>
          <p:spPr bwMode="auto">
            <a:xfrm>
              <a:off x="5422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1" name="Rectangle 402"/>
            <p:cNvSpPr>
              <a:spLocks noChangeArrowheads="1"/>
            </p:cNvSpPr>
            <p:nvPr userDrawn="1"/>
          </p:nvSpPr>
          <p:spPr bwMode="auto">
            <a:xfrm>
              <a:off x="5490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2" name="Rectangle 403"/>
            <p:cNvSpPr>
              <a:spLocks noChangeArrowheads="1"/>
            </p:cNvSpPr>
            <p:nvPr userDrawn="1"/>
          </p:nvSpPr>
          <p:spPr bwMode="auto">
            <a:xfrm>
              <a:off x="5558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3" name="Rectangle 404"/>
            <p:cNvSpPr>
              <a:spLocks noChangeArrowheads="1"/>
            </p:cNvSpPr>
            <p:nvPr userDrawn="1"/>
          </p:nvSpPr>
          <p:spPr bwMode="auto">
            <a:xfrm>
              <a:off x="5627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4" name="Rectangle 405"/>
            <p:cNvSpPr>
              <a:spLocks noChangeArrowheads="1"/>
            </p:cNvSpPr>
            <p:nvPr userDrawn="1"/>
          </p:nvSpPr>
          <p:spPr bwMode="auto">
            <a:xfrm>
              <a:off x="5695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5" name="Rectangle 406"/>
            <p:cNvSpPr>
              <a:spLocks noChangeArrowheads="1"/>
            </p:cNvSpPr>
            <p:nvPr userDrawn="1"/>
          </p:nvSpPr>
          <p:spPr bwMode="auto">
            <a:xfrm>
              <a:off x="5763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26" name="Rectangle 407"/>
            <p:cNvSpPr>
              <a:spLocks noChangeArrowheads="1"/>
            </p:cNvSpPr>
            <p:nvPr userDrawn="1"/>
          </p:nvSpPr>
          <p:spPr bwMode="auto">
            <a:xfrm>
              <a:off x="5831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7" name="Group 609"/>
          <p:cNvGrpSpPr>
            <a:grpSpLocks/>
          </p:cNvGrpSpPr>
          <p:nvPr userDrawn="1"/>
        </p:nvGrpSpPr>
        <p:grpSpPr bwMode="auto">
          <a:xfrm>
            <a:off x="7454902" y="2158775"/>
            <a:ext cx="2289175" cy="1566863"/>
            <a:chOff x="4696" y="1353"/>
            <a:chExt cx="1442" cy="987"/>
          </a:xfrm>
        </p:grpSpPr>
        <p:sp>
          <p:nvSpPr>
            <p:cNvPr id="4227" name="Rectangle 409"/>
            <p:cNvSpPr>
              <a:spLocks noChangeArrowheads="1"/>
            </p:cNvSpPr>
            <p:nvPr userDrawn="1"/>
          </p:nvSpPr>
          <p:spPr bwMode="auto">
            <a:xfrm>
              <a:off x="5900" y="135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8" name="Rectangle 410"/>
            <p:cNvSpPr>
              <a:spLocks noChangeArrowheads="1"/>
            </p:cNvSpPr>
            <p:nvPr userDrawn="1"/>
          </p:nvSpPr>
          <p:spPr bwMode="auto">
            <a:xfrm>
              <a:off x="5968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9" name="Rectangle 411"/>
            <p:cNvSpPr>
              <a:spLocks noChangeArrowheads="1"/>
            </p:cNvSpPr>
            <p:nvPr userDrawn="1"/>
          </p:nvSpPr>
          <p:spPr bwMode="auto">
            <a:xfrm>
              <a:off x="6036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0" name="Rectangle 412"/>
            <p:cNvSpPr>
              <a:spLocks noChangeArrowheads="1"/>
            </p:cNvSpPr>
            <p:nvPr userDrawn="1"/>
          </p:nvSpPr>
          <p:spPr bwMode="auto">
            <a:xfrm>
              <a:off x="6104" y="135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1" name="Rectangle 413"/>
            <p:cNvSpPr>
              <a:spLocks noChangeArrowheads="1"/>
            </p:cNvSpPr>
            <p:nvPr userDrawn="1"/>
          </p:nvSpPr>
          <p:spPr bwMode="auto">
            <a:xfrm>
              <a:off x="5354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2" name="Rectangle 414"/>
            <p:cNvSpPr>
              <a:spLocks noChangeArrowheads="1"/>
            </p:cNvSpPr>
            <p:nvPr userDrawn="1"/>
          </p:nvSpPr>
          <p:spPr bwMode="auto">
            <a:xfrm>
              <a:off x="5422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3" name="Rectangle 415"/>
            <p:cNvSpPr>
              <a:spLocks noChangeArrowheads="1"/>
            </p:cNvSpPr>
            <p:nvPr userDrawn="1"/>
          </p:nvSpPr>
          <p:spPr bwMode="auto">
            <a:xfrm>
              <a:off x="5490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4" name="Rectangle 416"/>
            <p:cNvSpPr>
              <a:spLocks noChangeArrowheads="1"/>
            </p:cNvSpPr>
            <p:nvPr userDrawn="1"/>
          </p:nvSpPr>
          <p:spPr bwMode="auto">
            <a:xfrm>
              <a:off x="5558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5" name="Rectangle 417"/>
            <p:cNvSpPr>
              <a:spLocks noChangeArrowheads="1"/>
            </p:cNvSpPr>
            <p:nvPr userDrawn="1"/>
          </p:nvSpPr>
          <p:spPr bwMode="auto">
            <a:xfrm>
              <a:off x="5627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6" name="Rectangle 418"/>
            <p:cNvSpPr>
              <a:spLocks noChangeArrowheads="1"/>
            </p:cNvSpPr>
            <p:nvPr userDrawn="1"/>
          </p:nvSpPr>
          <p:spPr bwMode="auto">
            <a:xfrm>
              <a:off x="5695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7" name="Rectangle 419"/>
            <p:cNvSpPr>
              <a:spLocks noChangeArrowheads="1"/>
            </p:cNvSpPr>
            <p:nvPr userDrawn="1"/>
          </p:nvSpPr>
          <p:spPr bwMode="auto">
            <a:xfrm>
              <a:off x="5763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8" name="Rectangle 420"/>
            <p:cNvSpPr>
              <a:spLocks noChangeArrowheads="1"/>
            </p:cNvSpPr>
            <p:nvPr userDrawn="1"/>
          </p:nvSpPr>
          <p:spPr bwMode="auto">
            <a:xfrm>
              <a:off x="5831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39" name="Rectangle 421"/>
            <p:cNvSpPr>
              <a:spLocks noChangeArrowheads="1"/>
            </p:cNvSpPr>
            <p:nvPr userDrawn="1"/>
          </p:nvSpPr>
          <p:spPr bwMode="auto">
            <a:xfrm>
              <a:off x="5900" y="1421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0" name="Rectangle 422"/>
            <p:cNvSpPr>
              <a:spLocks noChangeArrowheads="1"/>
            </p:cNvSpPr>
            <p:nvPr userDrawn="1"/>
          </p:nvSpPr>
          <p:spPr bwMode="auto">
            <a:xfrm>
              <a:off x="5968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1" name="Rectangle 423"/>
            <p:cNvSpPr>
              <a:spLocks noChangeArrowheads="1"/>
            </p:cNvSpPr>
            <p:nvPr userDrawn="1"/>
          </p:nvSpPr>
          <p:spPr bwMode="auto">
            <a:xfrm>
              <a:off x="6036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2" name="Rectangle 424"/>
            <p:cNvSpPr>
              <a:spLocks noChangeArrowheads="1"/>
            </p:cNvSpPr>
            <p:nvPr userDrawn="1"/>
          </p:nvSpPr>
          <p:spPr bwMode="auto">
            <a:xfrm>
              <a:off x="6104" y="1421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3" name="Freeform 425"/>
            <p:cNvSpPr>
              <a:spLocks/>
            </p:cNvSpPr>
            <p:nvPr userDrawn="1"/>
          </p:nvSpPr>
          <p:spPr bwMode="auto">
            <a:xfrm>
              <a:off x="5303" y="1489"/>
              <a:ext cx="16" cy="34"/>
            </a:xfrm>
            <a:custGeom>
              <a:avLst/>
              <a:gdLst>
                <a:gd name="T0" fmla="*/ 49 w 49"/>
                <a:gd name="T1" fmla="*/ 102 h 102"/>
                <a:gd name="T2" fmla="*/ 0 w 49"/>
                <a:gd name="T3" fmla="*/ 102 h 102"/>
                <a:gd name="T4" fmla="*/ 13 w 49"/>
                <a:gd name="T5" fmla="*/ 77 h 102"/>
                <a:gd name="T6" fmla="*/ 25 w 49"/>
                <a:gd name="T7" fmla="*/ 50 h 102"/>
                <a:gd name="T8" fmla="*/ 36 w 49"/>
                <a:gd name="T9" fmla="*/ 25 h 102"/>
                <a:gd name="T10" fmla="*/ 47 w 49"/>
                <a:gd name="T11" fmla="*/ 0 h 102"/>
                <a:gd name="T12" fmla="*/ 49 w 49"/>
                <a:gd name="T13" fmla="*/ 0 h 102"/>
                <a:gd name="T14" fmla="*/ 49 w 49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02">
                  <a:moveTo>
                    <a:pt x="49" y="102"/>
                  </a:moveTo>
                  <a:lnTo>
                    <a:pt x="0" y="102"/>
                  </a:lnTo>
                  <a:lnTo>
                    <a:pt x="13" y="77"/>
                  </a:lnTo>
                  <a:lnTo>
                    <a:pt x="25" y="50"/>
                  </a:lnTo>
                  <a:lnTo>
                    <a:pt x="36" y="25"/>
                  </a:lnTo>
                  <a:lnTo>
                    <a:pt x="47" y="0"/>
                  </a:lnTo>
                  <a:lnTo>
                    <a:pt x="49" y="0"/>
                  </a:lnTo>
                  <a:lnTo>
                    <a:pt x="49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4" name="Rectangle 426"/>
            <p:cNvSpPr>
              <a:spLocks noChangeArrowheads="1"/>
            </p:cNvSpPr>
            <p:nvPr userDrawn="1"/>
          </p:nvSpPr>
          <p:spPr bwMode="auto">
            <a:xfrm>
              <a:off x="5354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5" name="Rectangle 427"/>
            <p:cNvSpPr>
              <a:spLocks noChangeArrowheads="1"/>
            </p:cNvSpPr>
            <p:nvPr userDrawn="1"/>
          </p:nvSpPr>
          <p:spPr bwMode="auto">
            <a:xfrm>
              <a:off x="5422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6" name="Rectangle 428"/>
            <p:cNvSpPr>
              <a:spLocks noChangeArrowheads="1"/>
            </p:cNvSpPr>
            <p:nvPr userDrawn="1"/>
          </p:nvSpPr>
          <p:spPr bwMode="auto">
            <a:xfrm>
              <a:off x="5490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7" name="Rectangle 429"/>
            <p:cNvSpPr>
              <a:spLocks noChangeArrowheads="1"/>
            </p:cNvSpPr>
            <p:nvPr userDrawn="1"/>
          </p:nvSpPr>
          <p:spPr bwMode="auto">
            <a:xfrm>
              <a:off x="5558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8" name="Rectangle 430"/>
            <p:cNvSpPr>
              <a:spLocks noChangeArrowheads="1"/>
            </p:cNvSpPr>
            <p:nvPr userDrawn="1"/>
          </p:nvSpPr>
          <p:spPr bwMode="auto">
            <a:xfrm>
              <a:off x="5627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49" name="Rectangle 431"/>
            <p:cNvSpPr>
              <a:spLocks noChangeArrowheads="1"/>
            </p:cNvSpPr>
            <p:nvPr userDrawn="1"/>
          </p:nvSpPr>
          <p:spPr bwMode="auto">
            <a:xfrm>
              <a:off x="5695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0" name="Rectangle 432"/>
            <p:cNvSpPr>
              <a:spLocks noChangeArrowheads="1"/>
            </p:cNvSpPr>
            <p:nvPr userDrawn="1"/>
          </p:nvSpPr>
          <p:spPr bwMode="auto">
            <a:xfrm>
              <a:off x="5763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1" name="Rectangle 433"/>
            <p:cNvSpPr>
              <a:spLocks noChangeArrowheads="1"/>
            </p:cNvSpPr>
            <p:nvPr userDrawn="1"/>
          </p:nvSpPr>
          <p:spPr bwMode="auto">
            <a:xfrm>
              <a:off x="5831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2" name="Rectangle 434"/>
            <p:cNvSpPr>
              <a:spLocks noChangeArrowheads="1"/>
            </p:cNvSpPr>
            <p:nvPr userDrawn="1"/>
          </p:nvSpPr>
          <p:spPr bwMode="auto">
            <a:xfrm>
              <a:off x="5900" y="1489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3" name="Rectangle 435"/>
            <p:cNvSpPr>
              <a:spLocks noChangeArrowheads="1"/>
            </p:cNvSpPr>
            <p:nvPr userDrawn="1"/>
          </p:nvSpPr>
          <p:spPr bwMode="auto">
            <a:xfrm>
              <a:off x="5968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4" name="Rectangle 436"/>
            <p:cNvSpPr>
              <a:spLocks noChangeArrowheads="1"/>
            </p:cNvSpPr>
            <p:nvPr userDrawn="1"/>
          </p:nvSpPr>
          <p:spPr bwMode="auto">
            <a:xfrm>
              <a:off x="6036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5" name="Rectangle 437"/>
            <p:cNvSpPr>
              <a:spLocks noChangeArrowheads="1"/>
            </p:cNvSpPr>
            <p:nvPr userDrawn="1"/>
          </p:nvSpPr>
          <p:spPr bwMode="auto">
            <a:xfrm>
              <a:off x="6104" y="1489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6" name="Rectangle 438"/>
            <p:cNvSpPr>
              <a:spLocks noChangeArrowheads="1"/>
            </p:cNvSpPr>
            <p:nvPr userDrawn="1"/>
          </p:nvSpPr>
          <p:spPr bwMode="auto">
            <a:xfrm>
              <a:off x="5285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7" name="Rectangle 439"/>
            <p:cNvSpPr>
              <a:spLocks noChangeArrowheads="1"/>
            </p:cNvSpPr>
            <p:nvPr userDrawn="1"/>
          </p:nvSpPr>
          <p:spPr bwMode="auto">
            <a:xfrm>
              <a:off x="5354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8" name="Rectangle 440"/>
            <p:cNvSpPr>
              <a:spLocks noChangeArrowheads="1"/>
            </p:cNvSpPr>
            <p:nvPr userDrawn="1"/>
          </p:nvSpPr>
          <p:spPr bwMode="auto">
            <a:xfrm>
              <a:off x="5422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59" name="Rectangle 441"/>
            <p:cNvSpPr>
              <a:spLocks noChangeArrowheads="1"/>
            </p:cNvSpPr>
            <p:nvPr userDrawn="1"/>
          </p:nvSpPr>
          <p:spPr bwMode="auto">
            <a:xfrm>
              <a:off x="5490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0" name="Rectangle 442"/>
            <p:cNvSpPr>
              <a:spLocks noChangeArrowheads="1"/>
            </p:cNvSpPr>
            <p:nvPr userDrawn="1"/>
          </p:nvSpPr>
          <p:spPr bwMode="auto">
            <a:xfrm>
              <a:off x="5558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1" name="Rectangle 443"/>
            <p:cNvSpPr>
              <a:spLocks noChangeArrowheads="1"/>
            </p:cNvSpPr>
            <p:nvPr userDrawn="1"/>
          </p:nvSpPr>
          <p:spPr bwMode="auto">
            <a:xfrm>
              <a:off x="5627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2" name="Rectangle 444"/>
            <p:cNvSpPr>
              <a:spLocks noChangeArrowheads="1"/>
            </p:cNvSpPr>
            <p:nvPr userDrawn="1"/>
          </p:nvSpPr>
          <p:spPr bwMode="auto">
            <a:xfrm>
              <a:off x="5695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3" name="Rectangle 445"/>
            <p:cNvSpPr>
              <a:spLocks noChangeArrowheads="1"/>
            </p:cNvSpPr>
            <p:nvPr userDrawn="1"/>
          </p:nvSpPr>
          <p:spPr bwMode="auto">
            <a:xfrm>
              <a:off x="5763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4" name="Rectangle 446"/>
            <p:cNvSpPr>
              <a:spLocks noChangeArrowheads="1"/>
            </p:cNvSpPr>
            <p:nvPr userDrawn="1"/>
          </p:nvSpPr>
          <p:spPr bwMode="auto">
            <a:xfrm>
              <a:off x="5831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5" name="Rectangle 447"/>
            <p:cNvSpPr>
              <a:spLocks noChangeArrowheads="1"/>
            </p:cNvSpPr>
            <p:nvPr userDrawn="1"/>
          </p:nvSpPr>
          <p:spPr bwMode="auto">
            <a:xfrm>
              <a:off x="5900" y="1557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6" name="Rectangle 448"/>
            <p:cNvSpPr>
              <a:spLocks noChangeArrowheads="1"/>
            </p:cNvSpPr>
            <p:nvPr userDrawn="1"/>
          </p:nvSpPr>
          <p:spPr bwMode="auto">
            <a:xfrm>
              <a:off x="5968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7" name="Rectangle 449"/>
            <p:cNvSpPr>
              <a:spLocks noChangeArrowheads="1"/>
            </p:cNvSpPr>
            <p:nvPr userDrawn="1"/>
          </p:nvSpPr>
          <p:spPr bwMode="auto">
            <a:xfrm>
              <a:off x="6036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8" name="Rectangle 450"/>
            <p:cNvSpPr>
              <a:spLocks noChangeArrowheads="1"/>
            </p:cNvSpPr>
            <p:nvPr userDrawn="1"/>
          </p:nvSpPr>
          <p:spPr bwMode="auto">
            <a:xfrm>
              <a:off x="6104" y="1557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69" name="Freeform 451"/>
            <p:cNvSpPr>
              <a:spLocks/>
            </p:cNvSpPr>
            <p:nvPr userDrawn="1"/>
          </p:nvSpPr>
          <p:spPr bwMode="auto">
            <a:xfrm>
              <a:off x="5217" y="1625"/>
              <a:ext cx="34" cy="34"/>
            </a:xfrm>
            <a:custGeom>
              <a:avLst/>
              <a:gdLst>
                <a:gd name="T0" fmla="*/ 101 w 101"/>
                <a:gd name="T1" fmla="*/ 102 h 102"/>
                <a:gd name="T2" fmla="*/ 0 w 101"/>
                <a:gd name="T3" fmla="*/ 102 h 102"/>
                <a:gd name="T4" fmla="*/ 0 w 101"/>
                <a:gd name="T5" fmla="*/ 81 h 102"/>
                <a:gd name="T6" fmla="*/ 16 w 101"/>
                <a:gd name="T7" fmla="*/ 61 h 102"/>
                <a:gd name="T8" fmla="*/ 32 w 101"/>
                <a:gd name="T9" fmla="*/ 41 h 102"/>
                <a:gd name="T10" fmla="*/ 49 w 101"/>
                <a:gd name="T11" fmla="*/ 21 h 102"/>
                <a:gd name="T12" fmla="*/ 65 w 101"/>
                <a:gd name="T13" fmla="*/ 0 h 102"/>
                <a:gd name="T14" fmla="*/ 101 w 101"/>
                <a:gd name="T15" fmla="*/ 0 h 102"/>
                <a:gd name="T16" fmla="*/ 101 w 101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02">
                  <a:moveTo>
                    <a:pt x="101" y="102"/>
                  </a:moveTo>
                  <a:lnTo>
                    <a:pt x="0" y="102"/>
                  </a:lnTo>
                  <a:lnTo>
                    <a:pt x="0" y="81"/>
                  </a:lnTo>
                  <a:lnTo>
                    <a:pt x="16" y="61"/>
                  </a:lnTo>
                  <a:lnTo>
                    <a:pt x="32" y="41"/>
                  </a:lnTo>
                  <a:lnTo>
                    <a:pt x="49" y="21"/>
                  </a:lnTo>
                  <a:lnTo>
                    <a:pt x="65" y="0"/>
                  </a:lnTo>
                  <a:lnTo>
                    <a:pt x="101" y="0"/>
                  </a:lnTo>
                  <a:lnTo>
                    <a:pt x="101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0" name="Rectangle 452"/>
            <p:cNvSpPr>
              <a:spLocks noChangeArrowheads="1"/>
            </p:cNvSpPr>
            <p:nvPr userDrawn="1"/>
          </p:nvSpPr>
          <p:spPr bwMode="auto">
            <a:xfrm>
              <a:off x="5285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1" name="Rectangle 453"/>
            <p:cNvSpPr>
              <a:spLocks noChangeArrowheads="1"/>
            </p:cNvSpPr>
            <p:nvPr userDrawn="1"/>
          </p:nvSpPr>
          <p:spPr bwMode="auto">
            <a:xfrm>
              <a:off x="5354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2" name="Rectangle 454"/>
            <p:cNvSpPr>
              <a:spLocks noChangeArrowheads="1"/>
            </p:cNvSpPr>
            <p:nvPr userDrawn="1"/>
          </p:nvSpPr>
          <p:spPr bwMode="auto">
            <a:xfrm>
              <a:off x="5422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3" name="Rectangle 455"/>
            <p:cNvSpPr>
              <a:spLocks noChangeArrowheads="1"/>
            </p:cNvSpPr>
            <p:nvPr userDrawn="1"/>
          </p:nvSpPr>
          <p:spPr bwMode="auto">
            <a:xfrm>
              <a:off x="5490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4" name="Rectangle 456"/>
            <p:cNvSpPr>
              <a:spLocks noChangeArrowheads="1"/>
            </p:cNvSpPr>
            <p:nvPr userDrawn="1"/>
          </p:nvSpPr>
          <p:spPr bwMode="auto">
            <a:xfrm>
              <a:off x="5558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5" name="Rectangle 457"/>
            <p:cNvSpPr>
              <a:spLocks noChangeArrowheads="1"/>
            </p:cNvSpPr>
            <p:nvPr userDrawn="1"/>
          </p:nvSpPr>
          <p:spPr bwMode="auto">
            <a:xfrm>
              <a:off x="5627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6" name="Rectangle 458"/>
            <p:cNvSpPr>
              <a:spLocks noChangeArrowheads="1"/>
            </p:cNvSpPr>
            <p:nvPr userDrawn="1"/>
          </p:nvSpPr>
          <p:spPr bwMode="auto">
            <a:xfrm>
              <a:off x="5695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7" name="Rectangle 459"/>
            <p:cNvSpPr>
              <a:spLocks noChangeArrowheads="1"/>
            </p:cNvSpPr>
            <p:nvPr userDrawn="1"/>
          </p:nvSpPr>
          <p:spPr bwMode="auto">
            <a:xfrm>
              <a:off x="5763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8" name="Rectangle 460"/>
            <p:cNvSpPr>
              <a:spLocks noChangeArrowheads="1"/>
            </p:cNvSpPr>
            <p:nvPr userDrawn="1"/>
          </p:nvSpPr>
          <p:spPr bwMode="auto">
            <a:xfrm>
              <a:off x="5831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79" name="Rectangle 461"/>
            <p:cNvSpPr>
              <a:spLocks noChangeArrowheads="1"/>
            </p:cNvSpPr>
            <p:nvPr userDrawn="1"/>
          </p:nvSpPr>
          <p:spPr bwMode="auto">
            <a:xfrm>
              <a:off x="5900" y="1625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0" name="Rectangle 462"/>
            <p:cNvSpPr>
              <a:spLocks noChangeArrowheads="1"/>
            </p:cNvSpPr>
            <p:nvPr userDrawn="1"/>
          </p:nvSpPr>
          <p:spPr bwMode="auto">
            <a:xfrm>
              <a:off x="5968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1" name="Rectangle 463"/>
            <p:cNvSpPr>
              <a:spLocks noChangeArrowheads="1"/>
            </p:cNvSpPr>
            <p:nvPr userDrawn="1"/>
          </p:nvSpPr>
          <p:spPr bwMode="auto">
            <a:xfrm>
              <a:off x="6036" y="1625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2" name="Freeform 464"/>
            <p:cNvSpPr>
              <a:spLocks/>
            </p:cNvSpPr>
            <p:nvPr userDrawn="1"/>
          </p:nvSpPr>
          <p:spPr bwMode="auto">
            <a:xfrm>
              <a:off x="6104" y="1625"/>
              <a:ext cx="29" cy="34"/>
            </a:xfrm>
            <a:custGeom>
              <a:avLst/>
              <a:gdLst>
                <a:gd name="T0" fmla="*/ 52 w 85"/>
                <a:gd name="T1" fmla="*/ 102 h 102"/>
                <a:gd name="T2" fmla="*/ 0 w 85"/>
                <a:gd name="T3" fmla="*/ 102 h 102"/>
                <a:gd name="T4" fmla="*/ 0 w 85"/>
                <a:gd name="T5" fmla="*/ 0 h 102"/>
                <a:gd name="T6" fmla="*/ 85 w 85"/>
                <a:gd name="T7" fmla="*/ 0 h 102"/>
                <a:gd name="T8" fmla="*/ 77 w 85"/>
                <a:gd name="T9" fmla="*/ 26 h 102"/>
                <a:gd name="T10" fmla="*/ 68 w 85"/>
                <a:gd name="T11" fmla="*/ 51 h 102"/>
                <a:gd name="T12" fmla="*/ 61 w 85"/>
                <a:gd name="T13" fmla="*/ 77 h 102"/>
                <a:gd name="T14" fmla="*/ 52 w 85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5" h="102">
                  <a:moveTo>
                    <a:pt x="52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85" y="0"/>
                  </a:lnTo>
                  <a:lnTo>
                    <a:pt x="77" y="26"/>
                  </a:lnTo>
                  <a:lnTo>
                    <a:pt x="68" y="51"/>
                  </a:lnTo>
                  <a:lnTo>
                    <a:pt x="61" y="77"/>
                  </a:lnTo>
                  <a:lnTo>
                    <a:pt x="5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3" name="Freeform 465"/>
            <p:cNvSpPr>
              <a:spLocks/>
            </p:cNvSpPr>
            <p:nvPr userDrawn="1"/>
          </p:nvSpPr>
          <p:spPr bwMode="auto">
            <a:xfrm>
              <a:off x="5153" y="1693"/>
              <a:ext cx="30" cy="34"/>
            </a:xfrm>
            <a:custGeom>
              <a:avLst/>
              <a:gdLst>
                <a:gd name="T0" fmla="*/ 90 w 90"/>
                <a:gd name="T1" fmla="*/ 102 h 102"/>
                <a:gd name="T2" fmla="*/ 0 w 90"/>
                <a:gd name="T3" fmla="*/ 102 h 102"/>
                <a:gd name="T4" fmla="*/ 87 w 90"/>
                <a:gd name="T5" fmla="*/ 0 h 102"/>
                <a:gd name="T6" fmla="*/ 90 w 90"/>
                <a:gd name="T7" fmla="*/ 0 h 102"/>
                <a:gd name="T8" fmla="*/ 90 w 90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102">
                  <a:moveTo>
                    <a:pt x="90" y="102"/>
                  </a:moveTo>
                  <a:lnTo>
                    <a:pt x="0" y="102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0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4" name="Rectangle 466"/>
            <p:cNvSpPr>
              <a:spLocks noChangeArrowheads="1"/>
            </p:cNvSpPr>
            <p:nvPr userDrawn="1"/>
          </p:nvSpPr>
          <p:spPr bwMode="auto">
            <a:xfrm>
              <a:off x="5217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5" name="Rectangle 467"/>
            <p:cNvSpPr>
              <a:spLocks noChangeArrowheads="1"/>
            </p:cNvSpPr>
            <p:nvPr userDrawn="1"/>
          </p:nvSpPr>
          <p:spPr bwMode="auto">
            <a:xfrm>
              <a:off x="5285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6" name="Rectangle 468"/>
            <p:cNvSpPr>
              <a:spLocks noChangeArrowheads="1"/>
            </p:cNvSpPr>
            <p:nvPr userDrawn="1"/>
          </p:nvSpPr>
          <p:spPr bwMode="auto">
            <a:xfrm>
              <a:off x="5354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7" name="Rectangle 469"/>
            <p:cNvSpPr>
              <a:spLocks noChangeArrowheads="1"/>
            </p:cNvSpPr>
            <p:nvPr userDrawn="1"/>
          </p:nvSpPr>
          <p:spPr bwMode="auto">
            <a:xfrm>
              <a:off x="5422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8" name="Rectangle 470"/>
            <p:cNvSpPr>
              <a:spLocks noChangeArrowheads="1"/>
            </p:cNvSpPr>
            <p:nvPr userDrawn="1"/>
          </p:nvSpPr>
          <p:spPr bwMode="auto">
            <a:xfrm>
              <a:off x="5490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89" name="Rectangle 471"/>
            <p:cNvSpPr>
              <a:spLocks noChangeArrowheads="1"/>
            </p:cNvSpPr>
            <p:nvPr userDrawn="1"/>
          </p:nvSpPr>
          <p:spPr bwMode="auto">
            <a:xfrm>
              <a:off x="5558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0" name="Rectangle 472"/>
            <p:cNvSpPr>
              <a:spLocks noChangeArrowheads="1"/>
            </p:cNvSpPr>
            <p:nvPr userDrawn="1"/>
          </p:nvSpPr>
          <p:spPr bwMode="auto">
            <a:xfrm>
              <a:off x="5627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1" name="Rectangle 473"/>
            <p:cNvSpPr>
              <a:spLocks noChangeArrowheads="1"/>
            </p:cNvSpPr>
            <p:nvPr userDrawn="1"/>
          </p:nvSpPr>
          <p:spPr bwMode="auto">
            <a:xfrm>
              <a:off x="5695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2" name="Rectangle 474"/>
            <p:cNvSpPr>
              <a:spLocks noChangeArrowheads="1"/>
            </p:cNvSpPr>
            <p:nvPr userDrawn="1"/>
          </p:nvSpPr>
          <p:spPr bwMode="auto">
            <a:xfrm>
              <a:off x="5763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3" name="Rectangle 475"/>
            <p:cNvSpPr>
              <a:spLocks noChangeArrowheads="1"/>
            </p:cNvSpPr>
            <p:nvPr userDrawn="1"/>
          </p:nvSpPr>
          <p:spPr bwMode="auto">
            <a:xfrm>
              <a:off x="5831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4" name="Rectangle 476"/>
            <p:cNvSpPr>
              <a:spLocks noChangeArrowheads="1"/>
            </p:cNvSpPr>
            <p:nvPr userDrawn="1"/>
          </p:nvSpPr>
          <p:spPr bwMode="auto">
            <a:xfrm>
              <a:off x="5900" y="1693"/>
              <a:ext cx="33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5" name="Rectangle 477"/>
            <p:cNvSpPr>
              <a:spLocks noChangeArrowheads="1"/>
            </p:cNvSpPr>
            <p:nvPr userDrawn="1"/>
          </p:nvSpPr>
          <p:spPr bwMode="auto">
            <a:xfrm>
              <a:off x="5968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6" name="Rectangle 478"/>
            <p:cNvSpPr>
              <a:spLocks noChangeArrowheads="1"/>
            </p:cNvSpPr>
            <p:nvPr userDrawn="1"/>
          </p:nvSpPr>
          <p:spPr bwMode="auto">
            <a:xfrm>
              <a:off x="6036" y="1693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7" name="Freeform 479"/>
            <p:cNvSpPr>
              <a:spLocks/>
            </p:cNvSpPr>
            <p:nvPr userDrawn="1"/>
          </p:nvSpPr>
          <p:spPr bwMode="auto">
            <a:xfrm>
              <a:off x="6104" y="1693"/>
              <a:ext cx="5" cy="13"/>
            </a:xfrm>
            <a:custGeom>
              <a:avLst/>
              <a:gdLst>
                <a:gd name="T0" fmla="*/ 0 w 15"/>
                <a:gd name="T1" fmla="*/ 39 h 39"/>
                <a:gd name="T2" fmla="*/ 0 w 15"/>
                <a:gd name="T3" fmla="*/ 0 h 39"/>
                <a:gd name="T4" fmla="*/ 15 w 15"/>
                <a:gd name="T5" fmla="*/ 0 h 39"/>
                <a:gd name="T6" fmla="*/ 12 w 15"/>
                <a:gd name="T7" fmla="*/ 10 h 39"/>
                <a:gd name="T8" fmla="*/ 7 w 15"/>
                <a:gd name="T9" fmla="*/ 19 h 39"/>
                <a:gd name="T10" fmla="*/ 4 w 15"/>
                <a:gd name="T11" fmla="*/ 29 h 39"/>
                <a:gd name="T12" fmla="*/ 0 w 15"/>
                <a:gd name="T13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39">
                  <a:moveTo>
                    <a:pt x="0" y="39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12" y="10"/>
                  </a:lnTo>
                  <a:lnTo>
                    <a:pt x="7" y="19"/>
                  </a:lnTo>
                  <a:lnTo>
                    <a:pt x="4" y="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8" name="Freeform 480"/>
            <p:cNvSpPr>
              <a:spLocks/>
            </p:cNvSpPr>
            <p:nvPr userDrawn="1"/>
          </p:nvSpPr>
          <p:spPr bwMode="auto">
            <a:xfrm>
              <a:off x="5095" y="1772"/>
              <a:ext cx="20" cy="23"/>
            </a:xfrm>
            <a:custGeom>
              <a:avLst/>
              <a:gdLst>
                <a:gd name="T0" fmla="*/ 60 w 60"/>
                <a:gd name="T1" fmla="*/ 69 h 69"/>
                <a:gd name="T2" fmla="*/ 0 w 60"/>
                <a:gd name="T3" fmla="*/ 69 h 69"/>
                <a:gd name="T4" fmla="*/ 60 w 60"/>
                <a:gd name="T5" fmla="*/ 0 h 69"/>
                <a:gd name="T6" fmla="*/ 60 w 60"/>
                <a:gd name="T7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69">
                  <a:moveTo>
                    <a:pt x="60" y="69"/>
                  </a:moveTo>
                  <a:lnTo>
                    <a:pt x="0" y="69"/>
                  </a:lnTo>
                  <a:lnTo>
                    <a:pt x="60" y="0"/>
                  </a:lnTo>
                  <a:lnTo>
                    <a:pt x="60" y="69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99" name="Rectangle 481"/>
            <p:cNvSpPr>
              <a:spLocks noChangeArrowheads="1"/>
            </p:cNvSpPr>
            <p:nvPr userDrawn="1"/>
          </p:nvSpPr>
          <p:spPr bwMode="auto">
            <a:xfrm>
              <a:off x="5149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0" name="Rectangle 482"/>
            <p:cNvSpPr>
              <a:spLocks noChangeArrowheads="1"/>
            </p:cNvSpPr>
            <p:nvPr userDrawn="1"/>
          </p:nvSpPr>
          <p:spPr bwMode="auto">
            <a:xfrm>
              <a:off x="5217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1" name="Rectangle 483"/>
            <p:cNvSpPr>
              <a:spLocks noChangeArrowheads="1"/>
            </p:cNvSpPr>
            <p:nvPr userDrawn="1"/>
          </p:nvSpPr>
          <p:spPr bwMode="auto">
            <a:xfrm>
              <a:off x="5285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2" name="Rectangle 484"/>
            <p:cNvSpPr>
              <a:spLocks noChangeArrowheads="1"/>
            </p:cNvSpPr>
            <p:nvPr userDrawn="1"/>
          </p:nvSpPr>
          <p:spPr bwMode="auto">
            <a:xfrm>
              <a:off x="5354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3" name="Rectangle 485"/>
            <p:cNvSpPr>
              <a:spLocks noChangeArrowheads="1"/>
            </p:cNvSpPr>
            <p:nvPr userDrawn="1"/>
          </p:nvSpPr>
          <p:spPr bwMode="auto">
            <a:xfrm>
              <a:off x="5422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4" name="Rectangle 486"/>
            <p:cNvSpPr>
              <a:spLocks noChangeArrowheads="1"/>
            </p:cNvSpPr>
            <p:nvPr userDrawn="1"/>
          </p:nvSpPr>
          <p:spPr bwMode="auto">
            <a:xfrm>
              <a:off x="5490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5" name="Rectangle 487"/>
            <p:cNvSpPr>
              <a:spLocks noChangeArrowheads="1"/>
            </p:cNvSpPr>
            <p:nvPr userDrawn="1"/>
          </p:nvSpPr>
          <p:spPr bwMode="auto">
            <a:xfrm>
              <a:off x="5558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6" name="Rectangle 488"/>
            <p:cNvSpPr>
              <a:spLocks noChangeArrowheads="1"/>
            </p:cNvSpPr>
            <p:nvPr userDrawn="1"/>
          </p:nvSpPr>
          <p:spPr bwMode="auto">
            <a:xfrm>
              <a:off x="5627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7" name="Rectangle 489"/>
            <p:cNvSpPr>
              <a:spLocks noChangeArrowheads="1"/>
            </p:cNvSpPr>
            <p:nvPr userDrawn="1"/>
          </p:nvSpPr>
          <p:spPr bwMode="auto">
            <a:xfrm>
              <a:off x="5695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8" name="Rectangle 490"/>
            <p:cNvSpPr>
              <a:spLocks noChangeArrowheads="1"/>
            </p:cNvSpPr>
            <p:nvPr userDrawn="1"/>
          </p:nvSpPr>
          <p:spPr bwMode="auto">
            <a:xfrm>
              <a:off x="5763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9" name="Rectangle 491"/>
            <p:cNvSpPr>
              <a:spLocks noChangeArrowheads="1"/>
            </p:cNvSpPr>
            <p:nvPr userDrawn="1"/>
          </p:nvSpPr>
          <p:spPr bwMode="auto">
            <a:xfrm>
              <a:off x="5831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0" name="Rectangle 492"/>
            <p:cNvSpPr>
              <a:spLocks noChangeArrowheads="1"/>
            </p:cNvSpPr>
            <p:nvPr userDrawn="1"/>
          </p:nvSpPr>
          <p:spPr bwMode="auto">
            <a:xfrm>
              <a:off x="5900" y="1762"/>
              <a:ext cx="33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1" name="Rectangle 493"/>
            <p:cNvSpPr>
              <a:spLocks noChangeArrowheads="1"/>
            </p:cNvSpPr>
            <p:nvPr userDrawn="1"/>
          </p:nvSpPr>
          <p:spPr bwMode="auto">
            <a:xfrm>
              <a:off x="5968" y="1762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2" name="Freeform 494"/>
            <p:cNvSpPr>
              <a:spLocks/>
            </p:cNvSpPr>
            <p:nvPr userDrawn="1"/>
          </p:nvSpPr>
          <p:spPr bwMode="auto">
            <a:xfrm>
              <a:off x="6036" y="1762"/>
              <a:ext cx="34" cy="33"/>
            </a:xfrm>
            <a:custGeom>
              <a:avLst/>
              <a:gdLst>
                <a:gd name="T0" fmla="*/ 83 w 102"/>
                <a:gd name="T1" fmla="*/ 101 h 101"/>
                <a:gd name="T2" fmla="*/ 0 w 102"/>
                <a:gd name="T3" fmla="*/ 101 h 101"/>
                <a:gd name="T4" fmla="*/ 0 w 102"/>
                <a:gd name="T5" fmla="*/ 0 h 101"/>
                <a:gd name="T6" fmla="*/ 102 w 102"/>
                <a:gd name="T7" fmla="*/ 0 h 101"/>
                <a:gd name="T8" fmla="*/ 102 w 102"/>
                <a:gd name="T9" fmla="*/ 63 h 101"/>
                <a:gd name="T10" fmla="*/ 98 w 102"/>
                <a:gd name="T11" fmla="*/ 73 h 101"/>
                <a:gd name="T12" fmla="*/ 92 w 102"/>
                <a:gd name="T13" fmla="*/ 81 h 101"/>
                <a:gd name="T14" fmla="*/ 88 w 102"/>
                <a:gd name="T15" fmla="*/ 91 h 101"/>
                <a:gd name="T16" fmla="*/ 83 w 102"/>
                <a:gd name="T1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1">
                  <a:moveTo>
                    <a:pt x="83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63"/>
                  </a:lnTo>
                  <a:lnTo>
                    <a:pt x="98" y="73"/>
                  </a:lnTo>
                  <a:lnTo>
                    <a:pt x="92" y="81"/>
                  </a:lnTo>
                  <a:lnTo>
                    <a:pt x="88" y="91"/>
                  </a:lnTo>
                  <a:lnTo>
                    <a:pt x="83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3" name="Freeform 495"/>
            <p:cNvSpPr>
              <a:spLocks/>
            </p:cNvSpPr>
            <p:nvPr userDrawn="1"/>
          </p:nvSpPr>
          <p:spPr bwMode="auto">
            <a:xfrm>
              <a:off x="5037" y="1852"/>
              <a:ext cx="9" cy="12"/>
            </a:xfrm>
            <a:custGeom>
              <a:avLst/>
              <a:gdLst>
                <a:gd name="T0" fmla="*/ 29 w 29"/>
                <a:gd name="T1" fmla="*/ 34 h 34"/>
                <a:gd name="T2" fmla="*/ 0 w 29"/>
                <a:gd name="T3" fmla="*/ 34 h 34"/>
                <a:gd name="T4" fmla="*/ 29 w 29"/>
                <a:gd name="T5" fmla="*/ 0 h 34"/>
                <a:gd name="T6" fmla="*/ 29 w 29"/>
                <a:gd name="T7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34">
                  <a:moveTo>
                    <a:pt x="29" y="34"/>
                  </a:moveTo>
                  <a:lnTo>
                    <a:pt x="0" y="34"/>
                  </a:lnTo>
                  <a:lnTo>
                    <a:pt x="29" y="0"/>
                  </a:lnTo>
                  <a:lnTo>
                    <a:pt x="29" y="34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4" name="Rectangle 496"/>
            <p:cNvSpPr>
              <a:spLocks noChangeArrowheads="1"/>
            </p:cNvSpPr>
            <p:nvPr userDrawn="1"/>
          </p:nvSpPr>
          <p:spPr bwMode="auto">
            <a:xfrm>
              <a:off x="5081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5" name="Rectangle 497"/>
            <p:cNvSpPr>
              <a:spLocks noChangeArrowheads="1"/>
            </p:cNvSpPr>
            <p:nvPr userDrawn="1"/>
          </p:nvSpPr>
          <p:spPr bwMode="auto">
            <a:xfrm>
              <a:off x="5149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6" name="Rectangle 498"/>
            <p:cNvSpPr>
              <a:spLocks noChangeArrowheads="1"/>
            </p:cNvSpPr>
            <p:nvPr userDrawn="1"/>
          </p:nvSpPr>
          <p:spPr bwMode="auto">
            <a:xfrm>
              <a:off x="5217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7" name="Rectangle 499"/>
            <p:cNvSpPr>
              <a:spLocks noChangeArrowheads="1"/>
            </p:cNvSpPr>
            <p:nvPr userDrawn="1"/>
          </p:nvSpPr>
          <p:spPr bwMode="auto">
            <a:xfrm>
              <a:off x="5285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8" name="Rectangle 500"/>
            <p:cNvSpPr>
              <a:spLocks noChangeArrowheads="1"/>
            </p:cNvSpPr>
            <p:nvPr userDrawn="1"/>
          </p:nvSpPr>
          <p:spPr bwMode="auto">
            <a:xfrm>
              <a:off x="5354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9" name="Rectangle 501"/>
            <p:cNvSpPr>
              <a:spLocks noChangeArrowheads="1"/>
            </p:cNvSpPr>
            <p:nvPr userDrawn="1"/>
          </p:nvSpPr>
          <p:spPr bwMode="auto">
            <a:xfrm>
              <a:off x="5422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0" name="Rectangle 502"/>
            <p:cNvSpPr>
              <a:spLocks noChangeArrowheads="1"/>
            </p:cNvSpPr>
            <p:nvPr userDrawn="1"/>
          </p:nvSpPr>
          <p:spPr bwMode="auto">
            <a:xfrm>
              <a:off x="5490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1" name="Rectangle 503"/>
            <p:cNvSpPr>
              <a:spLocks noChangeArrowheads="1"/>
            </p:cNvSpPr>
            <p:nvPr userDrawn="1"/>
          </p:nvSpPr>
          <p:spPr bwMode="auto">
            <a:xfrm>
              <a:off x="5558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2" name="Rectangle 504"/>
            <p:cNvSpPr>
              <a:spLocks noChangeArrowheads="1"/>
            </p:cNvSpPr>
            <p:nvPr userDrawn="1"/>
          </p:nvSpPr>
          <p:spPr bwMode="auto">
            <a:xfrm>
              <a:off x="5627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3" name="Rectangle 505"/>
            <p:cNvSpPr>
              <a:spLocks noChangeArrowheads="1"/>
            </p:cNvSpPr>
            <p:nvPr userDrawn="1"/>
          </p:nvSpPr>
          <p:spPr bwMode="auto">
            <a:xfrm>
              <a:off x="5695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4" name="Rectangle 506"/>
            <p:cNvSpPr>
              <a:spLocks noChangeArrowheads="1"/>
            </p:cNvSpPr>
            <p:nvPr userDrawn="1"/>
          </p:nvSpPr>
          <p:spPr bwMode="auto">
            <a:xfrm>
              <a:off x="5763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5" name="Rectangle 507"/>
            <p:cNvSpPr>
              <a:spLocks noChangeArrowheads="1"/>
            </p:cNvSpPr>
            <p:nvPr userDrawn="1"/>
          </p:nvSpPr>
          <p:spPr bwMode="auto">
            <a:xfrm>
              <a:off x="5831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6" name="Rectangle 508"/>
            <p:cNvSpPr>
              <a:spLocks noChangeArrowheads="1"/>
            </p:cNvSpPr>
            <p:nvPr userDrawn="1"/>
          </p:nvSpPr>
          <p:spPr bwMode="auto">
            <a:xfrm>
              <a:off x="5900" y="1829"/>
              <a:ext cx="33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7" name="Rectangle 509"/>
            <p:cNvSpPr>
              <a:spLocks noChangeArrowheads="1"/>
            </p:cNvSpPr>
            <p:nvPr userDrawn="1"/>
          </p:nvSpPr>
          <p:spPr bwMode="auto">
            <a:xfrm>
              <a:off x="5968" y="182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8" name="Freeform 510"/>
            <p:cNvSpPr>
              <a:spLocks/>
            </p:cNvSpPr>
            <p:nvPr userDrawn="1"/>
          </p:nvSpPr>
          <p:spPr bwMode="auto">
            <a:xfrm>
              <a:off x="6036" y="1829"/>
              <a:ext cx="9" cy="16"/>
            </a:xfrm>
            <a:custGeom>
              <a:avLst/>
              <a:gdLst>
                <a:gd name="T0" fmla="*/ 0 w 27"/>
                <a:gd name="T1" fmla="*/ 48 h 48"/>
                <a:gd name="T2" fmla="*/ 0 w 27"/>
                <a:gd name="T3" fmla="*/ 0 h 48"/>
                <a:gd name="T4" fmla="*/ 27 w 27"/>
                <a:gd name="T5" fmla="*/ 0 h 48"/>
                <a:gd name="T6" fmla="*/ 21 w 27"/>
                <a:gd name="T7" fmla="*/ 12 h 48"/>
                <a:gd name="T8" fmla="*/ 14 w 27"/>
                <a:gd name="T9" fmla="*/ 24 h 48"/>
                <a:gd name="T10" fmla="*/ 7 w 27"/>
                <a:gd name="T11" fmla="*/ 36 h 48"/>
                <a:gd name="T12" fmla="*/ 0 w 27"/>
                <a:gd name="T1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48">
                  <a:moveTo>
                    <a:pt x="0" y="48"/>
                  </a:moveTo>
                  <a:lnTo>
                    <a:pt x="0" y="0"/>
                  </a:lnTo>
                  <a:lnTo>
                    <a:pt x="27" y="0"/>
                  </a:lnTo>
                  <a:lnTo>
                    <a:pt x="21" y="12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29" name="Rectangle 511"/>
            <p:cNvSpPr>
              <a:spLocks noChangeArrowheads="1"/>
            </p:cNvSpPr>
            <p:nvPr userDrawn="1"/>
          </p:nvSpPr>
          <p:spPr bwMode="auto">
            <a:xfrm>
              <a:off x="5012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0" name="Rectangle 512"/>
            <p:cNvSpPr>
              <a:spLocks noChangeArrowheads="1"/>
            </p:cNvSpPr>
            <p:nvPr userDrawn="1"/>
          </p:nvSpPr>
          <p:spPr bwMode="auto">
            <a:xfrm>
              <a:off x="5081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1" name="Rectangle 513"/>
            <p:cNvSpPr>
              <a:spLocks noChangeArrowheads="1"/>
            </p:cNvSpPr>
            <p:nvPr userDrawn="1"/>
          </p:nvSpPr>
          <p:spPr bwMode="auto">
            <a:xfrm>
              <a:off x="5149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2" name="Rectangle 514"/>
            <p:cNvSpPr>
              <a:spLocks noChangeArrowheads="1"/>
            </p:cNvSpPr>
            <p:nvPr userDrawn="1"/>
          </p:nvSpPr>
          <p:spPr bwMode="auto">
            <a:xfrm>
              <a:off x="5217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3" name="Rectangle 515"/>
            <p:cNvSpPr>
              <a:spLocks noChangeArrowheads="1"/>
            </p:cNvSpPr>
            <p:nvPr userDrawn="1"/>
          </p:nvSpPr>
          <p:spPr bwMode="auto">
            <a:xfrm>
              <a:off x="5285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4" name="Rectangle 516"/>
            <p:cNvSpPr>
              <a:spLocks noChangeArrowheads="1"/>
            </p:cNvSpPr>
            <p:nvPr userDrawn="1"/>
          </p:nvSpPr>
          <p:spPr bwMode="auto">
            <a:xfrm>
              <a:off x="5354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5" name="Rectangle 517"/>
            <p:cNvSpPr>
              <a:spLocks noChangeArrowheads="1"/>
            </p:cNvSpPr>
            <p:nvPr userDrawn="1"/>
          </p:nvSpPr>
          <p:spPr bwMode="auto">
            <a:xfrm>
              <a:off x="5422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6" name="Rectangle 518"/>
            <p:cNvSpPr>
              <a:spLocks noChangeArrowheads="1"/>
            </p:cNvSpPr>
            <p:nvPr userDrawn="1"/>
          </p:nvSpPr>
          <p:spPr bwMode="auto">
            <a:xfrm>
              <a:off x="5490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7" name="Rectangle 519"/>
            <p:cNvSpPr>
              <a:spLocks noChangeArrowheads="1"/>
            </p:cNvSpPr>
            <p:nvPr userDrawn="1"/>
          </p:nvSpPr>
          <p:spPr bwMode="auto">
            <a:xfrm>
              <a:off x="5558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8" name="Rectangle 520"/>
            <p:cNvSpPr>
              <a:spLocks noChangeArrowheads="1"/>
            </p:cNvSpPr>
            <p:nvPr userDrawn="1"/>
          </p:nvSpPr>
          <p:spPr bwMode="auto">
            <a:xfrm>
              <a:off x="5627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39" name="Rectangle 521"/>
            <p:cNvSpPr>
              <a:spLocks noChangeArrowheads="1"/>
            </p:cNvSpPr>
            <p:nvPr userDrawn="1"/>
          </p:nvSpPr>
          <p:spPr bwMode="auto">
            <a:xfrm>
              <a:off x="5695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0" name="Rectangle 522"/>
            <p:cNvSpPr>
              <a:spLocks noChangeArrowheads="1"/>
            </p:cNvSpPr>
            <p:nvPr userDrawn="1"/>
          </p:nvSpPr>
          <p:spPr bwMode="auto">
            <a:xfrm>
              <a:off x="5763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1" name="Rectangle 523"/>
            <p:cNvSpPr>
              <a:spLocks noChangeArrowheads="1"/>
            </p:cNvSpPr>
            <p:nvPr userDrawn="1"/>
          </p:nvSpPr>
          <p:spPr bwMode="auto">
            <a:xfrm>
              <a:off x="5831" y="1897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2" name="Rectangle 524"/>
            <p:cNvSpPr>
              <a:spLocks noChangeArrowheads="1"/>
            </p:cNvSpPr>
            <p:nvPr userDrawn="1"/>
          </p:nvSpPr>
          <p:spPr bwMode="auto">
            <a:xfrm>
              <a:off x="5900" y="1897"/>
              <a:ext cx="33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3" name="Freeform 525"/>
            <p:cNvSpPr>
              <a:spLocks/>
            </p:cNvSpPr>
            <p:nvPr userDrawn="1"/>
          </p:nvSpPr>
          <p:spPr bwMode="auto">
            <a:xfrm>
              <a:off x="5968" y="1897"/>
              <a:ext cx="34" cy="35"/>
            </a:xfrm>
            <a:custGeom>
              <a:avLst/>
              <a:gdLst>
                <a:gd name="T0" fmla="*/ 40 w 101"/>
                <a:gd name="T1" fmla="*/ 103 h 103"/>
                <a:gd name="T2" fmla="*/ 0 w 101"/>
                <a:gd name="T3" fmla="*/ 103 h 103"/>
                <a:gd name="T4" fmla="*/ 0 w 101"/>
                <a:gd name="T5" fmla="*/ 0 h 103"/>
                <a:gd name="T6" fmla="*/ 101 w 101"/>
                <a:gd name="T7" fmla="*/ 0 h 103"/>
                <a:gd name="T8" fmla="*/ 101 w 101"/>
                <a:gd name="T9" fmla="*/ 11 h 103"/>
                <a:gd name="T10" fmla="*/ 86 w 101"/>
                <a:gd name="T11" fmla="*/ 34 h 103"/>
                <a:gd name="T12" fmla="*/ 72 w 101"/>
                <a:gd name="T13" fmla="*/ 57 h 103"/>
                <a:gd name="T14" fmla="*/ 57 w 101"/>
                <a:gd name="T15" fmla="*/ 80 h 103"/>
                <a:gd name="T16" fmla="*/ 40 w 101"/>
                <a:gd name="T1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103">
                  <a:moveTo>
                    <a:pt x="40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101" y="11"/>
                  </a:lnTo>
                  <a:lnTo>
                    <a:pt x="86" y="34"/>
                  </a:lnTo>
                  <a:lnTo>
                    <a:pt x="72" y="57"/>
                  </a:lnTo>
                  <a:lnTo>
                    <a:pt x="57" y="80"/>
                  </a:lnTo>
                  <a:lnTo>
                    <a:pt x="40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4" name="Freeform 526"/>
            <p:cNvSpPr>
              <a:spLocks/>
            </p:cNvSpPr>
            <p:nvPr userDrawn="1"/>
          </p:nvSpPr>
          <p:spPr bwMode="auto">
            <a:xfrm>
              <a:off x="4944" y="1966"/>
              <a:ext cx="34" cy="33"/>
            </a:xfrm>
            <a:custGeom>
              <a:avLst/>
              <a:gdLst>
                <a:gd name="T0" fmla="*/ 102 w 102"/>
                <a:gd name="T1" fmla="*/ 101 h 101"/>
                <a:gd name="T2" fmla="*/ 0 w 102"/>
                <a:gd name="T3" fmla="*/ 101 h 101"/>
                <a:gd name="T4" fmla="*/ 0 w 102"/>
                <a:gd name="T5" fmla="*/ 19 h 101"/>
                <a:gd name="T6" fmla="*/ 17 w 102"/>
                <a:gd name="T7" fmla="*/ 0 h 101"/>
                <a:gd name="T8" fmla="*/ 102 w 102"/>
                <a:gd name="T9" fmla="*/ 0 h 101"/>
                <a:gd name="T10" fmla="*/ 102 w 102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01">
                  <a:moveTo>
                    <a:pt x="102" y="101"/>
                  </a:moveTo>
                  <a:lnTo>
                    <a:pt x="0" y="101"/>
                  </a:lnTo>
                  <a:lnTo>
                    <a:pt x="0" y="19"/>
                  </a:lnTo>
                  <a:lnTo>
                    <a:pt x="17" y="0"/>
                  </a:lnTo>
                  <a:lnTo>
                    <a:pt x="102" y="0"/>
                  </a:lnTo>
                  <a:lnTo>
                    <a:pt x="102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5" name="Rectangle 527"/>
            <p:cNvSpPr>
              <a:spLocks noChangeArrowheads="1"/>
            </p:cNvSpPr>
            <p:nvPr userDrawn="1"/>
          </p:nvSpPr>
          <p:spPr bwMode="auto">
            <a:xfrm>
              <a:off x="5012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6" name="Rectangle 528"/>
            <p:cNvSpPr>
              <a:spLocks noChangeArrowheads="1"/>
            </p:cNvSpPr>
            <p:nvPr userDrawn="1"/>
          </p:nvSpPr>
          <p:spPr bwMode="auto">
            <a:xfrm>
              <a:off x="5081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7" name="Rectangle 529"/>
            <p:cNvSpPr>
              <a:spLocks noChangeArrowheads="1"/>
            </p:cNvSpPr>
            <p:nvPr userDrawn="1"/>
          </p:nvSpPr>
          <p:spPr bwMode="auto">
            <a:xfrm>
              <a:off x="5149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8" name="Rectangle 530"/>
            <p:cNvSpPr>
              <a:spLocks noChangeArrowheads="1"/>
            </p:cNvSpPr>
            <p:nvPr userDrawn="1"/>
          </p:nvSpPr>
          <p:spPr bwMode="auto">
            <a:xfrm>
              <a:off x="5217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49" name="Rectangle 531"/>
            <p:cNvSpPr>
              <a:spLocks noChangeArrowheads="1"/>
            </p:cNvSpPr>
            <p:nvPr userDrawn="1"/>
          </p:nvSpPr>
          <p:spPr bwMode="auto">
            <a:xfrm>
              <a:off x="5285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0" name="Rectangle 532"/>
            <p:cNvSpPr>
              <a:spLocks noChangeArrowheads="1"/>
            </p:cNvSpPr>
            <p:nvPr userDrawn="1"/>
          </p:nvSpPr>
          <p:spPr bwMode="auto">
            <a:xfrm>
              <a:off x="5354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1" name="Rectangle 533"/>
            <p:cNvSpPr>
              <a:spLocks noChangeArrowheads="1"/>
            </p:cNvSpPr>
            <p:nvPr userDrawn="1"/>
          </p:nvSpPr>
          <p:spPr bwMode="auto">
            <a:xfrm>
              <a:off x="5422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2" name="Rectangle 534"/>
            <p:cNvSpPr>
              <a:spLocks noChangeArrowheads="1"/>
            </p:cNvSpPr>
            <p:nvPr userDrawn="1"/>
          </p:nvSpPr>
          <p:spPr bwMode="auto">
            <a:xfrm>
              <a:off x="5490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3" name="Rectangle 535"/>
            <p:cNvSpPr>
              <a:spLocks noChangeArrowheads="1"/>
            </p:cNvSpPr>
            <p:nvPr userDrawn="1"/>
          </p:nvSpPr>
          <p:spPr bwMode="auto">
            <a:xfrm>
              <a:off x="5558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4" name="Rectangle 536"/>
            <p:cNvSpPr>
              <a:spLocks noChangeArrowheads="1"/>
            </p:cNvSpPr>
            <p:nvPr userDrawn="1"/>
          </p:nvSpPr>
          <p:spPr bwMode="auto">
            <a:xfrm>
              <a:off x="5627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5" name="Rectangle 537"/>
            <p:cNvSpPr>
              <a:spLocks noChangeArrowheads="1"/>
            </p:cNvSpPr>
            <p:nvPr userDrawn="1"/>
          </p:nvSpPr>
          <p:spPr bwMode="auto">
            <a:xfrm>
              <a:off x="5695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6" name="Rectangle 538"/>
            <p:cNvSpPr>
              <a:spLocks noChangeArrowheads="1"/>
            </p:cNvSpPr>
            <p:nvPr userDrawn="1"/>
          </p:nvSpPr>
          <p:spPr bwMode="auto">
            <a:xfrm>
              <a:off x="5763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7" name="Rectangle 539"/>
            <p:cNvSpPr>
              <a:spLocks noChangeArrowheads="1"/>
            </p:cNvSpPr>
            <p:nvPr userDrawn="1"/>
          </p:nvSpPr>
          <p:spPr bwMode="auto">
            <a:xfrm>
              <a:off x="5831" y="1966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8" name="Freeform 540"/>
            <p:cNvSpPr>
              <a:spLocks/>
            </p:cNvSpPr>
            <p:nvPr userDrawn="1"/>
          </p:nvSpPr>
          <p:spPr bwMode="auto">
            <a:xfrm>
              <a:off x="5900" y="1966"/>
              <a:ext cx="33" cy="33"/>
            </a:xfrm>
            <a:custGeom>
              <a:avLst/>
              <a:gdLst>
                <a:gd name="T0" fmla="*/ 99 w 101"/>
                <a:gd name="T1" fmla="*/ 101 h 101"/>
                <a:gd name="T2" fmla="*/ 0 w 101"/>
                <a:gd name="T3" fmla="*/ 101 h 101"/>
                <a:gd name="T4" fmla="*/ 0 w 101"/>
                <a:gd name="T5" fmla="*/ 0 h 101"/>
                <a:gd name="T6" fmla="*/ 101 w 101"/>
                <a:gd name="T7" fmla="*/ 0 h 101"/>
                <a:gd name="T8" fmla="*/ 101 w 101"/>
                <a:gd name="T9" fmla="*/ 97 h 101"/>
                <a:gd name="T10" fmla="*/ 99 w 101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101">
                  <a:moveTo>
                    <a:pt x="99" y="101"/>
                  </a:moveTo>
                  <a:lnTo>
                    <a:pt x="0" y="101"/>
                  </a:lnTo>
                  <a:lnTo>
                    <a:pt x="0" y="0"/>
                  </a:lnTo>
                  <a:lnTo>
                    <a:pt x="101" y="0"/>
                  </a:lnTo>
                  <a:lnTo>
                    <a:pt x="101" y="97"/>
                  </a:lnTo>
                  <a:lnTo>
                    <a:pt x="99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59" name="Freeform 541"/>
            <p:cNvSpPr>
              <a:spLocks/>
            </p:cNvSpPr>
            <p:nvPr userDrawn="1"/>
          </p:nvSpPr>
          <p:spPr bwMode="auto">
            <a:xfrm>
              <a:off x="4876" y="2034"/>
              <a:ext cx="34" cy="33"/>
            </a:xfrm>
            <a:custGeom>
              <a:avLst/>
              <a:gdLst>
                <a:gd name="T0" fmla="*/ 103 w 103"/>
                <a:gd name="T1" fmla="*/ 101 h 101"/>
                <a:gd name="T2" fmla="*/ 0 w 103"/>
                <a:gd name="T3" fmla="*/ 101 h 101"/>
                <a:gd name="T4" fmla="*/ 0 w 103"/>
                <a:gd name="T5" fmla="*/ 55 h 101"/>
                <a:gd name="T6" fmla="*/ 48 w 103"/>
                <a:gd name="T7" fmla="*/ 0 h 101"/>
                <a:gd name="T8" fmla="*/ 103 w 103"/>
                <a:gd name="T9" fmla="*/ 0 h 101"/>
                <a:gd name="T10" fmla="*/ 103 w 103"/>
                <a:gd name="T11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01">
                  <a:moveTo>
                    <a:pt x="103" y="101"/>
                  </a:moveTo>
                  <a:lnTo>
                    <a:pt x="0" y="101"/>
                  </a:lnTo>
                  <a:lnTo>
                    <a:pt x="0" y="55"/>
                  </a:lnTo>
                  <a:lnTo>
                    <a:pt x="48" y="0"/>
                  </a:lnTo>
                  <a:lnTo>
                    <a:pt x="103" y="0"/>
                  </a:lnTo>
                  <a:lnTo>
                    <a:pt x="103" y="101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0" name="Rectangle 542"/>
            <p:cNvSpPr>
              <a:spLocks noChangeArrowheads="1"/>
            </p:cNvSpPr>
            <p:nvPr userDrawn="1"/>
          </p:nvSpPr>
          <p:spPr bwMode="auto">
            <a:xfrm>
              <a:off x="4944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1" name="Rectangle 543"/>
            <p:cNvSpPr>
              <a:spLocks noChangeArrowheads="1"/>
            </p:cNvSpPr>
            <p:nvPr userDrawn="1"/>
          </p:nvSpPr>
          <p:spPr bwMode="auto">
            <a:xfrm>
              <a:off x="5012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2" name="Rectangle 544"/>
            <p:cNvSpPr>
              <a:spLocks noChangeArrowheads="1"/>
            </p:cNvSpPr>
            <p:nvPr userDrawn="1"/>
          </p:nvSpPr>
          <p:spPr bwMode="auto">
            <a:xfrm>
              <a:off x="5081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3" name="Rectangle 545"/>
            <p:cNvSpPr>
              <a:spLocks noChangeArrowheads="1"/>
            </p:cNvSpPr>
            <p:nvPr userDrawn="1"/>
          </p:nvSpPr>
          <p:spPr bwMode="auto">
            <a:xfrm>
              <a:off x="5149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4" name="Rectangle 546"/>
            <p:cNvSpPr>
              <a:spLocks noChangeArrowheads="1"/>
            </p:cNvSpPr>
            <p:nvPr userDrawn="1"/>
          </p:nvSpPr>
          <p:spPr bwMode="auto">
            <a:xfrm>
              <a:off x="5217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5" name="Rectangle 547"/>
            <p:cNvSpPr>
              <a:spLocks noChangeArrowheads="1"/>
            </p:cNvSpPr>
            <p:nvPr userDrawn="1"/>
          </p:nvSpPr>
          <p:spPr bwMode="auto">
            <a:xfrm>
              <a:off x="5285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6" name="Rectangle 548"/>
            <p:cNvSpPr>
              <a:spLocks noChangeArrowheads="1"/>
            </p:cNvSpPr>
            <p:nvPr userDrawn="1"/>
          </p:nvSpPr>
          <p:spPr bwMode="auto">
            <a:xfrm>
              <a:off x="5354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7" name="Rectangle 549"/>
            <p:cNvSpPr>
              <a:spLocks noChangeArrowheads="1"/>
            </p:cNvSpPr>
            <p:nvPr userDrawn="1"/>
          </p:nvSpPr>
          <p:spPr bwMode="auto">
            <a:xfrm>
              <a:off x="5422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8" name="Rectangle 550"/>
            <p:cNvSpPr>
              <a:spLocks noChangeArrowheads="1"/>
            </p:cNvSpPr>
            <p:nvPr userDrawn="1"/>
          </p:nvSpPr>
          <p:spPr bwMode="auto">
            <a:xfrm>
              <a:off x="5490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69" name="Rectangle 551"/>
            <p:cNvSpPr>
              <a:spLocks noChangeArrowheads="1"/>
            </p:cNvSpPr>
            <p:nvPr userDrawn="1"/>
          </p:nvSpPr>
          <p:spPr bwMode="auto">
            <a:xfrm>
              <a:off x="5558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0" name="Rectangle 552"/>
            <p:cNvSpPr>
              <a:spLocks noChangeArrowheads="1"/>
            </p:cNvSpPr>
            <p:nvPr userDrawn="1"/>
          </p:nvSpPr>
          <p:spPr bwMode="auto">
            <a:xfrm>
              <a:off x="5627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1" name="Rectangle 553"/>
            <p:cNvSpPr>
              <a:spLocks noChangeArrowheads="1"/>
            </p:cNvSpPr>
            <p:nvPr userDrawn="1"/>
          </p:nvSpPr>
          <p:spPr bwMode="auto">
            <a:xfrm>
              <a:off x="5695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2" name="Rectangle 554"/>
            <p:cNvSpPr>
              <a:spLocks noChangeArrowheads="1"/>
            </p:cNvSpPr>
            <p:nvPr userDrawn="1"/>
          </p:nvSpPr>
          <p:spPr bwMode="auto">
            <a:xfrm>
              <a:off x="5763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3" name="Rectangle 555"/>
            <p:cNvSpPr>
              <a:spLocks noChangeArrowheads="1"/>
            </p:cNvSpPr>
            <p:nvPr userDrawn="1"/>
          </p:nvSpPr>
          <p:spPr bwMode="auto">
            <a:xfrm>
              <a:off x="5831" y="2034"/>
              <a:ext cx="34" cy="33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4" name="Freeform 556"/>
            <p:cNvSpPr>
              <a:spLocks/>
            </p:cNvSpPr>
            <p:nvPr userDrawn="1"/>
          </p:nvSpPr>
          <p:spPr bwMode="auto">
            <a:xfrm>
              <a:off x="5900" y="2034"/>
              <a:ext cx="7" cy="8"/>
            </a:xfrm>
            <a:custGeom>
              <a:avLst/>
              <a:gdLst>
                <a:gd name="T0" fmla="*/ 0 w 21"/>
                <a:gd name="T1" fmla="*/ 25 h 25"/>
                <a:gd name="T2" fmla="*/ 0 w 21"/>
                <a:gd name="T3" fmla="*/ 0 h 25"/>
                <a:gd name="T4" fmla="*/ 21 w 21"/>
                <a:gd name="T5" fmla="*/ 0 h 25"/>
                <a:gd name="T6" fmla="*/ 0 w 21"/>
                <a:gd name="T7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5">
                  <a:moveTo>
                    <a:pt x="0" y="25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5" name="Freeform 557"/>
            <p:cNvSpPr>
              <a:spLocks/>
            </p:cNvSpPr>
            <p:nvPr userDrawn="1"/>
          </p:nvSpPr>
          <p:spPr bwMode="auto">
            <a:xfrm>
              <a:off x="4808" y="2102"/>
              <a:ext cx="34" cy="34"/>
            </a:xfrm>
            <a:custGeom>
              <a:avLst/>
              <a:gdLst>
                <a:gd name="T0" fmla="*/ 102 w 102"/>
                <a:gd name="T1" fmla="*/ 102 h 102"/>
                <a:gd name="T2" fmla="*/ 0 w 102"/>
                <a:gd name="T3" fmla="*/ 102 h 102"/>
                <a:gd name="T4" fmla="*/ 19 w 102"/>
                <a:gd name="T5" fmla="*/ 76 h 102"/>
                <a:gd name="T6" fmla="*/ 39 w 102"/>
                <a:gd name="T7" fmla="*/ 51 h 102"/>
                <a:gd name="T8" fmla="*/ 59 w 102"/>
                <a:gd name="T9" fmla="*/ 26 h 102"/>
                <a:gd name="T10" fmla="*/ 80 w 102"/>
                <a:gd name="T11" fmla="*/ 0 h 102"/>
                <a:gd name="T12" fmla="*/ 102 w 102"/>
                <a:gd name="T13" fmla="*/ 0 h 102"/>
                <a:gd name="T14" fmla="*/ 102 w 102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0" y="102"/>
                  </a:lnTo>
                  <a:lnTo>
                    <a:pt x="19" y="76"/>
                  </a:lnTo>
                  <a:lnTo>
                    <a:pt x="39" y="51"/>
                  </a:lnTo>
                  <a:lnTo>
                    <a:pt x="59" y="26"/>
                  </a:lnTo>
                  <a:lnTo>
                    <a:pt x="80" y="0"/>
                  </a:lnTo>
                  <a:lnTo>
                    <a:pt x="102" y="0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6" name="Rectangle 558"/>
            <p:cNvSpPr>
              <a:spLocks noChangeArrowheads="1"/>
            </p:cNvSpPr>
            <p:nvPr userDrawn="1"/>
          </p:nvSpPr>
          <p:spPr bwMode="auto">
            <a:xfrm>
              <a:off x="4876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7" name="Rectangle 559"/>
            <p:cNvSpPr>
              <a:spLocks noChangeArrowheads="1"/>
            </p:cNvSpPr>
            <p:nvPr userDrawn="1"/>
          </p:nvSpPr>
          <p:spPr bwMode="auto">
            <a:xfrm>
              <a:off x="4944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8" name="Rectangle 560"/>
            <p:cNvSpPr>
              <a:spLocks noChangeArrowheads="1"/>
            </p:cNvSpPr>
            <p:nvPr userDrawn="1"/>
          </p:nvSpPr>
          <p:spPr bwMode="auto">
            <a:xfrm>
              <a:off x="5012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79" name="Rectangle 561"/>
            <p:cNvSpPr>
              <a:spLocks noChangeArrowheads="1"/>
            </p:cNvSpPr>
            <p:nvPr userDrawn="1"/>
          </p:nvSpPr>
          <p:spPr bwMode="auto">
            <a:xfrm>
              <a:off x="5081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0" name="Rectangle 562"/>
            <p:cNvSpPr>
              <a:spLocks noChangeArrowheads="1"/>
            </p:cNvSpPr>
            <p:nvPr userDrawn="1"/>
          </p:nvSpPr>
          <p:spPr bwMode="auto">
            <a:xfrm>
              <a:off x="5149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1" name="Rectangle 563"/>
            <p:cNvSpPr>
              <a:spLocks noChangeArrowheads="1"/>
            </p:cNvSpPr>
            <p:nvPr userDrawn="1"/>
          </p:nvSpPr>
          <p:spPr bwMode="auto">
            <a:xfrm>
              <a:off x="5217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2" name="Rectangle 564"/>
            <p:cNvSpPr>
              <a:spLocks noChangeArrowheads="1"/>
            </p:cNvSpPr>
            <p:nvPr userDrawn="1"/>
          </p:nvSpPr>
          <p:spPr bwMode="auto">
            <a:xfrm>
              <a:off x="5285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3" name="Rectangle 565"/>
            <p:cNvSpPr>
              <a:spLocks noChangeArrowheads="1"/>
            </p:cNvSpPr>
            <p:nvPr userDrawn="1"/>
          </p:nvSpPr>
          <p:spPr bwMode="auto">
            <a:xfrm>
              <a:off x="5354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4" name="Rectangle 566"/>
            <p:cNvSpPr>
              <a:spLocks noChangeArrowheads="1"/>
            </p:cNvSpPr>
            <p:nvPr userDrawn="1"/>
          </p:nvSpPr>
          <p:spPr bwMode="auto">
            <a:xfrm>
              <a:off x="5422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5" name="Rectangle 567"/>
            <p:cNvSpPr>
              <a:spLocks noChangeArrowheads="1"/>
            </p:cNvSpPr>
            <p:nvPr userDrawn="1"/>
          </p:nvSpPr>
          <p:spPr bwMode="auto">
            <a:xfrm>
              <a:off x="5490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6" name="Rectangle 568"/>
            <p:cNvSpPr>
              <a:spLocks noChangeArrowheads="1"/>
            </p:cNvSpPr>
            <p:nvPr userDrawn="1"/>
          </p:nvSpPr>
          <p:spPr bwMode="auto">
            <a:xfrm>
              <a:off x="5558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7" name="Rectangle 569"/>
            <p:cNvSpPr>
              <a:spLocks noChangeArrowheads="1"/>
            </p:cNvSpPr>
            <p:nvPr userDrawn="1"/>
          </p:nvSpPr>
          <p:spPr bwMode="auto">
            <a:xfrm>
              <a:off x="5627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8" name="Rectangle 570"/>
            <p:cNvSpPr>
              <a:spLocks noChangeArrowheads="1"/>
            </p:cNvSpPr>
            <p:nvPr userDrawn="1"/>
          </p:nvSpPr>
          <p:spPr bwMode="auto">
            <a:xfrm>
              <a:off x="5695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89" name="Rectangle 571"/>
            <p:cNvSpPr>
              <a:spLocks noChangeArrowheads="1"/>
            </p:cNvSpPr>
            <p:nvPr userDrawn="1"/>
          </p:nvSpPr>
          <p:spPr bwMode="auto">
            <a:xfrm>
              <a:off x="5763" y="210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0" name="Freeform 572"/>
            <p:cNvSpPr>
              <a:spLocks/>
            </p:cNvSpPr>
            <p:nvPr userDrawn="1"/>
          </p:nvSpPr>
          <p:spPr bwMode="auto">
            <a:xfrm>
              <a:off x="5831" y="2102"/>
              <a:ext cx="21" cy="26"/>
            </a:xfrm>
            <a:custGeom>
              <a:avLst/>
              <a:gdLst>
                <a:gd name="T0" fmla="*/ 0 w 63"/>
                <a:gd name="T1" fmla="*/ 79 h 79"/>
                <a:gd name="T2" fmla="*/ 0 w 63"/>
                <a:gd name="T3" fmla="*/ 0 h 79"/>
                <a:gd name="T4" fmla="*/ 63 w 63"/>
                <a:gd name="T5" fmla="*/ 0 h 79"/>
                <a:gd name="T6" fmla="*/ 0 w 63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79">
                  <a:moveTo>
                    <a:pt x="0" y="79"/>
                  </a:moveTo>
                  <a:lnTo>
                    <a:pt x="0" y="0"/>
                  </a:lnTo>
                  <a:lnTo>
                    <a:pt x="63" y="0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1" name="Freeform 573"/>
            <p:cNvSpPr>
              <a:spLocks/>
            </p:cNvSpPr>
            <p:nvPr userDrawn="1"/>
          </p:nvSpPr>
          <p:spPr bwMode="auto">
            <a:xfrm>
              <a:off x="4762" y="2185"/>
              <a:ext cx="11" cy="19"/>
            </a:xfrm>
            <a:custGeom>
              <a:avLst/>
              <a:gdLst>
                <a:gd name="T0" fmla="*/ 35 w 35"/>
                <a:gd name="T1" fmla="*/ 57 h 57"/>
                <a:gd name="T2" fmla="*/ 0 w 35"/>
                <a:gd name="T3" fmla="*/ 57 h 57"/>
                <a:gd name="T4" fmla="*/ 9 w 35"/>
                <a:gd name="T5" fmla="*/ 43 h 57"/>
                <a:gd name="T6" fmla="*/ 17 w 35"/>
                <a:gd name="T7" fmla="*/ 28 h 57"/>
                <a:gd name="T8" fmla="*/ 26 w 35"/>
                <a:gd name="T9" fmla="*/ 14 h 57"/>
                <a:gd name="T10" fmla="*/ 35 w 35"/>
                <a:gd name="T11" fmla="*/ 0 h 57"/>
                <a:gd name="T12" fmla="*/ 35 w 35"/>
                <a:gd name="T13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57">
                  <a:moveTo>
                    <a:pt x="35" y="57"/>
                  </a:moveTo>
                  <a:lnTo>
                    <a:pt x="0" y="57"/>
                  </a:lnTo>
                  <a:lnTo>
                    <a:pt x="9" y="43"/>
                  </a:lnTo>
                  <a:lnTo>
                    <a:pt x="17" y="28"/>
                  </a:lnTo>
                  <a:lnTo>
                    <a:pt x="26" y="14"/>
                  </a:lnTo>
                  <a:lnTo>
                    <a:pt x="35" y="0"/>
                  </a:lnTo>
                  <a:lnTo>
                    <a:pt x="35" y="57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2" name="Rectangle 574"/>
            <p:cNvSpPr>
              <a:spLocks noChangeArrowheads="1"/>
            </p:cNvSpPr>
            <p:nvPr userDrawn="1"/>
          </p:nvSpPr>
          <p:spPr bwMode="auto">
            <a:xfrm>
              <a:off x="4808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3" name="Rectangle 575"/>
            <p:cNvSpPr>
              <a:spLocks noChangeArrowheads="1"/>
            </p:cNvSpPr>
            <p:nvPr userDrawn="1"/>
          </p:nvSpPr>
          <p:spPr bwMode="auto">
            <a:xfrm>
              <a:off x="4876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4" name="Rectangle 576"/>
            <p:cNvSpPr>
              <a:spLocks noChangeArrowheads="1"/>
            </p:cNvSpPr>
            <p:nvPr userDrawn="1"/>
          </p:nvSpPr>
          <p:spPr bwMode="auto">
            <a:xfrm>
              <a:off x="4944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5" name="Rectangle 577"/>
            <p:cNvSpPr>
              <a:spLocks noChangeArrowheads="1"/>
            </p:cNvSpPr>
            <p:nvPr userDrawn="1"/>
          </p:nvSpPr>
          <p:spPr bwMode="auto">
            <a:xfrm>
              <a:off x="5012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6" name="Rectangle 578"/>
            <p:cNvSpPr>
              <a:spLocks noChangeArrowheads="1"/>
            </p:cNvSpPr>
            <p:nvPr userDrawn="1"/>
          </p:nvSpPr>
          <p:spPr bwMode="auto">
            <a:xfrm>
              <a:off x="5081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7" name="Rectangle 579"/>
            <p:cNvSpPr>
              <a:spLocks noChangeArrowheads="1"/>
            </p:cNvSpPr>
            <p:nvPr userDrawn="1"/>
          </p:nvSpPr>
          <p:spPr bwMode="auto">
            <a:xfrm>
              <a:off x="5149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8" name="Rectangle 580"/>
            <p:cNvSpPr>
              <a:spLocks noChangeArrowheads="1"/>
            </p:cNvSpPr>
            <p:nvPr userDrawn="1"/>
          </p:nvSpPr>
          <p:spPr bwMode="auto">
            <a:xfrm>
              <a:off x="5217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99" name="Rectangle 581"/>
            <p:cNvSpPr>
              <a:spLocks noChangeArrowheads="1"/>
            </p:cNvSpPr>
            <p:nvPr userDrawn="1"/>
          </p:nvSpPr>
          <p:spPr bwMode="auto">
            <a:xfrm>
              <a:off x="5285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0" name="Rectangle 582"/>
            <p:cNvSpPr>
              <a:spLocks noChangeArrowheads="1"/>
            </p:cNvSpPr>
            <p:nvPr userDrawn="1"/>
          </p:nvSpPr>
          <p:spPr bwMode="auto">
            <a:xfrm>
              <a:off x="5354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1" name="Rectangle 583"/>
            <p:cNvSpPr>
              <a:spLocks noChangeArrowheads="1"/>
            </p:cNvSpPr>
            <p:nvPr userDrawn="1"/>
          </p:nvSpPr>
          <p:spPr bwMode="auto">
            <a:xfrm>
              <a:off x="5422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2" name="Rectangle 584"/>
            <p:cNvSpPr>
              <a:spLocks noChangeArrowheads="1"/>
            </p:cNvSpPr>
            <p:nvPr userDrawn="1"/>
          </p:nvSpPr>
          <p:spPr bwMode="auto">
            <a:xfrm>
              <a:off x="5490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3" name="Rectangle 585"/>
            <p:cNvSpPr>
              <a:spLocks noChangeArrowheads="1"/>
            </p:cNvSpPr>
            <p:nvPr userDrawn="1"/>
          </p:nvSpPr>
          <p:spPr bwMode="auto">
            <a:xfrm>
              <a:off x="5558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4" name="Rectangle 586"/>
            <p:cNvSpPr>
              <a:spLocks noChangeArrowheads="1"/>
            </p:cNvSpPr>
            <p:nvPr userDrawn="1"/>
          </p:nvSpPr>
          <p:spPr bwMode="auto">
            <a:xfrm>
              <a:off x="5627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5" name="Rectangle 587"/>
            <p:cNvSpPr>
              <a:spLocks noChangeArrowheads="1"/>
            </p:cNvSpPr>
            <p:nvPr userDrawn="1"/>
          </p:nvSpPr>
          <p:spPr bwMode="auto">
            <a:xfrm>
              <a:off x="5695" y="2169"/>
              <a:ext cx="34" cy="35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6" name="Freeform 588"/>
            <p:cNvSpPr>
              <a:spLocks/>
            </p:cNvSpPr>
            <p:nvPr userDrawn="1"/>
          </p:nvSpPr>
          <p:spPr bwMode="auto">
            <a:xfrm>
              <a:off x="5763" y="2169"/>
              <a:ext cx="34" cy="35"/>
            </a:xfrm>
            <a:custGeom>
              <a:avLst/>
              <a:gdLst>
                <a:gd name="T0" fmla="*/ 25 w 103"/>
                <a:gd name="T1" fmla="*/ 103 h 103"/>
                <a:gd name="T2" fmla="*/ 0 w 103"/>
                <a:gd name="T3" fmla="*/ 103 h 103"/>
                <a:gd name="T4" fmla="*/ 0 w 103"/>
                <a:gd name="T5" fmla="*/ 0 h 103"/>
                <a:gd name="T6" fmla="*/ 103 w 103"/>
                <a:gd name="T7" fmla="*/ 0 h 103"/>
                <a:gd name="T8" fmla="*/ 103 w 103"/>
                <a:gd name="T9" fmla="*/ 6 h 103"/>
                <a:gd name="T10" fmla="*/ 25 w 103"/>
                <a:gd name="T11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3" h="103">
                  <a:moveTo>
                    <a:pt x="25" y="103"/>
                  </a:moveTo>
                  <a:lnTo>
                    <a:pt x="0" y="103"/>
                  </a:lnTo>
                  <a:lnTo>
                    <a:pt x="0" y="0"/>
                  </a:lnTo>
                  <a:lnTo>
                    <a:pt x="103" y="0"/>
                  </a:lnTo>
                  <a:lnTo>
                    <a:pt x="103" y="6"/>
                  </a:lnTo>
                  <a:lnTo>
                    <a:pt x="25" y="103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7" name="Freeform 589"/>
            <p:cNvSpPr>
              <a:spLocks/>
            </p:cNvSpPr>
            <p:nvPr userDrawn="1"/>
          </p:nvSpPr>
          <p:spPr bwMode="auto">
            <a:xfrm>
              <a:off x="4739" y="2238"/>
              <a:ext cx="34" cy="34"/>
            </a:xfrm>
            <a:custGeom>
              <a:avLst/>
              <a:gdLst>
                <a:gd name="T0" fmla="*/ 102 w 102"/>
                <a:gd name="T1" fmla="*/ 102 h 102"/>
                <a:gd name="T2" fmla="*/ 0 w 102"/>
                <a:gd name="T3" fmla="*/ 102 h 102"/>
                <a:gd name="T4" fmla="*/ 0 w 102"/>
                <a:gd name="T5" fmla="*/ 13 h 102"/>
                <a:gd name="T6" fmla="*/ 4 w 102"/>
                <a:gd name="T7" fmla="*/ 7 h 102"/>
                <a:gd name="T8" fmla="*/ 8 w 102"/>
                <a:gd name="T9" fmla="*/ 0 h 102"/>
                <a:gd name="T10" fmla="*/ 102 w 102"/>
                <a:gd name="T11" fmla="*/ 0 h 102"/>
                <a:gd name="T12" fmla="*/ 102 w 102"/>
                <a:gd name="T1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102">
                  <a:moveTo>
                    <a:pt x="102" y="102"/>
                  </a:moveTo>
                  <a:lnTo>
                    <a:pt x="0" y="102"/>
                  </a:lnTo>
                  <a:lnTo>
                    <a:pt x="0" y="13"/>
                  </a:lnTo>
                  <a:lnTo>
                    <a:pt x="4" y="7"/>
                  </a:lnTo>
                  <a:lnTo>
                    <a:pt x="8" y="0"/>
                  </a:lnTo>
                  <a:lnTo>
                    <a:pt x="102" y="0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8" name="Rectangle 590"/>
            <p:cNvSpPr>
              <a:spLocks noChangeArrowheads="1"/>
            </p:cNvSpPr>
            <p:nvPr userDrawn="1"/>
          </p:nvSpPr>
          <p:spPr bwMode="auto">
            <a:xfrm>
              <a:off x="4808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09" name="Rectangle 591"/>
            <p:cNvSpPr>
              <a:spLocks noChangeArrowheads="1"/>
            </p:cNvSpPr>
            <p:nvPr userDrawn="1"/>
          </p:nvSpPr>
          <p:spPr bwMode="auto">
            <a:xfrm>
              <a:off x="4876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0" name="Rectangle 592"/>
            <p:cNvSpPr>
              <a:spLocks noChangeArrowheads="1"/>
            </p:cNvSpPr>
            <p:nvPr userDrawn="1"/>
          </p:nvSpPr>
          <p:spPr bwMode="auto">
            <a:xfrm>
              <a:off x="4944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1" name="Rectangle 593"/>
            <p:cNvSpPr>
              <a:spLocks noChangeArrowheads="1"/>
            </p:cNvSpPr>
            <p:nvPr userDrawn="1"/>
          </p:nvSpPr>
          <p:spPr bwMode="auto">
            <a:xfrm>
              <a:off x="5012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2" name="Rectangle 594"/>
            <p:cNvSpPr>
              <a:spLocks noChangeArrowheads="1"/>
            </p:cNvSpPr>
            <p:nvPr userDrawn="1"/>
          </p:nvSpPr>
          <p:spPr bwMode="auto">
            <a:xfrm>
              <a:off x="5081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3" name="Rectangle 595"/>
            <p:cNvSpPr>
              <a:spLocks noChangeArrowheads="1"/>
            </p:cNvSpPr>
            <p:nvPr userDrawn="1"/>
          </p:nvSpPr>
          <p:spPr bwMode="auto">
            <a:xfrm>
              <a:off x="5149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4" name="Rectangle 596"/>
            <p:cNvSpPr>
              <a:spLocks noChangeArrowheads="1"/>
            </p:cNvSpPr>
            <p:nvPr userDrawn="1"/>
          </p:nvSpPr>
          <p:spPr bwMode="auto">
            <a:xfrm>
              <a:off x="5217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5" name="Rectangle 597"/>
            <p:cNvSpPr>
              <a:spLocks noChangeArrowheads="1"/>
            </p:cNvSpPr>
            <p:nvPr userDrawn="1"/>
          </p:nvSpPr>
          <p:spPr bwMode="auto">
            <a:xfrm>
              <a:off x="5285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6" name="Rectangle 598"/>
            <p:cNvSpPr>
              <a:spLocks noChangeArrowheads="1"/>
            </p:cNvSpPr>
            <p:nvPr userDrawn="1"/>
          </p:nvSpPr>
          <p:spPr bwMode="auto">
            <a:xfrm>
              <a:off x="5354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7" name="Rectangle 599"/>
            <p:cNvSpPr>
              <a:spLocks noChangeArrowheads="1"/>
            </p:cNvSpPr>
            <p:nvPr userDrawn="1"/>
          </p:nvSpPr>
          <p:spPr bwMode="auto">
            <a:xfrm>
              <a:off x="5422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8" name="Rectangle 600"/>
            <p:cNvSpPr>
              <a:spLocks noChangeArrowheads="1"/>
            </p:cNvSpPr>
            <p:nvPr userDrawn="1"/>
          </p:nvSpPr>
          <p:spPr bwMode="auto">
            <a:xfrm>
              <a:off x="5490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19" name="Rectangle 601"/>
            <p:cNvSpPr>
              <a:spLocks noChangeArrowheads="1"/>
            </p:cNvSpPr>
            <p:nvPr userDrawn="1"/>
          </p:nvSpPr>
          <p:spPr bwMode="auto">
            <a:xfrm>
              <a:off x="5558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0" name="Rectangle 602"/>
            <p:cNvSpPr>
              <a:spLocks noChangeArrowheads="1"/>
            </p:cNvSpPr>
            <p:nvPr userDrawn="1"/>
          </p:nvSpPr>
          <p:spPr bwMode="auto">
            <a:xfrm>
              <a:off x="5627" y="223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1" name="Freeform 603"/>
            <p:cNvSpPr>
              <a:spLocks/>
            </p:cNvSpPr>
            <p:nvPr userDrawn="1"/>
          </p:nvSpPr>
          <p:spPr bwMode="auto">
            <a:xfrm>
              <a:off x="5695" y="2238"/>
              <a:ext cx="34" cy="34"/>
            </a:xfrm>
            <a:custGeom>
              <a:avLst/>
              <a:gdLst>
                <a:gd name="T0" fmla="*/ 68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02 w 102"/>
                <a:gd name="T7" fmla="*/ 0 h 102"/>
                <a:gd name="T8" fmla="*/ 102 w 102"/>
                <a:gd name="T9" fmla="*/ 59 h 102"/>
                <a:gd name="T10" fmla="*/ 68 w 102"/>
                <a:gd name="T11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" h="102">
                  <a:moveTo>
                    <a:pt x="68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59"/>
                  </a:lnTo>
                  <a:lnTo>
                    <a:pt x="68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2" name="Freeform 604"/>
            <p:cNvSpPr>
              <a:spLocks/>
            </p:cNvSpPr>
            <p:nvPr userDrawn="1"/>
          </p:nvSpPr>
          <p:spPr bwMode="auto">
            <a:xfrm>
              <a:off x="4696" y="2316"/>
              <a:ext cx="9" cy="24"/>
            </a:xfrm>
            <a:custGeom>
              <a:avLst/>
              <a:gdLst>
                <a:gd name="T0" fmla="*/ 26 w 26"/>
                <a:gd name="T1" fmla="*/ 72 h 72"/>
                <a:gd name="T2" fmla="*/ 0 w 26"/>
                <a:gd name="T3" fmla="*/ 72 h 72"/>
                <a:gd name="T4" fmla="*/ 6 w 26"/>
                <a:gd name="T5" fmla="*/ 54 h 72"/>
                <a:gd name="T6" fmla="*/ 13 w 26"/>
                <a:gd name="T7" fmla="*/ 36 h 72"/>
                <a:gd name="T8" fmla="*/ 19 w 26"/>
                <a:gd name="T9" fmla="*/ 18 h 72"/>
                <a:gd name="T10" fmla="*/ 26 w 26"/>
                <a:gd name="T11" fmla="*/ 0 h 72"/>
                <a:gd name="T12" fmla="*/ 26 w 26"/>
                <a:gd name="T13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72">
                  <a:moveTo>
                    <a:pt x="26" y="72"/>
                  </a:moveTo>
                  <a:lnTo>
                    <a:pt x="0" y="72"/>
                  </a:lnTo>
                  <a:lnTo>
                    <a:pt x="6" y="54"/>
                  </a:lnTo>
                  <a:lnTo>
                    <a:pt x="13" y="36"/>
                  </a:lnTo>
                  <a:lnTo>
                    <a:pt x="19" y="18"/>
                  </a:lnTo>
                  <a:lnTo>
                    <a:pt x="26" y="0"/>
                  </a:lnTo>
                  <a:lnTo>
                    <a:pt x="26" y="7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3" name="Rectangle 605"/>
            <p:cNvSpPr>
              <a:spLocks noChangeArrowheads="1"/>
            </p:cNvSpPr>
            <p:nvPr userDrawn="1"/>
          </p:nvSpPr>
          <p:spPr bwMode="auto">
            <a:xfrm>
              <a:off x="4739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4" name="Rectangle 606"/>
            <p:cNvSpPr>
              <a:spLocks noChangeArrowheads="1"/>
            </p:cNvSpPr>
            <p:nvPr userDrawn="1"/>
          </p:nvSpPr>
          <p:spPr bwMode="auto">
            <a:xfrm>
              <a:off x="4808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5" name="Rectangle 607"/>
            <p:cNvSpPr>
              <a:spLocks noChangeArrowheads="1"/>
            </p:cNvSpPr>
            <p:nvPr userDrawn="1"/>
          </p:nvSpPr>
          <p:spPr bwMode="auto">
            <a:xfrm>
              <a:off x="4876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426" name="Rectangle 608"/>
            <p:cNvSpPr>
              <a:spLocks noChangeArrowheads="1"/>
            </p:cNvSpPr>
            <p:nvPr userDrawn="1"/>
          </p:nvSpPr>
          <p:spPr bwMode="auto">
            <a:xfrm>
              <a:off x="4944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grpSp>
        <p:nvGrpSpPr>
          <p:cNvPr id="8" name="Group 810"/>
          <p:cNvGrpSpPr>
            <a:grpSpLocks/>
          </p:cNvGrpSpPr>
          <p:nvPr userDrawn="1"/>
        </p:nvGrpSpPr>
        <p:grpSpPr bwMode="auto">
          <a:xfrm>
            <a:off x="7415214" y="3671662"/>
            <a:ext cx="1571625" cy="2320925"/>
            <a:chOff x="4671" y="2306"/>
            <a:chExt cx="990" cy="1462"/>
          </a:xfrm>
        </p:grpSpPr>
        <p:sp>
          <p:nvSpPr>
            <p:cNvPr id="2062" name="Rectangle 610"/>
            <p:cNvSpPr>
              <a:spLocks noChangeArrowheads="1"/>
            </p:cNvSpPr>
            <p:nvPr userDrawn="1"/>
          </p:nvSpPr>
          <p:spPr bwMode="auto">
            <a:xfrm>
              <a:off x="5012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3" name="Rectangle 611"/>
            <p:cNvSpPr>
              <a:spLocks noChangeArrowheads="1"/>
            </p:cNvSpPr>
            <p:nvPr userDrawn="1"/>
          </p:nvSpPr>
          <p:spPr bwMode="auto">
            <a:xfrm>
              <a:off x="5081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4" name="Rectangle 612"/>
            <p:cNvSpPr>
              <a:spLocks noChangeArrowheads="1"/>
            </p:cNvSpPr>
            <p:nvPr userDrawn="1"/>
          </p:nvSpPr>
          <p:spPr bwMode="auto">
            <a:xfrm>
              <a:off x="5149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5" name="Rectangle 613"/>
            <p:cNvSpPr>
              <a:spLocks noChangeArrowheads="1"/>
            </p:cNvSpPr>
            <p:nvPr userDrawn="1"/>
          </p:nvSpPr>
          <p:spPr bwMode="auto">
            <a:xfrm>
              <a:off x="5217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6" name="Rectangle 614"/>
            <p:cNvSpPr>
              <a:spLocks noChangeArrowheads="1"/>
            </p:cNvSpPr>
            <p:nvPr userDrawn="1"/>
          </p:nvSpPr>
          <p:spPr bwMode="auto">
            <a:xfrm>
              <a:off x="5285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7" name="Rectangle 615"/>
            <p:cNvSpPr>
              <a:spLocks noChangeArrowheads="1"/>
            </p:cNvSpPr>
            <p:nvPr userDrawn="1"/>
          </p:nvSpPr>
          <p:spPr bwMode="auto">
            <a:xfrm>
              <a:off x="5354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8" name="Rectangle 616"/>
            <p:cNvSpPr>
              <a:spLocks noChangeArrowheads="1"/>
            </p:cNvSpPr>
            <p:nvPr userDrawn="1"/>
          </p:nvSpPr>
          <p:spPr bwMode="auto">
            <a:xfrm>
              <a:off x="5422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69" name="Rectangle 617"/>
            <p:cNvSpPr>
              <a:spLocks noChangeArrowheads="1"/>
            </p:cNvSpPr>
            <p:nvPr userDrawn="1"/>
          </p:nvSpPr>
          <p:spPr bwMode="auto">
            <a:xfrm>
              <a:off x="5490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0" name="Rectangle 618"/>
            <p:cNvSpPr>
              <a:spLocks noChangeArrowheads="1"/>
            </p:cNvSpPr>
            <p:nvPr userDrawn="1"/>
          </p:nvSpPr>
          <p:spPr bwMode="auto">
            <a:xfrm>
              <a:off x="5558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1" name="Rectangle 619"/>
            <p:cNvSpPr>
              <a:spLocks noChangeArrowheads="1"/>
            </p:cNvSpPr>
            <p:nvPr userDrawn="1"/>
          </p:nvSpPr>
          <p:spPr bwMode="auto">
            <a:xfrm>
              <a:off x="5627" y="230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2" name="Freeform 620"/>
            <p:cNvSpPr>
              <a:spLocks/>
            </p:cNvSpPr>
            <p:nvPr userDrawn="1"/>
          </p:nvSpPr>
          <p:spPr bwMode="auto">
            <a:xfrm>
              <a:off x="4676" y="2374"/>
              <a:ext cx="29" cy="34"/>
            </a:xfrm>
            <a:custGeom>
              <a:avLst/>
              <a:gdLst>
                <a:gd name="T0" fmla="*/ 87 w 87"/>
                <a:gd name="T1" fmla="*/ 102 h 102"/>
                <a:gd name="T2" fmla="*/ 0 w 87"/>
                <a:gd name="T3" fmla="*/ 102 h 102"/>
                <a:gd name="T4" fmla="*/ 6 w 87"/>
                <a:gd name="T5" fmla="*/ 76 h 102"/>
                <a:gd name="T6" fmla="*/ 13 w 87"/>
                <a:gd name="T7" fmla="*/ 51 h 102"/>
                <a:gd name="T8" fmla="*/ 20 w 87"/>
                <a:gd name="T9" fmla="*/ 25 h 102"/>
                <a:gd name="T10" fmla="*/ 28 w 87"/>
                <a:gd name="T11" fmla="*/ 0 h 102"/>
                <a:gd name="T12" fmla="*/ 87 w 87"/>
                <a:gd name="T13" fmla="*/ 0 h 102"/>
                <a:gd name="T14" fmla="*/ 87 w 87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7" h="102">
                  <a:moveTo>
                    <a:pt x="87" y="102"/>
                  </a:moveTo>
                  <a:lnTo>
                    <a:pt x="0" y="102"/>
                  </a:lnTo>
                  <a:lnTo>
                    <a:pt x="6" y="76"/>
                  </a:lnTo>
                  <a:lnTo>
                    <a:pt x="13" y="51"/>
                  </a:lnTo>
                  <a:lnTo>
                    <a:pt x="20" y="25"/>
                  </a:lnTo>
                  <a:lnTo>
                    <a:pt x="28" y="0"/>
                  </a:lnTo>
                  <a:lnTo>
                    <a:pt x="87" y="0"/>
                  </a:lnTo>
                  <a:lnTo>
                    <a:pt x="87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3" name="Rectangle 621"/>
            <p:cNvSpPr>
              <a:spLocks noChangeArrowheads="1"/>
            </p:cNvSpPr>
            <p:nvPr userDrawn="1"/>
          </p:nvSpPr>
          <p:spPr bwMode="auto">
            <a:xfrm>
              <a:off x="4739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4" name="Rectangle 622"/>
            <p:cNvSpPr>
              <a:spLocks noChangeArrowheads="1"/>
            </p:cNvSpPr>
            <p:nvPr userDrawn="1"/>
          </p:nvSpPr>
          <p:spPr bwMode="auto">
            <a:xfrm>
              <a:off x="4808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5" name="Rectangle 623"/>
            <p:cNvSpPr>
              <a:spLocks noChangeArrowheads="1"/>
            </p:cNvSpPr>
            <p:nvPr userDrawn="1"/>
          </p:nvSpPr>
          <p:spPr bwMode="auto">
            <a:xfrm>
              <a:off x="4876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6" name="Rectangle 624"/>
            <p:cNvSpPr>
              <a:spLocks noChangeArrowheads="1"/>
            </p:cNvSpPr>
            <p:nvPr userDrawn="1"/>
          </p:nvSpPr>
          <p:spPr bwMode="auto">
            <a:xfrm>
              <a:off x="4944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7" name="Rectangle 625"/>
            <p:cNvSpPr>
              <a:spLocks noChangeArrowheads="1"/>
            </p:cNvSpPr>
            <p:nvPr userDrawn="1"/>
          </p:nvSpPr>
          <p:spPr bwMode="auto">
            <a:xfrm>
              <a:off x="5012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8" name="Rectangle 626"/>
            <p:cNvSpPr>
              <a:spLocks noChangeArrowheads="1"/>
            </p:cNvSpPr>
            <p:nvPr userDrawn="1"/>
          </p:nvSpPr>
          <p:spPr bwMode="auto">
            <a:xfrm>
              <a:off x="5081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79" name="Rectangle 627"/>
            <p:cNvSpPr>
              <a:spLocks noChangeArrowheads="1"/>
            </p:cNvSpPr>
            <p:nvPr userDrawn="1"/>
          </p:nvSpPr>
          <p:spPr bwMode="auto">
            <a:xfrm>
              <a:off x="5149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096" name="Rectangle 628"/>
            <p:cNvSpPr>
              <a:spLocks noChangeArrowheads="1"/>
            </p:cNvSpPr>
            <p:nvPr userDrawn="1"/>
          </p:nvSpPr>
          <p:spPr bwMode="auto">
            <a:xfrm>
              <a:off x="5217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097" name="Rectangle 629"/>
            <p:cNvSpPr>
              <a:spLocks noChangeArrowheads="1"/>
            </p:cNvSpPr>
            <p:nvPr userDrawn="1"/>
          </p:nvSpPr>
          <p:spPr bwMode="auto">
            <a:xfrm>
              <a:off x="5285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099" name="Rectangle 630"/>
            <p:cNvSpPr>
              <a:spLocks noChangeArrowheads="1"/>
            </p:cNvSpPr>
            <p:nvPr userDrawn="1"/>
          </p:nvSpPr>
          <p:spPr bwMode="auto">
            <a:xfrm>
              <a:off x="5354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0" name="Rectangle 631"/>
            <p:cNvSpPr>
              <a:spLocks noChangeArrowheads="1"/>
            </p:cNvSpPr>
            <p:nvPr userDrawn="1"/>
          </p:nvSpPr>
          <p:spPr bwMode="auto">
            <a:xfrm>
              <a:off x="5422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1" name="Rectangle 632"/>
            <p:cNvSpPr>
              <a:spLocks noChangeArrowheads="1"/>
            </p:cNvSpPr>
            <p:nvPr userDrawn="1"/>
          </p:nvSpPr>
          <p:spPr bwMode="auto">
            <a:xfrm>
              <a:off x="5490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2" name="Rectangle 633"/>
            <p:cNvSpPr>
              <a:spLocks noChangeArrowheads="1"/>
            </p:cNvSpPr>
            <p:nvPr userDrawn="1"/>
          </p:nvSpPr>
          <p:spPr bwMode="auto">
            <a:xfrm>
              <a:off x="5558" y="237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3" name="Freeform 634"/>
            <p:cNvSpPr>
              <a:spLocks/>
            </p:cNvSpPr>
            <p:nvPr userDrawn="1"/>
          </p:nvSpPr>
          <p:spPr bwMode="auto">
            <a:xfrm>
              <a:off x="5627" y="2374"/>
              <a:ext cx="10" cy="12"/>
            </a:xfrm>
            <a:custGeom>
              <a:avLst/>
              <a:gdLst>
                <a:gd name="T0" fmla="*/ 0 w 30"/>
                <a:gd name="T1" fmla="*/ 38 h 38"/>
                <a:gd name="T2" fmla="*/ 0 w 30"/>
                <a:gd name="T3" fmla="*/ 0 h 38"/>
                <a:gd name="T4" fmla="*/ 30 w 30"/>
                <a:gd name="T5" fmla="*/ 0 h 38"/>
                <a:gd name="T6" fmla="*/ 0 w 30"/>
                <a:gd name="T7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8">
                  <a:moveTo>
                    <a:pt x="0" y="38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4" name="Rectangle 635"/>
            <p:cNvSpPr>
              <a:spLocks noChangeArrowheads="1"/>
            </p:cNvSpPr>
            <p:nvPr userDrawn="1"/>
          </p:nvSpPr>
          <p:spPr bwMode="auto">
            <a:xfrm>
              <a:off x="4671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5" name="Rectangle 636"/>
            <p:cNvSpPr>
              <a:spLocks noChangeArrowheads="1"/>
            </p:cNvSpPr>
            <p:nvPr userDrawn="1"/>
          </p:nvSpPr>
          <p:spPr bwMode="auto">
            <a:xfrm>
              <a:off x="4739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6" name="Rectangle 637"/>
            <p:cNvSpPr>
              <a:spLocks noChangeArrowheads="1"/>
            </p:cNvSpPr>
            <p:nvPr userDrawn="1"/>
          </p:nvSpPr>
          <p:spPr bwMode="auto">
            <a:xfrm>
              <a:off x="4808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7" name="Rectangle 638"/>
            <p:cNvSpPr>
              <a:spLocks noChangeArrowheads="1"/>
            </p:cNvSpPr>
            <p:nvPr userDrawn="1"/>
          </p:nvSpPr>
          <p:spPr bwMode="auto">
            <a:xfrm>
              <a:off x="4876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8" name="Rectangle 639"/>
            <p:cNvSpPr>
              <a:spLocks noChangeArrowheads="1"/>
            </p:cNvSpPr>
            <p:nvPr userDrawn="1"/>
          </p:nvSpPr>
          <p:spPr bwMode="auto">
            <a:xfrm>
              <a:off x="4944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09" name="Rectangle 640"/>
            <p:cNvSpPr>
              <a:spLocks noChangeArrowheads="1"/>
            </p:cNvSpPr>
            <p:nvPr userDrawn="1"/>
          </p:nvSpPr>
          <p:spPr bwMode="auto">
            <a:xfrm>
              <a:off x="5012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0" name="Rectangle 641"/>
            <p:cNvSpPr>
              <a:spLocks noChangeArrowheads="1"/>
            </p:cNvSpPr>
            <p:nvPr userDrawn="1"/>
          </p:nvSpPr>
          <p:spPr bwMode="auto">
            <a:xfrm>
              <a:off x="5081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1" name="Rectangle 642"/>
            <p:cNvSpPr>
              <a:spLocks noChangeArrowheads="1"/>
            </p:cNvSpPr>
            <p:nvPr userDrawn="1"/>
          </p:nvSpPr>
          <p:spPr bwMode="auto">
            <a:xfrm>
              <a:off x="5149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2" name="Rectangle 643"/>
            <p:cNvSpPr>
              <a:spLocks noChangeArrowheads="1"/>
            </p:cNvSpPr>
            <p:nvPr userDrawn="1"/>
          </p:nvSpPr>
          <p:spPr bwMode="auto">
            <a:xfrm>
              <a:off x="5217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3" name="Rectangle 644"/>
            <p:cNvSpPr>
              <a:spLocks noChangeArrowheads="1"/>
            </p:cNvSpPr>
            <p:nvPr userDrawn="1"/>
          </p:nvSpPr>
          <p:spPr bwMode="auto">
            <a:xfrm>
              <a:off x="5285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4" name="Rectangle 645"/>
            <p:cNvSpPr>
              <a:spLocks noChangeArrowheads="1"/>
            </p:cNvSpPr>
            <p:nvPr userDrawn="1"/>
          </p:nvSpPr>
          <p:spPr bwMode="auto">
            <a:xfrm>
              <a:off x="5354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5" name="Rectangle 646"/>
            <p:cNvSpPr>
              <a:spLocks noChangeArrowheads="1"/>
            </p:cNvSpPr>
            <p:nvPr userDrawn="1"/>
          </p:nvSpPr>
          <p:spPr bwMode="auto">
            <a:xfrm>
              <a:off x="5422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6" name="Rectangle 647"/>
            <p:cNvSpPr>
              <a:spLocks noChangeArrowheads="1"/>
            </p:cNvSpPr>
            <p:nvPr userDrawn="1"/>
          </p:nvSpPr>
          <p:spPr bwMode="auto">
            <a:xfrm>
              <a:off x="5490" y="244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7" name="Freeform 648"/>
            <p:cNvSpPr>
              <a:spLocks/>
            </p:cNvSpPr>
            <p:nvPr userDrawn="1"/>
          </p:nvSpPr>
          <p:spPr bwMode="auto">
            <a:xfrm>
              <a:off x="5558" y="2442"/>
              <a:ext cx="25" cy="30"/>
            </a:xfrm>
            <a:custGeom>
              <a:avLst/>
              <a:gdLst>
                <a:gd name="T0" fmla="*/ 0 w 73"/>
                <a:gd name="T1" fmla="*/ 92 h 92"/>
                <a:gd name="T2" fmla="*/ 0 w 73"/>
                <a:gd name="T3" fmla="*/ 0 h 92"/>
                <a:gd name="T4" fmla="*/ 73 w 73"/>
                <a:gd name="T5" fmla="*/ 0 h 92"/>
                <a:gd name="T6" fmla="*/ 20 w 73"/>
                <a:gd name="T7" fmla="*/ 67 h 92"/>
                <a:gd name="T8" fmla="*/ 11 w 73"/>
                <a:gd name="T9" fmla="*/ 79 h 92"/>
                <a:gd name="T10" fmla="*/ 0 w 73"/>
                <a:gd name="T11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92">
                  <a:moveTo>
                    <a:pt x="0" y="92"/>
                  </a:moveTo>
                  <a:lnTo>
                    <a:pt x="0" y="0"/>
                  </a:lnTo>
                  <a:lnTo>
                    <a:pt x="73" y="0"/>
                  </a:lnTo>
                  <a:lnTo>
                    <a:pt x="20" y="67"/>
                  </a:lnTo>
                  <a:lnTo>
                    <a:pt x="11" y="79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8" name="Rectangle 649"/>
            <p:cNvSpPr>
              <a:spLocks noChangeArrowheads="1"/>
            </p:cNvSpPr>
            <p:nvPr userDrawn="1"/>
          </p:nvSpPr>
          <p:spPr bwMode="auto">
            <a:xfrm>
              <a:off x="4671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19" name="Rectangle 650"/>
            <p:cNvSpPr>
              <a:spLocks noChangeArrowheads="1"/>
            </p:cNvSpPr>
            <p:nvPr userDrawn="1"/>
          </p:nvSpPr>
          <p:spPr bwMode="auto">
            <a:xfrm>
              <a:off x="4739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0" name="Rectangle 651"/>
            <p:cNvSpPr>
              <a:spLocks noChangeArrowheads="1"/>
            </p:cNvSpPr>
            <p:nvPr userDrawn="1"/>
          </p:nvSpPr>
          <p:spPr bwMode="auto">
            <a:xfrm>
              <a:off x="4808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1" name="Rectangle 652"/>
            <p:cNvSpPr>
              <a:spLocks noChangeArrowheads="1"/>
            </p:cNvSpPr>
            <p:nvPr userDrawn="1"/>
          </p:nvSpPr>
          <p:spPr bwMode="auto">
            <a:xfrm>
              <a:off x="4876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2" name="Rectangle 653"/>
            <p:cNvSpPr>
              <a:spLocks noChangeArrowheads="1"/>
            </p:cNvSpPr>
            <p:nvPr userDrawn="1"/>
          </p:nvSpPr>
          <p:spPr bwMode="auto">
            <a:xfrm>
              <a:off x="4944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3" name="Rectangle 654"/>
            <p:cNvSpPr>
              <a:spLocks noChangeArrowheads="1"/>
            </p:cNvSpPr>
            <p:nvPr userDrawn="1"/>
          </p:nvSpPr>
          <p:spPr bwMode="auto">
            <a:xfrm>
              <a:off x="5012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4" name="Rectangle 655"/>
            <p:cNvSpPr>
              <a:spLocks noChangeArrowheads="1"/>
            </p:cNvSpPr>
            <p:nvPr userDrawn="1"/>
          </p:nvSpPr>
          <p:spPr bwMode="auto">
            <a:xfrm>
              <a:off x="5081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5" name="Rectangle 656"/>
            <p:cNvSpPr>
              <a:spLocks noChangeArrowheads="1"/>
            </p:cNvSpPr>
            <p:nvPr userDrawn="1"/>
          </p:nvSpPr>
          <p:spPr bwMode="auto">
            <a:xfrm>
              <a:off x="5149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6" name="Rectangle 657"/>
            <p:cNvSpPr>
              <a:spLocks noChangeArrowheads="1"/>
            </p:cNvSpPr>
            <p:nvPr userDrawn="1"/>
          </p:nvSpPr>
          <p:spPr bwMode="auto">
            <a:xfrm>
              <a:off x="5217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7" name="Rectangle 658"/>
            <p:cNvSpPr>
              <a:spLocks noChangeArrowheads="1"/>
            </p:cNvSpPr>
            <p:nvPr userDrawn="1"/>
          </p:nvSpPr>
          <p:spPr bwMode="auto">
            <a:xfrm>
              <a:off x="5285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2" name="Rectangle 659"/>
            <p:cNvSpPr>
              <a:spLocks noChangeArrowheads="1"/>
            </p:cNvSpPr>
            <p:nvPr userDrawn="1"/>
          </p:nvSpPr>
          <p:spPr bwMode="auto">
            <a:xfrm>
              <a:off x="5354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3" name="Rectangle 660"/>
            <p:cNvSpPr>
              <a:spLocks noChangeArrowheads="1"/>
            </p:cNvSpPr>
            <p:nvPr userDrawn="1"/>
          </p:nvSpPr>
          <p:spPr bwMode="auto">
            <a:xfrm>
              <a:off x="5422" y="251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4" name="Freeform 661"/>
            <p:cNvSpPr>
              <a:spLocks/>
            </p:cNvSpPr>
            <p:nvPr userDrawn="1"/>
          </p:nvSpPr>
          <p:spPr bwMode="auto">
            <a:xfrm>
              <a:off x="5490" y="2510"/>
              <a:ext cx="34" cy="34"/>
            </a:xfrm>
            <a:custGeom>
              <a:avLst/>
              <a:gdLst>
                <a:gd name="T0" fmla="*/ 75 w 102"/>
                <a:gd name="T1" fmla="*/ 102 h 102"/>
                <a:gd name="T2" fmla="*/ 0 w 102"/>
                <a:gd name="T3" fmla="*/ 102 h 102"/>
                <a:gd name="T4" fmla="*/ 0 w 102"/>
                <a:gd name="T5" fmla="*/ 0 h 102"/>
                <a:gd name="T6" fmla="*/ 102 w 102"/>
                <a:gd name="T7" fmla="*/ 0 h 102"/>
                <a:gd name="T8" fmla="*/ 102 w 102"/>
                <a:gd name="T9" fmla="*/ 48 h 102"/>
                <a:gd name="T10" fmla="*/ 96 w 102"/>
                <a:gd name="T11" fmla="*/ 61 h 102"/>
                <a:gd name="T12" fmla="*/ 88 w 102"/>
                <a:gd name="T13" fmla="*/ 76 h 102"/>
                <a:gd name="T14" fmla="*/ 82 w 102"/>
                <a:gd name="T15" fmla="*/ 89 h 102"/>
                <a:gd name="T16" fmla="*/ 75 w 102"/>
                <a:gd name="T17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02">
                  <a:moveTo>
                    <a:pt x="75" y="102"/>
                  </a:moveTo>
                  <a:lnTo>
                    <a:pt x="0" y="102"/>
                  </a:lnTo>
                  <a:lnTo>
                    <a:pt x="0" y="0"/>
                  </a:lnTo>
                  <a:lnTo>
                    <a:pt x="102" y="0"/>
                  </a:lnTo>
                  <a:lnTo>
                    <a:pt x="102" y="48"/>
                  </a:lnTo>
                  <a:lnTo>
                    <a:pt x="96" y="61"/>
                  </a:lnTo>
                  <a:lnTo>
                    <a:pt x="88" y="76"/>
                  </a:lnTo>
                  <a:lnTo>
                    <a:pt x="82" y="89"/>
                  </a:lnTo>
                  <a:lnTo>
                    <a:pt x="75" y="102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5" name="Rectangle 662"/>
            <p:cNvSpPr>
              <a:spLocks noChangeArrowheads="1"/>
            </p:cNvSpPr>
            <p:nvPr userDrawn="1"/>
          </p:nvSpPr>
          <p:spPr bwMode="auto">
            <a:xfrm>
              <a:off x="4671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6" name="Rectangle 663"/>
            <p:cNvSpPr>
              <a:spLocks noChangeArrowheads="1"/>
            </p:cNvSpPr>
            <p:nvPr userDrawn="1"/>
          </p:nvSpPr>
          <p:spPr bwMode="auto">
            <a:xfrm>
              <a:off x="4739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7" name="Rectangle 664"/>
            <p:cNvSpPr>
              <a:spLocks noChangeArrowheads="1"/>
            </p:cNvSpPr>
            <p:nvPr userDrawn="1"/>
          </p:nvSpPr>
          <p:spPr bwMode="auto">
            <a:xfrm>
              <a:off x="4808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8" name="Rectangle 665"/>
            <p:cNvSpPr>
              <a:spLocks noChangeArrowheads="1"/>
            </p:cNvSpPr>
            <p:nvPr userDrawn="1"/>
          </p:nvSpPr>
          <p:spPr bwMode="auto">
            <a:xfrm>
              <a:off x="4876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39" name="Rectangle 666"/>
            <p:cNvSpPr>
              <a:spLocks noChangeArrowheads="1"/>
            </p:cNvSpPr>
            <p:nvPr userDrawn="1"/>
          </p:nvSpPr>
          <p:spPr bwMode="auto">
            <a:xfrm>
              <a:off x="4944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0" name="Rectangle 667"/>
            <p:cNvSpPr>
              <a:spLocks noChangeArrowheads="1"/>
            </p:cNvSpPr>
            <p:nvPr userDrawn="1"/>
          </p:nvSpPr>
          <p:spPr bwMode="auto">
            <a:xfrm>
              <a:off x="5012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1" name="Rectangle 668"/>
            <p:cNvSpPr>
              <a:spLocks noChangeArrowheads="1"/>
            </p:cNvSpPr>
            <p:nvPr userDrawn="1"/>
          </p:nvSpPr>
          <p:spPr bwMode="auto">
            <a:xfrm>
              <a:off x="5081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2" name="Rectangle 669"/>
            <p:cNvSpPr>
              <a:spLocks noChangeArrowheads="1"/>
            </p:cNvSpPr>
            <p:nvPr userDrawn="1"/>
          </p:nvSpPr>
          <p:spPr bwMode="auto">
            <a:xfrm>
              <a:off x="5149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3" name="Rectangle 670"/>
            <p:cNvSpPr>
              <a:spLocks noChangeArrowheads="1"/>
            </p:cNvSpPr>
            <p:nvPr userDrawn="1"/>
          </p:nvSpPr>
          <p:spPr bwMode="auto">
            <a:xfrm>
              <a:off x="5217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4" name="Rectangle 671"/>
            <p:cNvSpPr>
              <a:spLocks noChangeArrowheads="1"/>
            </p:cNvSpPr>
            <p:nvPr userDrawn="1"/>
          </p:nvSpPr>
          <p:spPr bwMode="auto">
            <a:xfrm>
              <a:off x="5285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5" name="Rectangle 672"/>
            <p:cNvSpPr>
              <a:spLocks noChangeArrowheads="1"/>
            </p:cNvSpPr>
            <p:nvPr userDrawn="1"/>
          </p:nvSpPr>
          <p:spPr bwMode="auto">
            <a:xfrm>
              <a:off x="5354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6" name="Rectangle 673"/>
            <p:cNvSpPr>
              <a:spLocks noChangeArrowheads="1"/>
            </p:cNvSpPr>
            <p:nvPr userDrawn="1"/>
          </p:nvSpPr>
          <p:spPr bwMode="auto">
            <a:xfrm>
              <a:off x="5422" y="257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7" name="Freeform 674"/>
            <p:cNvSpPr>
              <a:spLocks/>
            </p:cNvSpPr>
            <p:nvPr userDrawn="1"/>
          </p:nvSpPr>
          <p:spPr bwMode="auto">
            <a:xfrm>
              <a:off x="5490" y="2578"/>
              <a:ext cx="10" cy="28"/>
            </a:xfrm>
            <a:custGeom>
              <a:avLst/>
              <a:gdLst>
                <a:gd name="T0" fmla="*/ 0 w 30"/>
                <a:gd name="T1" fmla="*/ 86 h 86"/>
                <a:gd name="T2" fmla="*/ 0 w 30"/>
                <a:gd name="T3" fmla="*/ 0 h 86"/>
                <a:gd name="T4" fmla="*/ 30 w 30"/>
                <a:gd name="T5" fmla="*/ 0 h 86"/>
                <a:gd name="T6" fmla="*/ 23 w 30"/>
                <a:gd name="T7" fmla="*/ 22 h 86"/>
                <a:gd name="T8" fmla="*/ 15 w 30"/>
                <a:gd name="T9" fmla="*/ 43 h 86"/>
                <a:gd name="T10" fmla="*/ 8 w 30"/>
                <a:gd name="T11" fmla="*/ 64 h 86"/>
                <a:gd name="T12" fmla="*/ 0 w 30"/>
                <a:gd name="T13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86">
                  <a:moveTo>
                    <a:pt x="0" y="86"/>
                  </a:moveTo>
                  <a:lnTo>
                    <a:pt x="0" y="0"/>
                  </a:lnTo>
                  <a:lnTo>
                    <a:pt x="30" y="0"/>
                  </a:lnTo>
                  <a:lnTo>
                    <a:pt x="23" y="22"/>
                  </a:lnTo>
                  <a:lnTo>
                    <a:pt x="15" y="43"/>
                  </a:lnTo>
                  <a:lnTo>
                    <a:pt x="8" y="64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8" name="Rectangle 675"/>
            <p:cNvSpPr>
              <a:spLocks noChangeArrowheads="1"/>
            </p:cNvSpPr>
            <p:nvPr userDrawn="1"/>
          </p:nvSpPr>
          <p:spPr bwMode="auto">
            <a:xfrm>
              <a:off x="4671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49" name="Rectangle 676"/>
            <p:cNvSpPr>
              <a:spLocks noChangeArrowheads="1"/>
            </p:cNvSpPr>
            <p:nvPr userDrawn="1"/>
          </p:nvSpPr>
          <p:spPr bwMode="auto">
            <a:xfrm>
              <a:off x="4739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50" name="Rectangle 677"/>
            <p:cNvSpPr>
              <a:spLocks noChangeArrowheads="1"/>
            </p:cNvSpPr>
            <p:nvPr userDrawn="1"/>
          </p:nvSpPr>
          <p:spPr bwMode="auto">
            <a:xfrm>
              <a:off x="4808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51" name="Rectangle 678"/>
            <p:cNvSpPr>
              <a:spLocks noChangeArrowheads="1"/>
            </p:cNvSpPr>
            <p:nvPr userDrawn="1"/>
          </p:nvSpPr>
          <p:spPr bwMode="auto">
            <a:xfrm>
              <a:off x="4876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52" name="Rectangle 679"/>
            <p:cNvSpPr>
              <a:spLocks noChangeArrowheads="1"/>
            </p:cNvSpPr>
            <p:nvPr userDrawn="1"/>
          </p:nvSpPr>
          <p:spPr bwMode="auto">
            <a:xfrm>
              <a:off x="4944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53" name="Rectangle 680"/>
            <p:cNvSpPr>
              <a:spLocks noChangeArrowheads="1"/>
            </p:cNvSpPr>
            <p:nvPr userDrawn="1"/>
          </p:nvSpPr>
          <p:spPr bwMode="auto">
            <a:xfrm>
              <a:off x="5012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66" name="Rectangle 681"/>
            <p:cNvSpPr>
              <a:spLocks noChangeArrowheads="1"/>
            </p:cNvSpPr>
            <p:nvPr userDrawn="1"/>
          </p:nvSpPr>
          <p:spPr bwMode="auto">
            <a:xfrm>
              <a:off x="5081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67" name="Rectangle 682"/>
            <p:cNvSpPr>
              <a:spLocks noChangeArrowheads="1"/>
            </p:cNvSpPr>
            <p:nvPr userDrawn="1"/>
          </p:nvSpPr>
          <p:spPr bwMode="auto">
            <a:xfrm>
              <a:off x="5149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68" name="Rectangle 683"/>
            <p:cNvSpPr>
              <a:spLocks noChangeArrowheads="1"/>
            </p:cNvSpPr>
            <p:nvPr userDrawn="1"/>
          </p:nvSpPr>
          <p:spPr bwMode="auto">
            <a:xfrm>
              <a:off x="5217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69" name="Rectangle 684"/>
            <p:cNvSpPr>
              <a:spLocks noChangeArrowheads="1"/>
            </p:cNvSpPr>
            <p:nvPr userDrawn="1"/>
          </p:nvSpPr>
          <p:spPr bwMode="auto">
            <a:xfrm>
              <a:off x="5285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0" name="Rectangle 685"/>
            <p:cNvSpPr>
              <a:spLocks noChangeArrowheads="1"/>
            </p:cNvSpPr>
            <p:nvPr userDrawn="1"/>
          </p:nvSpPr>
          <p:spPr bwMode="auto">
            <a:xfrm>
              <a:off x="5354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1" name="Rectangle 686"/>
            <p:cNvSpPr>
              <a:spLocks noChangeArrowheads="1"/>
            </p:cNvSpPr>
            <p:nvPr userDrawn="1"/>
          </p:nvSpPr>
          <p:spPr bwMode="auto">
            <a:xfrm>
              <a:off x="5422" y="264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2" name="Rectangle 687"/>
            <p:cNvSpPr>
              <a:spLocks noChangeArrowheads="1"/>
            </p:cNvSpPr>
            <p:nvPr userDrawn="1"/>
          </p:nvSpPr>
          <p:spPr bwMode="auto">
            <a:xfrm>
              <a:off x="4671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3" name="Rectangle 688"/>
            <p:cNvSpPr>
              <a:spLocks noChangeArrowheads="1"/>
            </p:cNvSpPr>
            <p:nvPr userDrawn="1"/>
          </p:nvSpPr>
          <p:spPr bwMode="auto">
            <a:xfrm>
              <a:off x="4739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4" name="Rectangle 689"/>
            <p:cNvSpPr>
              <a:spLocks noChangeArrowheads="1"/>
            </p:cNvSpPr>
            <p:nvPr userDrawn="1"/>
          </p:nvSpPr>
          <p:spPr bwMode="auto">
            <a:xfrm>
              <a:off x="4808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5" name="Rectangle 690"/>
            <p:cNvSpPr>
              <a:spLocks noChangeArrowheads="1"/>
            </p:cNvSpPr>
            <p:nvPr userDrawn="1"/>
          </p:nvSpPr>
          <p:spPr bwMode="auto">
            <a:xfrm>
              <a:off x="4876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6" name="Rectangle 691"/>
            <p:cNvSpPr>
              <a:spLocks noChangeArrowheads="1"/>
            </p:cNvSpPr>
            <p:nvPr userDrawn="1"/>
          </p:nvSpPr>
          <p:spPr bwMode="auto">
            <a:xfrm>
              <a:off x="4944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7" name="Rectangle 692"/>
            <p:cNvSpPr>
              <a:spLocks noChangeArrowheads="1"/>
            </p:cNvSpPr>
            <p:nvPr userDrawn="1"/>
          </p:nvSpPr>
          <p:spPr bwMode="auto">
            <a:xfrm>
              <a:off x="5012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8" name="Rectangle 693"/>
            <p:cNvSpPr>
              <a:spLocks noChangeArrowheads="1"/>
            </p:cNvSpPr>
            <p:nvPr userDrawn="1"/>
          </p:nvSpPr>
          <p:spPr bwMode="auto">
            <a:xfrm>
              <a:off x="5081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79" name="Rectangle 694"/>
            <p:cNvSpPr>
              <a:spLocks noChangeArrowheads="1"/>
            </p:cNvSpPr>
            <p:nvPr userDrawn="1"/>
          </p:nvSpPr>
          <p:spPr bwMode="auto">
            <a:xfrm>
              <a:off x="5149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0" name="Rectangle 695"/>
            <p:cNvSpPr>
              <a:spLocks noChangeArrowheads="1"/>
            </p:cNvSpPr>
            <p:nvPr userDrawn="1"/>
          </p:nvSpPr>
          <p:spPr bwMode="auto">
            <a:xfrm>
              <a:off x="5217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1" name="Rectangle 696"/>
            <p:cNvSpPr>
              <a:spLocks noChangeArrowheads="1"/>
            </p:cNvSpPr>
            <p:nvPr userDrawn="1"/>
          </p:nvSpPr>
          <p:spPr bwMode="auto">
            <a:xfrm>
              <a:off x="5285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2" name="Rectangle 697"/>
            <p:cNvSpPr>
              <a:spLocks noChangeArrowheads="1"/>
            </p:cNvSpPr>
            <p:nvPr userDrawn="1"/>
          </p:nvSpPr>
          <p:spPr bwMode="auto">
            <a:xfrm>
              <a:off x="5354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3" name="Rectangle 698"/>
            <p:cNvSpPr>
              <a:spLocks noChangeArrowheads="1"/>
            </p:cNvSpPr>
            <p:nvPr userDrawn="1"/>
          </p:nvSpPr>
          <p:spPr bwMode="auto">
            <a:xfrm>
              <a:off x="5422" y="2714"/>
              <a:ext cx="34" cy="31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4" name="Rectangle 699"/>
            <p:cNvSpPr>
              <a:spLocks noChangeArrowheads="1"/>
            </p:cNvSpPr>
            <p:nvPr userDrawn="1"/>
          </p:nvSpPr>
          <p:spPr bwMode="auto">
            <a:xfrm>
              <a:off x="4671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5" name="Rectangle 700"/>
            <p:cNvSpPr>
              <a:spLocks noChangeArrowheads="1"/>
            </p:cNvSpPr>
            <p:nvPr userDrawn="1"/>
          </p:nvSpPr>
          <p:spPr bwMode="auto">
            <a:xfrm>
              <a:off x="4739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6" name="Rectangle 701"/>
            <p:cNvSpPr>
              <a:spLocks noChangeArrowheads="1"/>
            </p:cNvSpPr>
            <p:nvPr userDrawn="1"/>
          </p:nvSpPr>
          <p:spPr bwMode="auto">
            <a:xfrm>
              <a:off x="4808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7" name="Rectangle 702"/>
            <p:cNvSpPr>
              <a:spLocks noChangeArrowheads="1"/>
            </p:cNvSpPr>
            <p:nvPr userDrawn="1"/>
          </p:nvSpPr>
          <p:spPr bwMode="auto">
            <a:xfrm>
              <a:off x="4876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8" name="Rectangle 703"/>
            <p:cNvSpPr>
              <a:spLocks noChangeArrowheads="1"/>
            </p:cNvSpPr>
            <p:nvPr userDrawn="1"/>
          </p:nvSpPr>
          <p:spPr bwMode="auto">
            <a:xfrm>
              <a:off x="4944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89" name="Rectangle 704"/>
            <p:cNvSpPr>
              <a:spLocks noChangeArrowheads="1"/>
            </p:cNvSpPr>
            <p:nvPr userDrawn="1"/>
          </p:nvSpPr>
          <p:spPr bwMode="auto">
            <a:xfrm>
              <a:off x="5012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0" name="Rectangle 705"/>
            <p:cNvSpPr>
              <a:spLocks noChangeArrowheads="1"/>
            </p:cNvSpPr>
            <p:nvPr userDrawn="1"/>
          </p:nvSpPr>
          <p:spPr bwMode="auto">
            <a:xfrm>
              <a:off x="5081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1" name="Rectangle 706"/>
            <p:cNvSpPr>
              <a:spLocks noChangeArrowheads="1"/>
            </p:cNvSpPr>
            <p:nvPr userDrawn="1"/>
          </p:nvSpPr>
          <p:spPr bwMode="auto">
            <a:xfrm>
              <a:off x="5149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2" name="Rectangle 707"/>
            <p:cNvSpPr>
              <a:spLocks noChangeArrowheads="1"/>
            </p:cNvSpPr>
            <p:nvPr userDrawn="1"/>
          </p:nvSpPr>
          <p:spPr bwMode="auto">
            <a:xfrm>
              <a:off x="5217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3" name="Rectangle 708"/>
            <p:cNvSpPr>
              <a:spLocks noChangeArrowheads="1"/>
            </p:cNvSpPr>
            <p:nvPr userDrawn="1"/>
          </p:nvSpPr>
          <p:spPr bwMode="auto">
            <a:xfrm>
              <a:off x="5285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4" name="Rectangle 709"/>
            <p:cNvSpPr>
              <a:spLocks noChangeArrowheads="1"/>
            </p:cNvSpPr>
            <p:nvPr userDrawn="1"/>
          </p:nvSpPr>
          <p:spPr bwMode="auto">
            <a:xfrm>
              <a:off x="5354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95" name="Rectangle 710"/>
            <p:cNvSpPr>
              <a:spLocks noChangeArrowheads="1"/>
            </p:cNvSpPr>
            <p:nvPr userDrawn="1"/>
          </p:nvSpPr>
          <p:spPr bwMode="auto">
            <a:xfrm>
              <a:off x="5422" y="3126"/>
              <a:ext cx="34" cy="30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8" name="Rectangle 711"/>
            <p:cNvSpPr>
              <a:spLocks noChangeArrowheads="1"/>
            </p:cNvSpPr>
            <p:nvPr userDrawn="1"/>
          </p:nvSpPr>
          <p:spPr bwMode="auto">
            <a:xfrm>
              <a:off x="4671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29" name="Rectangle 712"/>
            <p:cNvSpPr>
              <a:spLocks noChangeArrowheads="1"/>
            </p:cNvSpPr>
            <p:nvPr userDrawn="1"/>
          </p:nvSpPr>
          <p:spPr bwMode="auto">
            <a:xfrm>
              <a:off x="4739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0" name="Rectangle 713"/>
            <p:cNvSpPr>
              <a:spLocks noChangeArrowheads="1"/>
            </p:cNvSpPr>
            <p:nvPr userDrawn="1"/>
          </p:nvSpPr>
          <p:spPr bwMode="auto">
            <a:xfrm>
              <a:off x="4808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1" name="Rectangle 714"/>
            <p:cNvSpPr>
              <a:spLocks noChangeArrowheads="1"/>
            </p:cNvSpPr>
            <p:nvPr userDrawn="1"/>
          </p:nvSpPr>
          <p:spPr bwMode="auto">
            <a:xfrm>
              <a:off x="4876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2" name="Rectangle 715"/>
            <p:cNvSpPr>
              <a:spLocks noChangeArrowheads="1"/>
            </p:cNvSpPr>
            <p:nvPr userDrawn="1"/>
          </p:nvSpPr>
          <p:spPr bwMode="auto">
            <a:xfrm>
              <a:off x="4944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3" name="Rectangle 716"/>
            <p:cNvSpPr>
              <a:spLocks noChangeArrowheads="1"/>
            </p:cNvSpPr>
            <p:nvPr userDrawn="1"/>
          </p:nvSpPr>
          <p:spPr bwMode="auto">
            <a:xfrm>
              <a:off x="5012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4" name="Rectangle 717"/>
            <p:cNvSpPr>
              <a:spLocks noChangeArrowheads="1"/>
            </p:cNvSpPr>
            <p:nvPr userDrawn="1"/>
          </p:nvSpPr>
          <p:spPr bwMode="auto">
            <a:xfrm>
              <a:off x="5081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5" name="Rectangle 718"/>
            <p:cNvSpPr>
              <a:spLocks noChangeArrowheads="1"/>
            </p:cNvSpPr>
            <p:nvPr userDrawn="1"/>
          </p:nvSpPr>
          <p:spPr bwMode="auto">
            <a:xfrm>
              <a:off x="5149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6" name="Rectangle 719"/>
            <p:cNvSpPr>
              <a:spLocks noChangeArrowheads="1"/>
            </p:cNvSpPr>
            <p:nvPr userDrawn="1"/>
          </p:nvSpPr>
          <p:spPr bwMode="auto">
            <a:xfrm>
              <a:off x="5217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7" name="Rectangle 720"/>
            <p:cNvSpPr>
              <a:spLocks noChangeArrowheads="1"/>
            </p:cNvSpPr>
            <p:nvPr userDrawn="1"/>
          </p:nvSpPr>
          <p:spPr bwMode="auto">
            <a:xfrm>
              <a:off x="5285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8" name="Rectangle 721"/>
            <p:cNvSpPr>
              <a:spLocks noChangeArrowheads="1"/>
            </p:cNvSpPr>
            <p:nvPr userDrawn="1"/>
          </p:nvSpPr>
          <p:spPr bwMode="auto">
            <a:xfrm>
              <a:off x="5354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39" name="Rectangle 722"/>
            <p:cNvSpPr>
              <a:spLocks noChangeArrowheads="1"/>
            </p:cNvSpPr>
            <p:nvPr userDrawn="1"/>
          </p:nvSpPr>
          <p:spPr bwMode="auto">
            <a:xfrm>
              <a:off x="5422" y="319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0" name="Rectangle 723"/>
            <p:cNvSpPr>
              <a:spLocks noChangeArrowheads="1"/>
            </p:cNvSpPr>
            <p:nvPr userDrawn="1"/>
          </p:nvSpPr>
          <p:spPr bwMode="auto">
            <a:xfrm>
              <a:off x="4671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1" name="Rectangle 724"/>
            <p:cNvSpPr>
              <a:spLocks noChangeArrowheads="1"/>
            </p:cNvSpPr>
            <p:nvPr userDrawn="1"/>
          </p:nvSpPr>
          <p:spPr bwMode="auto">
            <a:xfrm>
              <a:off x="4739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2" name="Rectangle 725"/>
            <p:cNvSpPr>
              <a:spLocks noChangeArrowheads="1"/>
            </p:cNvSpPr>
            <p:nvPr userDrawn="1"/>
          </p:nvSpPr>
          <p:spPr bwMode="auto">
            <a:xfrm>
              <a:off x="4808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3" name="Rectangle 726"/>
            <p:cNvSpPr>
              <a:spLocks noChangeArrowheads="1"/>
            </p:cNvSpPr>
            <p:nvPr userDrawn="1"/>
          </p:nvSpPr>
          <p:spPr bwMode="auto">
            <a:xfrm>
              <a:off x="4876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4" name="Rectangle 727"/>
            <p:cNvSpPr>
              <a:spLocks noChangeArrowheads="1"/>
            </p:cNvSpPr>
            <p:nvPr userDrawn="1"/>
          </p:nvSpPr>
          <p:spPr bwMode="auto">
            <a:xfrm>
              <a:off x="4944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5" name="Rectangle 728"/>
            <p:cNvSpPr>
              <a:spLocks noChangeArrowheads="1"/>
            </p:cNvSpPr>
            <p:nvPr userDrawn="1"/>
          </p:nvSpPr>
          <p:spPr bwMode="auto">
            <a:xfrm>
              <a:off x="5012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6" name="Rectangle 729"/>
            <p:cNvSpPr>
              <a:spLocks noChangeArrowheads="1"/>
            </p:cNvSpPr>
            <p:nvPr userDrawn="1"/>
          </p:nvSpPr>
          <p:spPr bwMode="auto">
            <a:xfrm>
              <a:off x="5081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7" name="Rectangle 730"/>
            <p:cNvSpPr>
              <a:spLocks noChangeArrowheads="1"/>
            </p:cNvSpPr>
            <p:nvPr userDrawn="1"/>
          </p:nvSpPr>
          <p:spPr bwMode="auto">
            <a:xfrm>
              <a:off x="5149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8" name="Rectangle 731"/>
            <p:cNvSpPr>
              <a:spLocks noChangeArrowheads="1"/>
            </p:cNvSpPr>
            <p:nvPr userDrawn="1"/>
          </p:nvSpPr>
          <p:spPr bwMode="auto">
            <a:xfrm>
              <a:off x="5217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49" name="Rectangle 732"/>
            <p:cNvSpPr>
              <a:spLocks noChangeArrowheads="1"/>
            </p:cNvSpPr>
            <p:nvPr userDrawn="1"/>
          </p:nvSpPr>
          <p:spPr bwMode="auto">
            <a:xfrm>
              <a:off x="5285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0" name="Rectangle 733"/>
            <p:cNvSpPr>
              <a:spLocks noChangeArrowheads="1"/>
            </p:cNvSpPr>
            <p:nvPr userDrawn="1"/>
          </p:nvSpPr>
          <p:spPr bwMode="auto">
            <a:xfrm>
              <a:off x="5354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1" name="Rectangle 734"/>
            <p:cNvSpPr>
              <a:spLocks noChangeArrowheads="1"/>
            </p:cNvSpPr>
            <p:nvPr userDrawn="1"/>
          </p:nvSpPr>
          <p:spPr bwMode="auto">
            <a:xfrm>
              <a:off x="5422" y="325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2" name="Rectangle 735"/>
            <p:cNvSpPr>
              <a:spLocks noChangeArrowheads="1"/>
            </p:cNvSpPr>
            <p:nvPr userDrawn="1"/>
          </p:nvSpPr>
          <p:spPr bwMode="auto">
            <a:xfrm>
              <a:off x="4671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3" name="Rectangle 736"/>
            <p:cNvSpPr>
              <a:spLocks noChangeArrowheads="1"/>
            </p:cNvSpPr>
            <p:nvPr userDrawn="1"/>
          </p:nvSpPr>
          <p:spPr bwMode="auto">
            <a:xfrm>
              <a:off x="4739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4" name="Rectangle 737"/>
            <p:cNvSpPr>
              <a:spLocks noChangeArrowheads="1"/>
            </p:cNvSpPr>
            <p:nvPr userDrawn="1"/>
          </p:nvSpPr>
          <p:spPr bwMode="auto">
            <a:xfrm>
              <a:off x="4808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5" name="Rectangle 738"/>
            <p:cNvSpPr>
              <a:spLocks noChangeArrowheads="1"/>
            </p:cNvSpPr>
            <p:nvPr userDrawn="1"/>
          </p:nvSpPr>
          <p:spPr bwMode="auto">
            <a:xfrm>
              <a:off x="4876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6" name="Rectangle 739"/>
            <p:cNvSpPr>
              <a:spLocks noChangeArrowheads="1"/>
            </p:cNvSpPr>
            <p:nvPr userDrawn="1"/>
          </p:nvSpPr>
          <p:spPr bwMode="auto">
            <a:xfrm>
              <a:off x="4944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7" name="Rectangle 740"/>
            <p:cNvSpPr>
              <a:spLocks noChangeArrowheads="1"/>
            </p:cNvSpPr>
            <p:nvPr userDrawn="1"/>
          </p:nvSpPr>
          <p:spPr bwMode="auto">
            <a:xfrm>
              <a:off x="5012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8" name="Rectangle 741"/>
            <p:cNvSpPr>
              <a:spLocks noChangeArrowheads="1"/>
            </p:cNvSpPr>
            <p:nvPr userDrawn="1"/>
          </p:nvSpPr>
          <p:spPr bwMode="auto">
            <a:xfrm>
              <a:off x="5081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59" name="Rectangle 742"/>
            <p:cNvSpPr>
              <a:spLocks noChangeArrowheads="1"/>
            </p:cNvSpPr>
            <p:nvPr userDrawn="1"/>
          </p:nvSpPr>
          <p:spPr bwMode="auto">
            <a:xfrm>
              <a:off x="5149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0" name="Rectangle 743"/>
            <p:cNvSpPr>
              <a:spLocks noChangeArrowheads="1"/>
            </p:cNvSpPr>
            <p:nvPr userDrawn="1"/>
          </p:nvSpPr>
          <p:spPr bwMode="auto">
            <a:xfrm>
              <a:off x="5217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1" name="Rectangle 744"/>
            <p:cNvSpPr>
              <a:spLocks noChangeArrowheads="1"/>
            </p:cNvSpPr>
            <p:nvPr userDrawn="1"/>
          </p:nvSpPr>
          <p:spPr bwMode="auto">
            <a:xfrm>
              <a:off x="5285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2" name="Rectangle 745"/>
            <p:cNvSpPr>
              <a:spLocks noChangeArrowheads="1"/>
            </p:cNvSpPr>
            <p:nvPr userDrawn="1"/>
          </p:nvSpPr>
          <p:spPr bwMode="auto">
            <a:xfrm>
              <a:off x="5354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3" name="Rectangle 746"/>
            <p:cNvSpPr>
              <a:spLocks noChangeArrowheads="1"/>
            </p:cNvSpPr>
            <p:nvPr userDrawn="1"/>
          </p:nvSpPr>
          <p:spPr bwMode="auto">
            <a:xfrm>
              <a:off x="5422" y="332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4" name="Rectangle 747"/>
            <p:cNvSpPr>
              <a:spLocks noChangeArrowheads="1"/>
            </p:cNvSpPr>
            <p:nvPr userDrawn="1"/>
          </p:nvSpPr>
          <p:spPr bwMode="auto">
            <a:xfrm>
              <a:off x="4671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5" name="Rectangle 748"/>
            <p:cNvSpPr>
              <a:spLocks noChangeArrowheads="1"/>
            </p:cNvSpPr>
            <p:nvPr userDrawn="1"/>
          </p:nvSpPr>
          <p:spPr bwMode="auto">
            <a:xfrm>
              <a:off x="4739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6" name="Rectangle 749"/>
            <p:cNvSpPr>
              <a:spLocks noChangeArrowheads="1"/>
            </p:cNvSpPr>
            <p:nvPr userDrawn="1"/>
          </p:nvSpPr>
          <p:spPr bwMode="auto">
            <a:xfrm>
              <a:off x="4808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7" name="Rectangle 750"/>
            <p:cNvSpPr>
              <a:spLocks noChangeArrowheads="1"/>
            </p:cNvSpPr>
            <p:nvPr userDrawn="1"/>
          </p:nvSpPr>
          <p:spPr bwMode="auto">
            <a:xfrm>
              <a:off x="4876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8" name="Rectangle 751"/>
            <p:cNvSpPr>
              <a:spLocks noChangeArrowheads="1"/>
            </p:cNvSpPr>
            <p:nvPr userDrawn="1"/>
          </p:nvSpPr>
          <p:spPr bwMode="auto">
            <a:xfrm>
              <a:off x="4944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69" name="Rectangle 752"/>
            <p:cNvSpPr>
              <a:spLocks noChangeArrowheads="1"/>
            </p:cNvSpPr>
            <p:nvPr userDrawn="1"/>
          </p:nvSpPr>
          <p:spPr bwMode="auto">
            <a:xfrm>
              <a:off x="5012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0" name="Rectangle 753"/>
            <p:cNvSpPr>
              <a:spLocks noChangeArrowheads="1"/>
            </p:cNvSpPr>
            <p:nvPr userDrawn="1"/>
          </p:nvSpPr>
          <p:spPr bwMode="auto">
            <a:xfrm>
              <a:off x="5081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1" name="Rectangle 754"/>
            <p:cNvSpPr>
              <a:spLocks noChangeArrowheads="1"/>
            </p:cNvSpPr>
            <p:nvPr userDrawn="1"/>
          </p:nvSpPr>
          <p:spPr bwMode="auto">
            <a:xfrm>
              <a:off x="5149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2" name="Rectangle 755"/>
            <p:cNvSpPr>
              <a:spLocks noChangeArrowheads="1"/>
            </p:cNvSpPr>
            <p:nvPr userDrawn="1"/>
          </p:nvSpPr>
          <p:spPr bwMode="auto">
            <a:xfrm>
              <a:off x="5217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3" name="Rectangle 756"/>
            <p:cNvSpPr>
              <a:spLocks noChangeArrowheads="1"/>
            </p:cNvSpPr>
            <p:nvPr userDrawn="1"/>
          </p:nvSpPr>
          <p:spPr bwMode="auto">
            <a:xfrm>
              <a:off x="5285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4" name="Rectangle 757"/>
            <p:cNvSpPr>
              <a:spLocks noChangeArrowheads="1"/>
            </p:cNvSpPr>
            <p:nvPr userDrawn="1"/>
          </p:nvSpPr>
          <p:spPr bwMode="auto">
            <a:xfrm>
              <a:off x="5354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5" name="Rectangle 758"/>
            <p:cNvSpPr>
              <a:spLocks noChangeArrowheads="1"/>
            </p:cNvSpPr>
            <p:nvPr userDrawn="1"/>
          </p:nvSpPr>
          <p:spPr bwMode="auto">
            <a:xfrm>
              <a:off x="5422" y="339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6" name="Rectangle 759"/>
            <p:cNvSpPr>
              <a:spLocks noChangeArrowheads="1"/>
            </p:cNvSpPr>
            <p:nvPr userDrawn="1"/>
          </p:nvSpPr>
          <p:spPr bwMode="auto">
            <a:xfrm>
              <a:off x="4671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7" name="Rectangle 760"/>
            <p:cNvSpPr>
              <a:spLocks noChangeArrowheads="1"/>
            </p:cNvSpPr>
            <p:nvPr userDrawn="1"/>
          </p:nvSpPr>
          <p:spPr bwMode="auto">
            <a:xfrm>
              <a:off x="4739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8" name="Rectangle 761"/>
            <p:cNvSpPr>
              <a:spLocks noChangeArrowheads="1"/>
            </p:cNvSpPr>
            <p:nvPr userDrawn="1"/>
          </p:nvSpPr>
          <p:spPr bwMode="auto">
            <a:xfrm>
              <a:off x="4808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79" name="Rectangle 762"/>
            <p:cNvSpPr>
              <a:spLocks noChangeArrowheads="1"/>
            </p:cNvSpPr>
            <p:nvPr userDrawn="1"/>
          </p:nvSpPr>
          <p:spPr bwMode="auto">
            <a:xfrm>
              <a:off x="4876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0" name="Rectangle 763"/>
            <p:cNvSpPr>
              <a:spLocks noChangeArrowheads="1"/>
            </p:cNvSpPr>
            <p:nvPr userDrawn="1"/>
          </p:nvSpPr>
          <p:spPr bwMode="auto">
            <a:xfrm>
              <a:off x="4944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1" name="Rectangle 764"/>
            <p:cNvSpPr>
              <a:spLocks noChangeArrowheads="1"/>
            </p:cNvSpPr>
            <p:nvPr userDrawn="1"/>
          </p:nvSpPr>
          <p:spPr bwMode="auto">
            <a:xfrm>
              <a:off x="5012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2" name="Rectangle 765"/>
            <p:cNvSpPr>
              <a:spLocks noChangeArrowheads="1"/>
            </p:cNvSpPr>
            <p:nvPr userDrawn="1"/>
          </p:nvSpPr>
          <p:spPr bwMode="auto">
            <a:xfrm>
              <a:off x="5081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3" name="Rectangle 766"/>
            <p:cNvSpPr>
              <a:spLocks noChangeArrowheads="1"/>
            </p:cNvSpPr>
            <p:nvPr userDrawn="1"/>
          </p:nvSpPr>
          <p:spPr bwMode="auto">
            <a:xfrm>
              <a:off x="5149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4" name="Rectangle 767"/>
            <p:cNvSpPr>
              <a:spLocks noChangeArrowheads="1"/>
            </p:cNvSpPr>
            <p:nvPr userDrawn="1"/>
          </p:nvSpPr>
          <p:spPr bwMode="auto">
            <a:xfrm>
              <a:off x="5217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5" name="Rectangle 768"/>
            <p:cNvSpPr>
              <a:spLocks noChangeArrowheads="1"/>
            </p:cNvSpPr>
            <p:nvPr userDrawn="1"/>
          </p:nvSpPr>
          <p:spPr bwMode="auto">
            <a:xfrm>
              <a:off x="5285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6" name="Rectangle 769"/>
            <p:cNvSpPr>
              <a:spLocks noChangeArrowheads="1"/>
            </p:cNvSpPr>
            <p:nvPr userDrawn="1"/>
          </p:nvSpPr>
          <p:spPr bwMode="auto">
            <a:xfrm>
              <a:off x="5354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7" name="Rectangle 770"/>
            <p:cNvSpPr>
              <a:spLocks noChangeArrowheads="1"/>
            </p:cNvSpPr>
            <p:nvPr userDrawn="1"/>
          </p:nvSpPr>
          <p:spPr bwMode="auto">
            <a:xfrm>
              <a:off x="5422" y="3462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8" name="Rectangle 771"/>
            <p:cNvSpPr>
              <a:spLocks noChangeArrowheads="1"/>
            </p:cNvSpPr>
            <p:nvPr userDrawn="1"/>
          </p:nvSpPr>
          <p:spPr bwMode="auto">
            <a:xfrm>
              <a:off x="4671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89" name="Rectangle 772"/>
            <p:cNvSpPr>
              <a:spLocks noChangeArrowheads="1"/>
            </p:cNvSpPr>
            <p:nvPr userDrawn="1"/>
          </p:nvSpPr>
          <p:spPr bwMode="auto">
            <a:xfrm>
              <a:off x="4739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0" name="Rectangle 773"/>
            <p:cNvSpPr>
              <a:spLocks noChangeArrowheads="1"/>
            </p:cNvSpPr>
            <p:nvPr userDrawn="1"/>
          </p:nvSpPr>
          <p:spPr bwMode="auto">
            <a:xfrm>
              <a:off x="4808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1" name="Rectangle 774"/>
            <p:cNvSpPr>
              <a:spLocks noChangeArrowheads="1"/>
            </p:cNvSpPr>
            <p:nvPr userDrawn="1"/>
          </p:nvSpPr>
          <p:spPr bwMode="auto">
            <a:xfrm>
              <a:off x="4876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2" name="Rectangle 775"/>
            <p:cNvSpPr>
              <a:spLocks noChangeArrowheads="1"/>
            </p:cNvSpPr>
            <p:nvPr userDrawn="1"/>
          </p:nvSpPr>
          <p:spPr bwMode="auto">
            <a:xfrm>
              <a:off x="4944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3" name="Rectangle 776"/>
            <p:cNvSpPr>
              <a:spLocks noChangeArrowheads="1"/>
            </p:cNvSpPr>
            <p:nvPr userDrawn="1"/>
          </p:nvSpPr>
          <p:spPr bwMode="auto">
            <a:xfrm>
              <a:off x="5012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4" name="Rectangle 777"/>
            <p:cNvSpPr>
              <a:spLocks noChangeArrowheads="1"/>
            </p:cNvSpPr>
            <p:nvPr userDrawn="1"/>
          </p:nvSpPr>
          <p:spPr bwMode="auto">
            <a:xfrm>
              <a:off x="5081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5" name="Rectangle 778"/>
            <p:cNvSpPr>
              <a:spLocks noChangeArrowheads="1"/>
            </p:cNvSpPr>
            <p:nvPr userDrawn="1"/>
          </p:nvSpPr>
          <p:spPr bwMode="auto">
            <a:xfrm>
              <a:off x="5149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6" name="Rectangle 779"/>
            <p:cNvSpPr>
              <a:spLocks noChangeArrowheads="1"/>
            </p:cNvSpPr>
            <p:nvPr userDrawn="1"/>
          </p:nvSpPr>
          <p:spPr bwMode="auto">
            <a:xfrm>
              <a:off x="5217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7" name="Rectangle 780"/>
            <p:cNvSpPr>
              <a:spLocks noChangeArrowheads="1"/>
            </p:cNvSpPr>
            <p:nvPr userDrawn="1"/>
          </p:nvSpPr>
          <p:spPr bwMode="auto">
            <a:xfrm>
              <a:off x="5285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8" name="Rectangle 781"/>
            <p:cNvSpPr>
              <a:spLocks noChangeArrowheads="1"/>
            </p:cNvSpPr>
            <p:nvPr userDrawn="1"/>
          </p:nvSpPr>
          <p:spPr bwMode="auto">
            <a:xfrm>
              <a:off x="5354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199" name="Rectangle 782"/>
            <p:cNvSpPr>
              <a:spLocks noChangeArrowheads="1"/>
            </p:cNvSpPr>
            <p:nvPr userDrawn="1"/>
          </p:nvSpPr>
          <p:spPr bwMode="auto">
            <a:xfrm>
              <a:off x="5422" y="3530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0" name="Rectangle 783"/>
            <p:cNvSpPr>
              <a:spLocks noChangeArrowheads="1"/>
            </p:cNvSpPr>
            <p:nvPr userDrawn="1"/>
          </p:nvSpPr>
          <p:spPr bwMode="auto">
            <a:xfrm>
              <a:off x="4671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1" name="Rectangle 784"/>
            <p:cNvSpPr>
              <a:spLocks noChangeArrowheads="1"/>
            </p:cNvSpPr>
            <p:nvPr userDrawn="1"/>
          </p:nvSpPr>
          <p:spPr bwMode="auto">
            <a:xfrm>
              <a:off x="4739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2" name="Rectangle 785"/>
            <p:cNvSpPr>
              <a:spLocks noChangeArrowheads="1"/>
            </p:cNvSpPr>
            <p:nvPr userDrawn="1"/>
          </p:nvSpPr>
          <p:spPr bwMode="auto">
            <a:xfrm>
              <a:off x="4808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3" name="Rectangle 786"/>
            <p:cNvSpPr>
              <a:spLocks noChangeArrowheads="1"/>
            </p:cNvSpPr>
            <p:nvPr userDrawn="1"/>
          </p:nvSpPr>
          <p:spPr bwMode="auto">
            <a:xfrm>
              <a:off x="4876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4" name="Rectangle 787"/>
            <p:cNvSpPr>
              <a:spLocks noChangeArrowheads="1"/>
            </p:cNvSpPr>
            <p:nvPr userDrawn="1"/>
          </p:nvSpPr>
          <p:spPr bwMode="auto">
            <a:xfrm>
              <a:off x="4944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5" name="Rectangle 788"/>
            <p:cNvSpPr>
              <a:spLocks noChangeArrowheads="1"/>
            </p:cNvSpPr>
            <p:nvPr userDrawn="1"/>
          </p:nvSpPr>
          <p:spPr bwMode="auto">
            <a:xfrm>
              <a:off x="5012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6" name="Rectangle 789"/>
            <p:cNvSpPr>
              <a:spLocks noChangeArrowheads="1"/>
            </p:cNvSpPr>
            <p:nvPr userDrawn="1"/>
          </p:nvSpPr>
          <p:spPr bwMode="auto">
            <a:xfrm>
              <a:off x="5081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7" name="Rectangle 790"/>
            <p:cNvSpPr>
              <a:spLocks noChangeArrowheads="1"/>
            </p:cNvSpPr>
            <p:nvPr userDrawn="1"/>
          </p:nvSpPr>
          <p:spPr bwMode="auto">
            <a:xfrm>
              <a:off x="5149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8" name="Rectangle 791"/>
            <p:cNvSpPr>
              <a:spLocks noChangeArrowheads="1"/>
            </p:cNvSpPr>
            <p:nvPr userDrawn="1"/>
          </p:nvSpPr>
          <p:spPr bwMode="auto">
            <a:xfrm>
              <a:off x="5217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09" name="Rectangle 792"/>
            <p:cNvSpPr>
              <a:spLocks noChangeArrowheads="1"/>
            </p:cNvSpPr>
            <p:nvPr userDrawn="1"/>
          </p:nvSpPr>
          <p:spPr bwMode="auto">
            <a:xfrm>
              <a:off x="5285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0" name="Rectangle 793"/>
            <p:cNvSpPr>
              <a:spLocks noChangeArrowheads="1"/>
            </p:cNvSpPr>
            <p:nvPr userDrawn="1"/>
          </p:nvSpPr>
          <p:spPr bwMode="auto">
            <a:xfrm>
              <a:off x="5354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1" name="Rectangle 794"/>
            <p:cNvSpPr>
              <a:spLocks noChangeArrowheads="1"/>
            </p:cNvSpPr>
            <p:nvPr userDrawn="1"/>
          </p:nvSpPr>
          <p:spPr bwMode="auto">
            <a:xfrm>
              <a:off x="5422" y="3598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2" name="Rectangle 795"/>
            <p:cNvSpPr>
              <a:spLocks noChangeArrowheads="1"/>
            </p:cNvSpPr>
            <p:nvPr userDrawn="1"/>
          </p:nvSpPr>
          <p:spPr bwMode="auto">
            <a:xfrm>
              <a:off x="4671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3" name="Rectangle 796"/>
            <p:cNvSpPr>
              <a:spLocks noChangeArrowheads="1"/>
            </p:cNvSpPr>
            <p:nvPr userDrawn="1"/>
          </p:nvSpPr>
          <p:spPr bwMode="auto">
            <a:xfrm>
              <a:off x="4739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4" name="Rectangle 797"/>
            <p:cNvSpPr>
              <a:spLocks noChangeArrowheads="1"/>
            </p:cNvSpPr>
            <p:nvPr userDrawn="1"/>
          </p:nvSpPr>
          <p:spPr bwMode="auto">
            <a:xfrm>
              <a:off x="4808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5" name="Rectangle 798"/>
            <p:cNvSpPr>
              <a:spLocks noChangeArrowheads="1"/>
            </p:cNvSpPr>
            <p:nvPr userDrawn="1"/>
          </p:nvSpPr>
          <p:spPr bwMode="auto">
            <a:xfrm>
              <a:off x="4876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6" name="Rectangle 799"/>
            <p:cNvSpPr>
              <a:spLocks noChangeArrowheads="1"/>
            </p:cNvSpPr>
            <p:nvPr userDrawn="1"/>
          </p:nvSpPr>
          <p:spPr bwMode="auto">
            <a:xfrm>
              <a:off x="4944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7" name="Rectangle 800"/>
            <p:cNvSpPr>
              <a:spLocks noChangeArrowheads="1"/>
            </p:cNvSpPr>
            <p:nvPr userDrawn="1"/>
          </p:nvSpPr>
          <p:spPr bwMode="auto">
            <a:xfrm>
              <a:off x="5012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8" name="Rectangle 801"/>
            <p:cNvSpPr>
              <a:spLocks noChangeArrowheads="1"/>
            </p:cNvSpPr>
            <p:nvPr userDrawn="1"/>
          </p:nvSpPr>
          <p:spPr bwMode="auto">
            <a:xfrm>
              <a:off x="5081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19" name="Rectangle 802"/>
            <p:cNvSpPr>
              <a:spLocks noChangeArrowheads="1"/>
            </p:cNvSpPr>
            <p:nvPr userDrawn="1"/>
          </p:nvSpPr>
          <p:spPr bwMode="auto">
            <a:xfrm>
              <a:off x="5149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0" name="Rectangle 803"/>
            <p:cNvSpPr>
              <a:spLocks noChangeArrowheads="1"/>
            </p:cNvSpPr>
            <p:nvPr userDrawn="1"/>
          </p:nvSpPr>
          <p:spPr bwMode="auto">
            <a:xfrm>
              <a:off x="5217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1" name="Rectangle 804"/>
            <p:cNvSpPr>
              <a:spLocks noChangeArrowheads="1"/>
            </p:cNvSpPr>
            <p:nvPr userDrawn="1"/>
          </p:nvSpPr>
          <p:spPr bwMode="auto">
            <a:xfrm>
              <a:off x="5285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2" name="Rectangle 805"/>
            <p:cNvSpPr>
              <a:spLocks noChangeArrowheads="1"/>
            </p:cNvSpPr>
            <p:nvPr userDrawn="1"/>
          </p:nvSpPr>
          <p:spPr bwMode="auto">
            <a:xfrm>
              <a:off x="5354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3" name="Rectangle 806"/>
            <p:cNvSpPr>
              <a:spLocks noChangeArrowheads="1"/>
            </p:cNvSpPr>
            <p:nvPr userDrawn="1"/>
          </p:nvSpPr>
          <p:spPr bwMode="auto">
            <a:xfrm>
              <a:off x="5422" y="3666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4" name="Rectangle 807"/>
            <p:cNvSpPr>
              <a:spLocks noChangeArrowheads="1"/>
            </p:cNvSpPr>
            <p:nvPr userDrawn="1"/>
          </p:nvSpPr>
          <p:spPr bwMode="auto">
            <a:xfrm>
              <a:off x="4671" y="373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5" name="Rectangle 808"/>
            <p:cNvSpPr>
              <a:spLocks noChangeArrowheads="1"/>
            </p:cNvSpPr>
            <p:nvPr userDrawn="1"/>
          </p:nvSpPr>
          <p:spPr bwMode="auto">
            <a:xfrm>
              <a:off x="4739" y="373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226" name="Rectangle 809"/>
            <p:cNvSpPr>
              <a:spLocks noChangeArrowheads="1"/>
            </p:cNvSpPr>
            <p:nvPr userDrawn="1"/>
          </p:nvSpPr>
          <p:spPr bwMode="auto">
            <a:xfrm>
              <a:off x="4808" y="3734"/>
              <a:ext cx="34" cy="34"/>
            </a:xfrm>
            <a:prstGeom prst="rect">
              <a:avLst/>
            </a:prstGeom>
            <a:solidFill>
              <a:srgbClr val="B8C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9" name="Rectangle 811"/>
          <p:cNvSpPr>
            <a:spLocks noChangeArrowheads="1"/>
          </p:cNvSpPr>
          <p:nvPr userDrawn="1"/>
        </p:nvSpPr>
        <p:spPr bwMode="auto">
          <a:xfrm>
            <a:off x="7740652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Rectangle 812"/>
          <p:cNvSpPr>
            <a:spLocks noChangeArrowheads="1"/>
          </p:cNvSpPr>
          <p:nvPr userDrawn="1"/>
        </p:nvSpPr>
        <p:spPr bwMode="auto">
          <a:xfrm>
            <a:off x="7848602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1" name="Rectangle 813"/>
          <p:cNvSpPr>
            <a:spLocks noChangeArrowheads="1"/>
          </p:cNvSpPr>
          <p:nvPr userDrawn="1"/>
        </p:nvSpPr>
        <p:spPr bwMode="auto">
          <a:xfrm>
            <a:off x="7956552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2" name="Rectangle 814"/>
          <p:cNvSpPr>
            <a:spLocks noChangeArrowheads="1"/>
          </p:cNvSpPr>
          <p:nvPr userDrawn="1"/>
        </p:nvSpPr>
        <p:spPr bwMode="auto">
          <a:xfrm>
            <a:off x="806608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3" name="Rectangle 815"/>
          <p:cNvSpPr>
            <a:spLocks noChangeArrowheads="1"/>
          </p:cNvSpPr>
          <p:nvPr userDrawn="1"/>
        </p:nvSpPr>
        <p:spPr bwMode="auto">
          <a:xfrm>
            <a:off x="817403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5" name="Rectangle 816"/>
          <p:cNvSpPr>
            <a:spLocks noChangeArrowheads="1"/>
          </p:cNvSpPr>
          <p:nvPr userDrawn="1"/>
        </p:nvSpPr>
        <p:spPr bwMode="auto">
          <a:xfrm>
            <a:off x="828198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6" name="Rectangle 817"/>
          <p:cNvSpPr>
            <a:spLocks noChangeArrowheads="1"/>
          </p:cNvSpPr>
          <p:nvPr userDrawn="1"/>
        </p:nvSpPr>
        <p:spPr bwMode="auto">
          <a:xfrm>
            <a:off x="8389939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7" name="Rectangle 818"/>
          <p:cNvSpPr>
            <a:spLocks noChangeArrowheads="1"/>
          </p:cNvSpPr>
          <p:nvPr userDrawn="1"/>
        </p:nvSpPr>
        <p:spPr bwMode="auto">
          <a:xfrm>
            <a:off x="8499477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9" name="Rectangle 819"/>
          <p:cNvSpPr>
            <a:spLocks noChangeArrowheads="1"/>
          </p:cNvSpPr>
          <p:nvPr userDrawn="1"/>
        </p:nvSpPr>
        <p:spPr bwMode="auto">
          <a:xfrm>
            <a:off x="8607427" y="59386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" name="Rectangle 820"/>
          <p:cNvSpPr>
            <a:spLocks noChangeArrowheads="1"/>
          </p:cNvSpPr>
          <p:nvPr userDrawn="1"/>
        </p:nvSpPr>
        <p:spPr bwMode="auto">
          <a:xfrm>
            <a:off x="7415214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1" name="Rectangle 821"/>
          <p:cNvSpPr>
            <a:spLocks noChangeArrowheads="1"/>
          </p:cNvSpPr>
          <p:nvPr userDrawn="1"/>
        </p:nvSpPr>
        <p:spPr bwMode="auto">
          <a:xfrm>
            <a:off x="7523164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2" name="Rectangle 822"/>
          <p:cNvSpPr>
            <a:spLocks noChangeArrowheads="1"/>
          </p:cNvSpPr>
          <p:nvPr userDrawn="1"/>
        </p:nvSpPr>
        <p:spPr bwMode="auto">
          <a:xfrm>
            <a:off x="763270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3" name="Rectangle 823"/>
          <p:cNvSpPr>
            <a:spLocks noChangeArrowheads="1"/>
          </p:cNvSpPr>
          <p:nvPr userDrawn="1"/>
        </p:nvSpPr>
        <p:spPr bwMode="auto">
          <a:xfrm>
            <a:off x="774065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4" name="Rectangle 824"/>
          <p:cNvSpPr>
            <a:spLocks noChangeArrowheads="1"/>
          </p:cNvSpPr>
          <p:nvPr userDrawn="1"/>
        </p:nvSpPr>
        <p:spPr bwMode="auto">
          <a:xfrm>
            <a:off x="784860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5" name="Rectangle 825"/>
          <p:cNvSpPr>
            <a:spLocks noChangeArrowheads="1"/>
          </p:cNvSpPr>
          <p:nvPr userDrawn="1"/>
        </p:nvSpPr>
        <p:spPr bwMode="auto">
          <a:xfrm>
            <a:off x="7956552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6" name="Rectangle 826"/>
          <p:cNvSpPr>
            <a:spLocks noChangeArrowheads="1"/>
          </p:cNvSpPr>
          <p:nvPr userDrawn="1"/>
        </p:nvSpPr>
        <p:spPr bwMode="auto">
          <a:xfrm>
            <a:off x="806608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7" name="Rectangle 827"/>
          <p:cNvSpPr>
            <a:spLocks noChangeArrowheads="1"/>
          </p:cNvSpPr>
          <p:nvPr userDrawn="1"/>
        </p:nvSpPr>
        <p:spPr bwMode="auto">
          <a:xfrm>
            <a:off x="817403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8" name="Rectangle 828"/>
          <p:cNvSpPr>
            <a:spLocks noChangeArrowheads="1"/>
          </p:cNvSpPr>
          <p:nvPr userDrawn="1"/>
        </p:nvSpPr>
        <p:spPr bwMode="auto">
          <a:xfrm>
            <a:off x="828198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9" name="Rectangle 829"/>
          <p:cNvSpPr>
            <a:spLocks noChangeArrowheads="1"/>
          </p:cNvSpPr>
          <p:nvPr userDrawn="1"/>
        </p:nvSpPr>
        <p:spPr bwMode="auto">
          <a:xfrm>
            <a:off x="8389939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0" name="Rectangle 830"/>
          <p:cNvSpPr>
            <a:spLocks noChangeArrowheads="1"/>
          </p:cNvSpPr>
          <p:nvPr userDrawn="1"/>
        </p:nvSpPr>
        <p:spPr bwMode="auto">
          <a:xfrm>
            <a:off x="8499477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1" name="Rectangle 831"/>
          <p:cNvSpPr>
            <a:spLocks noChangeArrowheads="1"/>
          </p:cNvSpPr>
          <p:nvPr userDrawn="1"/>
        </p:nvSpPr>
        <p:spPr bwMode="auto">
          <a:xfrm>
            <a:off x="8607427" y="604656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48" name="Rectangle 832"/>
          <p:cNvSpPr>
            <a:spLocks noChangeArrowheads="1"/>
          </p:cNvSpPr>
          <p:nvPr userDrawn="1"/>
        </p:nvSpPr>
        <p:spPr bwMode="auto">
          <a:xfrm>
            <a:off x="7415214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49" name="Rectangle 833"/>
          <p:cNvSpPr>
            <a:spLocks noChangeArrowheads="1"/>
          </p:cNvSpPr>
          <p:nvPr userDrawn="1"/>
        </p:nvSpPr>
        <p:spPr bwMode="auto">
          <a:xfrm>
            <a:off x="7523164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2" name="Rectangle 834"/>
          <p:cNvSpPr>
            <a:spLocks noChangeArrowheads="1"/>
          </p:cNvSpPr>
          <p:nvPr userDrawn="1"/>
        </p:nvSpPr>
        <p:spPr bwMode="auto">
          <a:xfrm>
            <a:off x="763270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3" name="Rectangle 835"/>
          <p:cNvSpPr>
            <a:spLocks noChangeArrowheads="1"/>
          </p:cNvSpPr>
          <p:nvPr userDrawn="1"/>
        </p:nvSpPr>
        <p:spPr bwMode="auto">
          <a:xfrm>
            <a:off x="774065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4" name="Rectangle 836"/>
          <p:cNvSpPr>
            <a:spLocks noChangeArrowheads="1"/>
          </p:cNvSpPr>
          <p:nvPr userDrawn="1"/>
        </p:nvSpPr>
        <p:spPr bwMode="auto">
          <a:xfrm>
            <a:off x="784860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5" name="Rectangle 837"/>
          <p:cNvSpPr>
            <a:spLocks noChangeArrowheads="1"/>
          </p:cNvSpPr>
          <p:nvPr userDrawn="1"/>
        </p:nvSpPr>
        <p:spPr bwMode="auto">
          <a:xfrm>
            <a:off x="7956552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6" name="Rectangle 838"/>
          <p:cNvSpPr>
            <a:spLocks noChangeArrowheads="1"/>
          </p:cNvSpPr>
          <p:nvPr userDrawn="1"/>
        </p:nvSpPr>
        <p:spPr bwMode="auto">
          <a:xfrm>
            <a:off x="806608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7" name="Rectangle 839"/>
          <p:cNvSpPr>
            <a:spLocks noChangeArrowheads="1"/>
          </p:cNvSpPr>
          <p:nvPr userDrawn="1"/>
        </p:nvSpPr>
        <p:spPr bwMode="auto">
          <a:xfrm>
            <a:off x="817403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8" name="Rectangle 840"/>
          <p:cNvSpPr>
            <a:spLocks noChangeArrowheads="1"/>
          </p:cNvSpPr>
          <p:nvPr userDrawn="1"/>
        </p:nvSpPr>
        <p:spPr bwMode="auto">
          <a:xfrm>
            <a:off x="828198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59" name="Rectangle 841"/>
          <p:cNvSpPr>
            <a:spLocks noChangeArrowheads="1"/>
          </p:cNvSpPr>
          <p:nvPr userDrawn="1"/>
        </p:nvSpPr>
        <p:spPr bwMode="auto">
          <a:xfrm>
            <a:off x="8389939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60" name="Rectangle 842"/>
          <p:cNvSpPr>
            <a:spLocks noChangeArrowheads="1"/>
          </p:cNvSpPr>
          <p:nvPr userDrawn="1"/>
        </p:nvSpPr>
        <p:spPr bwMode="auto">
          <a:xfrm>
            <a:off x="8499477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061" name="Rectangle 843"/>
          <p:cNvSpPr>
            <a:spLocks noChangeArrowheads="1"/>
          </p:cNvSpPr>
          <p:nvPr userDrawn="1"/>
        </p:nvSpPr>
        <p:spPr bwMode="auto">
          <a:xfrm>
            <a:off x="8607427" y="6154512"/>
            <a:ext cx="53975" cy="53975"/>
          </a:xfrm>
          <a:prstGeom prst="rect">
            <a:avLst/>
          </a:prstGeom>
          <a:solidFill>
            <a:srgbClr val="B8C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624256" y="2791203"/>
            <a:ext cx="5689232" cy="781815"/>
          </a:xfrm>
        </p:spPr>
        <p:txBody>
          <a:bodyPr anchor="t" anchorCtr="0">
            <a:noAutofit/>
          </a:bodyPr>
          <a:lstStyle>
            <a:lvl1pPr algn="l">
              <a:lnSpc>
                <a:spcPct val="83000"/>
              </a:lnSpc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pic>
        <p:nvPicPr>
          <p:cNvPr id="4098" name="Picture 2" descr="C:\Documents and Settings\Administrator\Desktop\SKI\work\logo neg30x14.wmf"/>
          <p:cNvPicPr>
            <a:picLocks noChangeArrowheads="1"/>
          </p:cNvPicPr>
          <p:nvPr userDrawn="1"/>
        </p:nvPicPr>
        <p:blipFill rotWithShape="1">
          <a:blip r:embed="rId2"/>
          <a:srcRect l="-16650" r="-16650"/>
          <a:stretch/>
        </p:blipFill>
        <p:spPr bwMode="auto">
          <a:xfrm>
            <a:off x="623841" y="6062401"/>
            <a:ext cx="1458003" cy="481013"/>
          </a:xfrm>
          <a:prstGeom prst="rect">
            <a:avLst/>
          </a:prstGeom>
          <a:noFill/>
        </p:spPr>
      </p:pic>
      <p:sp>
        <p:nvSpPr>
          <p:cNvPr id="854" name="Text Placeholder 853"/>
          <p:cNvSpPr>
            <a:spLocks noGrp="1"/>
          </p:cNvSpPr>
          <p:nvPr userDrawn="1">
            <p:ph type="body" sz="quarter" idx="13"/>
          </p:nvPr>
        </p:nvSpPr>
        <p:spPr>
          <a:xfrm>
            <a:off x="623231" y="3606801"/>
            <a:ext cx="5690258" cy="2414589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  <a:lvl3pPr marL="4763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3pPr>
            <a:lvl4pPr marL="4763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827" name="Date Placeholder 4826"/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1817D08F-A089-43B5-91C4-6EEC1032CB13}" type="datetime2">
              <a:rPr lang="da-DK" smtClean="0"/>
              <a:pPr/>
              <a:t>10. november 2015</a:t>
            </a:fld>
            <a:endParaRPr lang="da-DK" dirty="0"/>
          </a:p>
        </p:txBody>
      </p:sp>
      <p:sp>
        <p:nvSpPr>
          <p:cNvPr id="4828" name="Footer Placeholder 4827"/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4829" name="Slide Number Placeholder 4828"/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56" name="TextBox 855"/>
          <p:cNvSpPr txBox="1"/>
          <p:nvPr userDrawn="1"/>
        </p:nvSpPr>
        <p:spPr>
          <a:xfrm>
            <a:off x="-2228383" y="3629632"/>
            <a:ext cx="2105632" cy="20903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Navn</a:t>
            </a: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Lucida Bold12/14</a:t>
            </a:r>
          </a:p>
          <a:p>
            <a:pPr algn="r"/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Anden information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Lucida Regular 12 /14</a:t>
            </a:r>
            <a:endParaRPr lang="da-DK" sz="1000" b="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da-DK" sz="100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b="1" kern="1200" cap="none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Skift Fra Bold til Regular: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 for Regular tekst</a:t>
            </a:r>
          </a:p>
          <a:p>
            <a:pPr algn="r">
              <a:lnSpc>
                <a:spcPts val="1300"/>
              </a:lnSpc>
            </a:pPr>
            <a:endParaRPr lang="da-DK" sz="1000" kern="1200" noProof="1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Og klik på ’Mindske</a:t>
            </a:r>
            <a: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listeniveau’ </a:t>
            </a:r>
            <a:b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for at få Bold tekst tilbage</a:t>
            </a:r>
            <a:endParaRPr lang="da-DK" sz="100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61" name="Group 860"/>
          <p:cNvGrpSpPr/>
          <p:nvPr userDrawn="1"/>
        </p:nvGrpSpPr>
        <p:grpSpPr>
          <a:xfrm>
            <a:off x="-591480" y="5077494"/>
            <a:ext cx="457200" cy="209550"/>
            <a:chOff x="-1959769" y="3940175"/>
            <a:chExt cx="457200" cy="209550"/>
          </a:xfrm>
        </p:grpSpPr>
        <p:pic>
          <p:nvPicPr>
            <p:cNvPr id="896" name="Picture 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9769" y="3940175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97" name="Rounded Rectangle 896"/>
            <p:cNvSpPr/>
            <p:nvPr userDrawn="1"/>
          </p:nvSpPr>
          <p:spPr>
            <a:xfrm>
              <a:off x="-1731169" y="3940175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grpSp>
        <p:nvGrpSpPr>
          <p:cNvPr id="898" name="Group 897"/>
          <p:cNvGrpSpPr/>
          <p:nvPr userDrawn="1"/>
        </p:nvGrpSpPr>
        <p:grpSpPr>
          <a:xfrm>
            <a:off x="-572430" y="5744822"/>
            <a:ext cx="438150" cy="209550"/>
            <a:chOff x="-1955007" y="4659313"/>
            <a:chExt cx="438150" cy="209550"/>
          </a:xfrm>
        </p:grpSpPr>
        <p:pic>
          <p:nvPicPr>
            <p:cNvPr id="899" name="Picture 3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5007" y="4659313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0" name="Rectangle 899"/>
            <p:cNvSpPr/>
            <p:nvPr userDrawn="1"/>
          </p:nvSpPr>
          <p:spPr>
            <a:xfrm>
              <a:off x="-1735932" y="4659313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sp>
          <p:nvSpPr>
            <p:cNvPr id="901" name="Rounded Rectangle 900"/>
            <p:cNvSpPr/>
            <p:nvPr userDrawn="1"/>
          </p:nvSpPr>
          <p:spPr>
            <a:xfrm>
              <a:off x="-1950244" y="4662488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ø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6313488" y="1830347"/>
            <a:ext cx="5875337" cy="5031252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4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9600" cy="183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57600"/>
            <a:ext cx="9072000" cy="1446501"/>
          </a:xfrm>
          <a:solidFill>
            <a:srgbClr val="597B7C">
              <a:alpha val="60000"/>
            </a:srgbClr>
          </a:solidFill>
        </p:spPr>
        <p:txBody>
          <a:bodyPr lIns="622800" tIns="0" bIns="180000">
            <a:no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04800"/>
            <a:ext cx="9072000" cy="1132015"/>
          </a:xfrm>
          <a:solidFill>
            <a:srgbClr val="597B7C">
              <a:alpha val="60000"/>
            </a:srgbClr>
          </a:solidFill>
        </p:spPr>
        <p:txBody>
          <a:bodyPr lIns="622800" tIns="7200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3488" y="1668920"/>
            <a:ext cx="2193192" cy="161426"/>
          </a:xfrm>
        </p:spPr>
        <p:txBody>
          <a:bodyPr/>
          <a:lstStyle>
            <a:lvl1pPr>
              <a:defRPr b="0"/>
            </a:lvl1pPr>
          </a:lstStyle>
          <a:p>
            <a:fld id="{7827E8D0-C35A-42B4-BD30-2F7B44DFC556}" type="datetime2">
              <a:rPr lang="da-DK" smtClean="0"/>
              <a:pPr/>
              <a:t>10. november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3488" y="1376962"/>
            <a:ext cx="5291379" cy="198000"/>
          </a:xfrm>
        </p:spPr>
        <p:txBody>
          <a:bodyPr anchor="b" anchorCtr="0"/>
          <a:lstStyle>
            <a:lvl1pPr>
              <a:defRPr b="0"/>
            </a:lvl1pPr>
          </a:lstStyle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07556" y="1651119"/>
            <a:ext cx="479875" cy="179227"/>
          </a:xfrm>
        </p:spPr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sp>
        <p:nvSpPr>
          <p:cNvPr id="493" name="Text Box 14"/>
          <p:cNvSpPr txBox="1">
            <a:spLocks noChangeArrowheads="1"/>
          </p:cNvSpPr>
          <p:nvPr userDrawn="1"/>
        </p:nvSpPr>
        <p:spPr bwMode="auto">
          <a:xfrm>
            <a:off x="-2222512" y="7937"/>
            <a:ext cx="2026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(3:4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U:\SKI\Done\SKI logo blu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/>
          <p:cNvSpPr>
            <a:spLocks/>
          </p:cNvSpPr>
          <p:nvPr userDrawn="1"/>
        </p:nvSpPr>
        <p:spPr bwMode="gray">
          <a:xfrm>
            <a:off x="-1958975" y="5771467"/>
            <a:ext cx="18716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buFontTx/>
              <a:buNone/>
              <a:tabLst>
                <a:tab pos="177800" algn="l"/>
              </a:tabLst>
            </a:pP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1958304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Torsdag den 5. september 2013</a:t>
            </a:r>
          </a:p>
        </p:txBody>
      </p:sp>
    </p:spTree>
    <p:extLst>
      <p:ext uri="{BB962C8B-B14F-4D97-AF65-F5344CB8AC3E}">
        <p14:creationId xmlns:p14="http://schemas.microsoft.com/office/powerpoint/2010/main" val="130196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9600" cy="183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55" y="2133600"/>
            <a:ext cx="5301883" cy="136349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/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255" y="3665136"/>
            <a:ext cx="5301883" cy="2356253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501" name="Picture Placeholder 500"/>
          <p:cNvSpPr>
            <a:spLocks noGrp="1"/>
          </p:cNvSpPr>
          <p:nvPr>
            <p:ph type="pic" sz="quarter" idx="13"/>
          </p:nvPr>
        </p:nvSpPr>
        <p:spPr>
          <a:xfrm>
            <a:off x="6313488" y="1830346"/>
            <a:ext cx="5884052" cy="5031253"/>
          </a:xfrm>
          <a:noFill/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pic>
        <p:nvPicPr>
          <p:cNvPr id="495" name="Picture 2" descr="U:\SKI\Done\SKI logo blu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6313488" y="1670400"/>
            <a:ext cx="2193192" cy="162000"/>
          </a:xfrm>
        </p:spPr>
        <p:txBody>
          <a:bodyPr/>
          <a:lstStyle/>
          <a:p>
            <a:fld id="{1817D08F-A089-43B5-91C4-6EEC1032CB13}" type="datetime2">
              <a:rPr lang="da-DK" smtClean="0"/>
              <a:pPr/>
              <a:t>10. november 2015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6313488" y="1378800"/>
            <a:ext cx="5307312" cy="198000"/>
          </a:xfrm>
        </p:spPr>
        <p:txBody>
          <a:bodyPr/>
          <a:lstStyle/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11107556" y="1652400"/>
            <a:ext cx="479875" cy="162000"/>
          </a:xfrm>
        </p:spPr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-2222512" y="7937"/>
            <a:ext cx="2026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(3:4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352127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10. november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08" name="Content Placeholder 10"/>
          <p:cNvSpPr>
            <a:spLocks noGrp="1"/>
          </p:cNvSpPr>
          <p:nvPr>
            <p:ph sz="quarter" idx="14"/>
          </p:nvPr>
        </p:nvSpPr>
        <p:spPr>
          <a:xfrm>
            <a:off x="613716" y="2133600"/>
            <a:ext cx="10998847" cy="38877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10. november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0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23888" y="2134800"/>
            <a:ext cx="10988675" cy="3886588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0000">
              <a:spcBef>
                <a:spcPts val="300"/>
              </a:spcBef>
              <a:defRPr sz="2000"/>
            </a:lvl2pPr>
            <a:lvl3pPr marL="630000">
              <a:defRPr sz="1800"/>
            </a:lvl3pPr>
            <a:lvl4pPr marL="1080000">
              <a:spcBef>
                <a:spcPts val="250"/>
              </a:spcBef>
              <a:defRPr sz="1600"/>
            </a:lvl4pPr>
            <a:lvl5pPr marL="1530000">
              <a:defRPr sz="14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-1916113" y="2133600"/>
            <a:ext cx="1765299" cy="1540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1000" b="1" dirty="0">
                <a:solidFill>
                  <a:schemeClr val="tx1"/>
                </a:solidFill>
                <a:cs typeface="Arial" charset="0"/>
              </a:rPr>
              <a:t>Tekst starter uden punktopstilling</a:t>
            </a:r>
            <a:r>
              <a:rPr lang="da-DK" sz="1000" dirty="0">
                <a:solidFill>
                  <a:schemeClr val="tx1"/>
                </a:solidFill>
                <a:cs typeface="Arial" charset="0"/>
              </a:rPr>
              <a:t/>
            </a:r>
            <a:br>
              <a:rPr lang="da-DK" sz="1000" dirty="0">
                <a:solidFill>
                  <a:schemeClr val="tx1"/>
                </a:solidFill>
                <a:cs typeface="Arial" charset="0"/>
              </a:rPr>
            </a:br>
            <a:r>
              <a:rPr lang="da-DK" sz="1000" dirty="0">
                <a:solidFill>
                  <a:schemeClr val="tx1"/>
                </a:solidFill>
                <a:cs typeface="Arial" charset="0"/>
              </a:rPr>
              <a:t>For at få punktopstilling på teksten (flere niveauer findes) brug ‘Forøg listeniveau’</a:t>
            </a:r>
          </a:p>
          <a:p>
            <a:pPr algn="r" eaLnBrk="1" hangingPunct="1"/>
            <a:endParaRPr lang="da-DK" sz="1000" dirty="0">
              <a:solidFill>
                <a:schemeClr val="tx1"/>
              </a:solidFill>
              <a:cs typeface="Arial" charset="0"/>
            </a:endParaRPr>
          </a:p>
          <a:p>
            <a:pPr algn="r" eaLnBrk="1" hangingPunct="1"/>
            <a:endParaRPr lang="da-DK" sz="1000" dirty="0">
              <a:solidFill>
                <a:schemeClr val="tx1"/>
              </a:solidFill>
              <a:cs typeface="Arial" charset="0"/>
            </a:endParaRPr>
          </a:p>
          <a:p>
            <a:pPr algn="r" eaLnBrk="1" hangingPunct="1"/>
            <a:r>
              <a:rPr lang="da-DK" sz="1000" dirty="0">
                <a:solidFill>
                  <a:schemeClr val="tx1"/>
                </a:solidFill>
                <a:cs typeface="Arial" charset="0"/>
              </a:rPr>
              <a:t>For at få venstrestillet tekst uden punktopstilling, brug ‘Formindsk listeniveau’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-638336" y="2931418"/>
            <a:ext cx="457200" cy="209550"/>
            <a:chOff x="-1959769" y="3940175"/>
            <a:chExt cx="457200" cy="209550"/>
          </a:xfrm>
        </p:grpSpPr>
        <p:pic>
          <p:nvPicPr>
            <p:cNvPr id="27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9769" y="3940175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Rounded Rectangle 27"/>
            <p:cNvSpPr/>
            <p:nvPr userDrawn="1"/>
          </p:nvSpPr>
          <p:spPr>
            <a:xfrm>
              <a:off x="-1731169" y="3940175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grpSp>
        <p:nvGrpSpPr>
          <p:cNvPr id="7" name="Group 6"/>
          <p:cNvGrpSpPr/>
          <p:nvPr userDrawn="1"/>
        </p:nvGrpSpPr>
        <p:grpSpPr>
          <a:xfrm>
            <a:off x="-619286" y="3717032"/>
            <a:ext cx="438150" cy="209550"/>
            <a:chOff x="-1955007" y="4659313"/>
            <a:chExt cx="438150" cy="209550"/>
          </a:xfrm>
        </p:grpSpPr>
        <p:pic>
          <p:nvPicPr>
            <p:cNvPr id="29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55007" y="4659313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Rectangle 29"/>
            <p:cNvSpPr/>
            <p:nvPr userDrawn="1"/>
          </p:nvSpPr>
          <p:spPr>
            <a:xfrm>
              <a:off x="-1735932" y="4659313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sp>
          <p:nvSpPr>
            <p:cNvPr id="31" name="Rounded Rectangle 30"/>
            <p:cNvSpPr/>
            <p:nvPr userDrawn="1"/>
          </p:nvSpPr>
          <p:spPr>
            <a:xfrm>
              <a:off x="-1950244" y="4662488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49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, billede og farve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790464" y="4976203"/>
            <a:ext cx="1657350" cy="189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7390556" y="765175"/>
            <a:ext cx="4798268" cy="6092825"/>
          </a:xfrm>
        </p:spPr>
        <p:txBody>
          <a:bodyPr tIns="972000" anchor="ctr" anchorCtr="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10. november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390556" y="5393512"/>
            <a:ext cx="4798268" cy="1464488"/>
          </a:xfrm>
          <a:solidFill>
            <a:schemeClr val="accent1">
              <a:alpha val="60000"/>
            </a:schemeClr>
          </a:solidFill>
        </p:spPr>
        <p:txBody>
          <a:bodyPr lIns="252000" tIns="252000" rIns="576000" bIns="252000"/>
          <a:lstStyle>
            <a:lvl1pPr marL="0" indent="0">
              <a:spcBef>
                <a:spcPts val="0"/>
              </a:spcBef>
              <a:buFontTx/>
              <a:buNone/>
              <a:defRPr sz="2000" b="1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24253" y="1088453"/>
            <a:ext cx="6393601" cy="741936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3" name="Rounded Rectangle 12"/>
          <p:cNvSpPr/>
          <p:nvPr userDrawn="1"/>
        </p:nvSpPr>
        <p:spPr>
          <a:xfrm>
            <a:off x="-1810138" y="5199650"/>
            <a:ext cx="1706381" cy="3292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mtClean="0"/>
          </a:p>
        </p:txBody>
      </p:sp>
      <p:sp>
        <p:nvSpPr>
          <p:cNvPr id="15" name="Rounded Rectangle 14"/>
          <p:cNvSpPr/>
          <p:nvPr userDrawn="1"/>
        </p:nvSpPr>
        <p:spPr>
          <a:xfrm>
            <a:off x="-1830420" y="6516414"/>
            <a:ext cx="1706381" cy="3539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smtClean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-1790464" y="6309320"/>
            <a:ext cx="166013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-1790464" y="6309320"/>
            <a:ext cx="1660136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>
            <a:off x="-2294520" y="4094958"/>
            <a:ext cx="21704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Skift baggrundsfarve</a:t>
            </a:r>
            <a:b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på tekstboks</a:t>
            </a:r>
            <a:b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tekstboksen</a:t>
            </a:r>
            <a:b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SKI-farve fra</a:t>
            </a:r>
            <a:b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‘Fyld farve’-paletten</a:t>
            </a:r>
            <a:endParaRPr lang="da-DK" sz="10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7"/>
          </p:nvPr>
        </p:nvSpPr>
        <p:spPr>
          <a:xfrm>
            <a:off x="623888" y="2133600"/>
            <a:ext cx="6393966" cy="38877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20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20931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fakta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C722-BA53-4F68-B12B-187F9B204B4C}" type="datetime2">
              <a:rPr lang="da-DK" noProof="0" smtClean="0"/>
              <a:t>10. november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399023" y="2136804"/>
            <a:ext cx="4213540" cy="914400"/>
          </a:xfrm>
          <a:prstGeom prst="roundRect">
            <a:avLst>
              <a:gd name="adj" fmla="val 13531"/>
            </a:avLst>
          </a:prstGeom>
          <a:gradFill flip="none" rotWithShape="1">
            <a:gsLst>
              <a:gs pos="50000">
                <a:srgbClr val="005B7E">
                  <a:lumMod val="90000"/>
                  <a:lumOff val="10000"/>
                </a:srgbClr>
              </a:gs>
              <a:gs pos="0">
                <a:srgbClr val="003C56"/>
              </a:gs>
              <a:gs pos="100000">
                <a:srgbClr val="006D98"/>
              </a:gs>
            </a:gsLst>
            <a:lin ang="16200000" scaled="1"/>
            <a:tileRect/>
          </a:gradFill>
        </p:spPr>
        <p:txBody>
          <a:bodyPr lIns="90000" tIns="72000" rIns="90000" bIns="72000"/>
          <a:lstStyle>
            <a:lvl1pPr marL="0" indent="0">
              <a:spcBef>
                <a:spcPts val="0"/>
              </a:spcBef>
              <a:buFontTx/>
              <a:buNone/>
              <a:defRPr sz="2000" b="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7399023" y="3085073"/>
            <a:ext cx="4213540" cy="2936316"/>
          </a:xfrm>
          <a:solidFill>
            <a:schemeClr val="bg1">
              <a:lumMod val="95000"/>
            </a:schemeClr>
          </a:solidFill>
        </p:spPr>
        <p:txBody>
          <a:bodyPr lIns="126000" tIns="288000" rIns="126000" bIns="72000"/>
          <a:lstStyle>
            <a:lvl1pPr marL="0" indent="0">
              <a:buFontTx/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180000">
              <a:spcBef>
                <a:spcPts val="300"/>
              </a:spcBef>
              <a:defRPr sz="1600">
                <a:latin typeface="Arial" pitchFamily="34" charset="0"/>
                <a:cs typeface="Arial" pitchFamily="34" charset="0"/>
              </a:defRPr>
            </a:lvl2pPr>
            <a:lvl3pPr marL="540000">
              <a:defRPr sz="14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23887" y="2140254"/>
            <a:ext cx="6394451" cy="388113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149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817D08F-A089-43B5-91C4-6EEC1032CB13}" type="datetime2">
              <a:rPr lang="da-DK" smtClean="0"/>
              <a:pPr/>
              <a:t>10. november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23888" y="2133599"/>
            <a:ext cx="2628000" cy="3888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410780" y="2133600"/>
            <a:ext cx="2628000" cy="3886944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984563" y="2133341"/>
            <a:ext cx="2628000" cy="3888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6197672" y="2133601"/>
            <a:ext cx="2628000" cy="38880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719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0" y="758825"/>
            <a:ext cx="12188825" cy="6102774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12697"/>
            <a:ext cx="6313488" cy="896720"/>
          </a:xfrm>
          <a:solidFill>
            <a:srgbClr val="004A64">
              <a:alpha val="60000"/>
            </a:srgbClr>
          </a:solidFill>
        </p:spPr>
        <p:txBody>
          <a:bodyPr wrap="square" lIns="622800" tIns="252000" rIns="252000" bIns="252000" anchor="t" anchorCtr="0">
            <a:spAutoFit/>
          </a:bodyPr>
          <a:lstStyle>
            <a:lvl1pPr>
              <a:lnSpc>
                <a:spcPct val="9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497" name="Text Placeholder 496"/>
          <p:cNvSpPr>
            <a:spLocks noGrp="1"/>
          </p:cNvSpPr>
          <p:nvPr>
            <p:ph type="body" sz="quarter" idx="14"/>
          </p:nvPr>
        </p:nvSpPr>
        <p:spPr>
          <a:xfrm>
            <a:off x="619200" y="6062400"/>
            <a:ext cx="1094400" cy="482400"/>
          </a:xfrm>
          <a:blipFill>
            <a:blip r:embed="rId2"/>
            <a:stretch>
              <a:fillRect/>
            </a:stretch>
          </a:blipFill>
        </p:spPr>
        <p:txBody>
          <a:bodyPr tIns="2052000"/>
          <a:lstStyle>
            <a:lvl1pPr marL="0" indent="0">
              <a:buFontTx/>
              <a:buNone/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817D08F-A089-43B5-91C4-6EEC1032CB13}" type="datetime2">
              <a:rPr lang="da-DK" smtClean="0"/>
              <a:pPr/>
              <a:t>10. november 2015</a:t>
            </a:fld>
            <a:endParaRPr lang="da-DK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Box 501"/>
          <p:cNvSpPr txBox="1"/>
          <p:nvPr userDrawn="1"/>
        </p:nvSpPr>
        <p:spPr>
          <a:xfrm>
            <a:off x="-1839132" y="1830388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337855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89600" cy="76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4253" y="1088453"/>
            <a:ext cx="10988310" cy="74193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255" y="2134023"/>
            <a:ext cx="10988307" cy="3887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7556" y="581198"/>
            <a:ext cx="479875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5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3488" y="581198"/>
            <a:ext cx="2193192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5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1817D08F-A089-43B5-91C4-6EEC1032CB13}" type="datetime2">
              <a:rPr lang="da-DK" smtClean="0"/>
              <a:pPr/>
              <a:t>10. november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13488" y="416502"/>
            <a:ext cx="5273943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5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pic>
        <p:nvPicPr>
          <p:cNvPr id="18" name="Picture 2" descr="U:\SKI\Done\SKI logo blue.wmf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34" y="6062104"/>
            <a:ext cx="1093788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70" r:id="rId3"/>
    <p:sldLayoutId id="2147483650" r:id="rId4"/>
    <p:sldLayoutId id="2147483673" r:id="rId5"/>
    <p:sldLayoutId id="2147483671" r:id="rId6"/>
    <p:sldLayoutId id="2147483672" r:id="rId7"/>
    <p:sldLayoutId id="2147483676" r:id="rId8"/>
    <p:sldLayoutId id="2147483679" r:id="rId9"/>
    <p:sldLayoutId id="2147483668" r:id="rId10"/>
    <p:sldLayoutId id="2147483667" r:id="rId11"/>
    <p:sldLayoutId id="2147483660" r:id="rId12"/>
    <p:sldLayoutId id="2147483661" r:id="rId13"/>
    <p:sldLayoutId id="2147483659" r:id="rId14"/>
    <p:sldLayoutId id="2147483675" r:id="rId15"/>
    <p:sldLayoutId id="2147483651" r:id="rId16"/>
    <p:sldLayoutId id="2147483654" r:id="rId17"/>
    <p:sldLayoutId id="2147483655" r:id="rId18"/>
    <p:sldLayoutId id="2147483662" r:id="rId19"/>
    <p:sldLayoutId id="2147483680" r:id="rId20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300"/>
        </a:spcBef>
        <a:buClr>
          <a:srgbClr val="E78D05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630238" indent="-180975" algn="l" defTabSz="914400" rtl="0" eaLnBrk="1" latinLnBrk="0" hangingPunct="1">
        <a:lnSpc>
          <a:spcPct val="100000"/>
        </a:lnSpc>
        <a:spcBef>
          <a:spcPts val="250"/>
        </a:spcBef>
        <a:buClr>
          <a:srgbClr val="E78D05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080000" indent="-180000" algn="l" defTabSz="914400" rtl="0" eaLnBrk="1" latinLnBrk="0" hangingPunct="1">
        <a:lnSpc>
          <a:spcPct val="100000"/>
        </a:lnSpc>
        <a:spcBef>
          <a:spcPts val="250"/>
        </a:spcBef>
        <a:buClr>
          <a:srgbClr val="E78D05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530000" indent="-180000" algn="l" defTabSz="914400" rtl="0" eaLnBrk="1" latinLnBrk="0" hangingPunct="1">
        <a:lnSpc>
          <a:spcPct val="100000"/>
        </a:lnSpc>
        <a:spcBef>
          <a:spcPts val="200"/>
        </a:spcBef>
        <a:buClr>
          <a:srgbClr val="E78D05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980000" indent="-180000" algn="l" defTabSz="914400" rtl="0" eaLnBrk="1" latinLnBrk="0" hangingPunct="1">
        <a:lnSpc>
          <a:spcPct val="100000"/>
        </a:lnSpc>
        <a:spcBef>
          <a:spcPts val="200"/>
        </a:spcBef>
        <a:buClr>
          <a:srgbClr val="E78D05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ilbud.udbudsportalen.dk/videoer/bliv-leverandor-til-det-offentlige-marke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8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Introduktion til udbudsregler mv.</a:t>
            </a:r>
            <a:endParaRPr lang="da-DK" dirty="0"/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>
          <a:xfrm>
            <a:off x="0" y="4205197"/>
            <a:ext cx="9072000" cy="519947"/>
          </a:xfrm>
        </p:spPr>
        <p:txBody>
          <a:bodyPr/>
          <a:lstStyle/>
          <a:p>
            <a:r>
              <a:rPr lang="da-DK" dirty="0" smtClean="0"/>
              <a:t>V. Jens Hedegaard Madsen, SKI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D70C0-6C7A-4B65-9AAD-1134140CD31B}" type="datetime2">
              <a:rPr lang="da-DK" smtClean="0"/>
              <a:pPr/>
              <a:t>10. november 2015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1</a:t>
            </a:fld>
            <a:endParaRPr lang="da-DK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253" y="2420888"/>
            <a:ext cx="10988307" cy="38873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a-DK" altLang="da-DK" sz="2600" dirty="0" smtClean="0">
                <a:latin typeface="Calibri" pitchFamily="34" charset="0"/>
              </a:rPr>
              <a:t>Udbyders </a:t>
            </a:r>
            <a:r>
              <a:rPr lang="ja-JP" altLang="da-DK" sz="2600" dirty="0" smtClean="0">
                <a:latin typeface="Calibri" pitchFamily="34" charset="0"/>
              </a:rPr>
              <a:t>”</a:t>
            </a:r>
            <a:r>
              <a:rPr lang="da-DK" altLang="ja-JP" sz="2600" b="1" dirty="0" smtClean="0">
                <a:solidFill>
                  <a:srgbClr val="2E8B57"/>
                </a:solidFill>
                <a:latin typeface="Calibri" pitchFamily="34" charset="0"/>
              </a:rPr>
              <a:t>bedste skøn</a:t>
            </a:r>
            <a:r>
              <a:rPr lang="ja-JP" altLang="da-DK" sz="2600" dirty="0" smtClean="0">
                <a:latin typeface="Calibri" pitchFamily="34" charset="0"/>
              </a:rPr>
              <a:t>”</a:t>
            </a:r>
            <a:r>
              <a:rPr lang="da-DK" altLang="ja-JP" sz="2600" dirty="0" smtClean="0">
                <a:latin typeface="Calibri" pitchFamily="34" charset="0"/>
              </a:rPr>
              <a:t> på udbudstidspunktet - altid ekskl. moms</a:t>
            </a:r>
          </a:p>
          <a:p>
            <a:pPr>
              <a:lnSpc>
                <a:spcPct val="90000"/>
              </a:lnSpc>
            </a:pPr>
            <a:endParaRPr lang="da-DK" altLang="da-DK" sz="26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da-DK" altLang="da-DK" sz="2600" b="1" dirty="0" smtClean="0">
                <a:solidFill>
                  <a:srgbClr val="2E8B57"/>
                </a:solidFill>
                <a:latin typeface="Calibri" pitchFamily="34" charset="0"/>
              </a:rPr>
              <a:t>Den maksimale værdi</a:t>
            </a:r>
            <a:r>
              <a:rPr lang="da-DK" altLang="da-DK" sz="2600" dirty="0" smtClean="0">
                <a:latin typeface="Calibri" pitchFamily="34" charset="0"/>
              </a:rPr>
              <a:t>, dvs. inkl. optioner og forlængelser  </a:t>
            </a:r>
          </a:p>
          <a:p>
            <a:pPr>
              <a:lnSpc>
                <a:spcPct val="90000"/>
              </a:lnSpc>
            </a:pPr>
            <a:endParaRPr lang="da-DK" altLang="da-DK" sz="26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da-DK" altLang="da-DK" sz="2600" b="1" dirty="0" smtClean="0">
                <a:solidFill>
                  <a:srgbClr val="2E8B57"/>
                </a:solidFill>
                <a:latin typeface="Calibri" pitchFamily="34" charset="0"/>
              </a:rPr>
              <a:t>Kunstig opdeling af en kontrakt er ikke tilladt</a:t>
            </a:r>
            <a:r>
              <a:rPr lang="da-DK" altLang="da-DK" sz="2600" dirty="0" smtClean="0">
                <a:latin typeface="Calibri" pitchFamily="34" charset="0"/>
              </a:rPr>
              <a:t>, men gerne indgåelse af kontrakter om delydelser.</a:t>
            </a:r>
          </a:p>
          <a:p>
            <a:pPr>
              <a:lnSpc>
                <a:spcPct val="90000"/>
              </a:lnSpc>
            </a:pPr>
            <a:endParaRPr lang="da-DK" altLang="da-DK" sz="2000" dirty="0" smtClean="0">
              <a:latin typeface="Calibri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24253" y="908720"/>
            <a:ext cx="10988310" cy="921669"/>
          </a:xfrm>
        </p:spPr>
        <p:txBody>
          <a:bodyPr/>
          <a:lstStyle/>
          <a:p>
            <a:r>
              <a:rPr lang="da-DK" altLang="da-DK" sz="3200" dirty="0" smtClean="0">
                <a:solidFill>
                  <a:srgbClr val="C00000"/>
                </a:solidFill>
              </a:rPr>
              <a:t>Skal dit indkøb i udbud? </a:t>
            </a:r>
            <a:br>
              <a:rPr lang="da-DK" altLang="da-DK" sz="3200" dirty="0" smtClean="0">
                <a:solidFill>
                  <a:srgbClr val="C00000"/>
                </a:solidFill>
              </a:rPr>
            </a:br>
            <a:r>
              <a:rPr lang="da-DK" altLang="da-DK" sz="1800" dirty="0" smtClean="0">
                <a:solidFill>
                  <a:srgbClr val="C00000"/>
                </a:solidFill>
              </a:rPr>
              <a:t>B</a:t>
            </a:r>
            <a:r>
              <a:rPr lang="da-DK" altLang="da-DK" sz="1800" dirty="0" smtClean="0">
                <a:solidFill>
                  <a:srgbClr val="C00000"/>
                </a:solidFill>
              </a:rPr>
              <a:t>eregn værdien af dit indkøb (kontraktværdien)</a:t>
            </a:r>
            <a:endParaRPr lang="da-DK" altLang="da-DK" sz="1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788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5820" y="980728"/>
            <a:ext cx="9550599" cy="741936"/>
          </a:xfrm>
        </p:spPr>
        <p:txBody>
          <a:bodyPr/>
          <a:lstStyle/>
          <a:p>
            <a:r>
              <a:rPr lang="da-DK" altLang="da-DK" sz="3200" dirty="0" smtClean="0">
                <a:solidFill>
                  <a:srgbClr val="C00000"/>
                </a:solidFill>
              </a:rPr>
              <a:t>Kontraktværdi </a:t>
            </a:r>
            <a:r>
              <a:rPr lang="da-DK" altLang="da-DK" sz="1800" dirty="0" smtClean="0">
                <a:solidFill>
                  <a:srgbClr val="C00000"/>
                </a:solidFill>
              </a:rPr>
              <a:t>(fortsat)</a:t>
            </a:r>
          </a:p>
        </p:txBody>
      </p:sp>
      <p:sp>
        <p:nvSpPr>
          <p:cNvPr id="186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255" y="1916833"/>
            <a:ext cx="10988307" cy="4104558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da-DK" altLang="da-DK" sz="2400" dirty="0" smtClean="0">
                <a:latin typeface="Calibri" pitchFamily="34" charset="0"/>
              </a:rPr>
              <a:t>Kontrakter om leverance af </a:t>
            </a:r>
            <a:r>
              <a:rPr lang="da-DK" altLang="da-DK" sz="2400" b="1" dirty="0" smtClean="0">
                <a:solidFill>
                  <a:srgbClr val="2E8B57"/>
                </a:solidFill>
                <a:latin typeface="Calibri" pitchFamily="34" charset="0"/>
              </a:rPr>
              <a:t>ensartede varer eller tjenesteydelser</a:t>
            </a:r>
            <a:r>
              <a:rPr lang="da-DK" altLang="da-DK" sz="2400" dirty="0" smtClean="0">
                <a:latin typeface="Calibri" pitchFamily="34" charset="0"/>
              </a:rPr>
              <a:t>, der indgås samtidig eller med regelmæssige mellemrum. Her regnes med værdien over 12 måneder forud eller fremad.</a:t>
            </a:r>
          </a:p>
          <a:p>
            <a:pPr>
              <a:lnSpc>
                <a:spcPct val="80000"/>
              </a:lnSpc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da-DK" altLang="da-DK" sz="2400" dirty="0" smtClean="0">
                <a:latin typeface="Calibri" pitchFamily="34" charset="0"/>
              </a:rPr>
              <a:t>For løbende tjenesteydelser regnes med </a:t>
            </a:r>
            <a:r>
              <a:rPr lang="da-DK" altLang="da-DK" sz="2400" b="1" dirty="0" smtClean="0">
                <a:solidFill>
                  <a:srgbClr val="2E8B57"/>
                </a:solidFill>
                <a:latin typeface="Calibri" pitchFamily="34" charset="0"/>
              </a:rPr>
              <a:t>værdien i hele kontraktens løbetid</a:t>
            </a:r>
            <a:r>
              <a:rPr lang="da-DK" altLang="da-DK" sz="2400" dirty="0" smtClean="0">
                <a:latin typeface="Calibri" pitchFamily="34" charset="0"/>
              </a:rPr>
              <a:t>. Hvis kontrakten løber på ubestemt tid, regnes den månedlige værdi ganget med 48, dog maks. for 4 år.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da-DK" altLang="da-DK" sz="2400" b="1" dirty="0">
                <a:latin typeface="Calibri" pitchFamily="34" charset="0"/>
              </a:rPr>
              <a:t>Er køb af ét æble udbudspligtigt? </a:t>
            </a:r>
            <a:r>
              <a:rPr lang="da-DK" altLang="da-DK" sz="2400" dirty="0">
                <a:latin typeface="Calibri" pitchFamily="34" charset="0"/>
              </a:rPr>
              <a:t>Af Advokat Michael Lund Nørgaard, </a:t>
            </a:r>
            <a:r>
              <a:rPr lang="da-DK" altLang="da-DK" sz="2400" dirty="0" smtClean="0">
                <a:latin typeface="Calibri" pitchFamily="34" charset="0"/>
              </a:rPr>
              <a:t>SKI (se evt. artikel på udbudsportalen.dk)</a:t>
            </a:r>
            <a:endParaRPr lang="da-DK" altLang="da-DK" sz="24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da-DK" altLang="da-DK" sz="24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a-DK" altLang="da-DK" sz="2400" dirty="0" smtClean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9835552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35" y="3219163"/>
            <a:ext cx="9367285" cy="741936"/>
          </a:xfrm>
        </p:spPr>
        <p:txBody>
          <a:bodyPr/>
          <a:lstStyle/>
          <a:p>
            <a:r>
              <a:rPr lang="da-DK" altLang="da-DK" sz="3200" dirty="0" smtClean="0">
                <a:solidFill>
                  <a:srgbClr val="C00000"/>
                </a:solidFill>
              </a:rPr>
              <a:t>Udbudsmaterialet </a:t>
            </a:r>
            <a:r>
              <a:rPr lang="da-DK" altLang="da-DK" sz="2000" dirty="0" smtClean="0">
                <a:solidFill>
                  <a:srgbClr val="C00000"/>
                </a:solidFill>
              </a:rPr>
              <a:t>bør som minimum indeholde: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2248" y="3933056"/>
            <a:ext cx="10988307" cy="25922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da-DK" altLang="da-DK" sz="1200" dirty="0" smtClean="0">
              <a:latin typeface="Calibri" pitchFamily="34" charset="0"/>
            </a:endParaRPr>
          </a:p>
          <a:p>
            <a:r>
              <a:rPr lang="da-DK" altLang="da-DK" dirty="0" smtClean="0">
                <a:latin typeface="Calibri" pitchFamily="34" charset="0"/>
              </a:rPr>
              <a:t>En beskrivelse af den ønskede anskaffelse</a:t>
            </a:r>
            <a:endParaRPr lang="da-DK" altLang="da-DK" sz="1200" dirty="0" smtClean="0">
              <a:latin typeface="Calibri" pitchFamily="34" charset="0"/>
            </a:endParaRPr>
          </a:p>
          <a:p>
            <a:endParaRPr lang="da-DK" altLang="da-DK" sz="1200" dirty="0" smtClean="0">
              <a:latin typeface="Calibri" pitchFamily="34" charset="0"/>
            </a:endParaRPr>
          </a:p>
          <a:p>
            <a:r>
              <a:rPr lang="da-DK" altLang="da-DK" dirty="0" smtClean="0">
                <a:latin typeface="Calibri" pitchFamily="34" charset="0"/>
              </a:rPr>
              <a:t>Kontraktvilkårene, herunder betingelser vedrørende kontraktens udførelse</a:t>
            </a:r>
          </a:p>
          <a:p>
            <a:endParaRPr lang="da-DK" altLang="da-DK" sz="1200" dirty="0" smtClean="0">
              <a:latin typeface="Calibri" pitchFamily="34" charset="0"/>
            </a:endParaRPr>
          </a:p>
          <a:p>
            <a:r>
              <a:rPr lang="da-DK" altLang="da-DK" dirty="0" smtClean="0">
                <a:latin typeface="Calibri" pitchFamily="34" charset="0"/>
              </a:rPr>
              <a:t>Information om, hvor tilbudsgiverne kan få relevante oplysninger om forpligtelser vedrørende skatter og afgifter, miljøbeskyttelse og arbejdsmiljø mv.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9535" y="836712"/>
            <a:ext cx="7246343" cy="25922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endParaRPr lang="da-DK" sz="2000" b="0" dirty="0" smtClean="0">
              <a:latin typeface="Calibri" panose="020F0502020204030204" pitchFamily="34" charset="0"/>
            </a:endParaRPr>
          </a:p>
          <a:p>
            <a:endParaRPr lang="da-DK" sz="2000" b="0" dirty="0">
              <a:latin typeface="Calibri" panose="020F0502020204030204" pitchFamily="34" charset="0"/>
            </a:endParaRPr>
          </a:p>
          <a:p>
            <a:r>
              <a:rPr lang="da-DK" altLang="da-DK" sz="3200" dirty="0" smtClean="0">
                <a:solidFill>
                  <a:srgbClr val="C00000"/>
                </a:solidFill>
              </a:rPr>
              <a:t>Udbudsbekendtgørelsen</a:t>
            </a:r>
            <a:endParaRPr lang="da-DK" altLang="da-DK" sz="3200" dirty="0">
              <a:solidFill>
                <a:srgbClr val="C00000"/>
              </a:solidFill>
            </a:endParaRPr>
          </a:p>
          <a:p>
            <a:endParaRPr lang="da-DK" sz="1200" b="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da-DK" sz="2000" b="0" dirty="0" smtClean="0">
                <a:latin typeface="Calibri" panose="020F0502020204030204" pitchFamily="34" charset="0"/>
              </a:rPr>
              <a:t>Jeres </a:t>
            </a:r>
            <a:r>
              <a:rPr lang="da-DK" sz="2000" b="0" dirty="0">
                <a:latin typeface="Calibri" panose="020F0502020204030204" pitchFamily="34" charset="0"/>
              </a:rPr>
              <a:t>meddelelse på udbud.dk om, at I har til hensigt at foretage et indkøb. </a:t>
            </a:r>
          </a:p>
          <a:p>
            <a:endParaRPr lang="da-DK" sz="2000" b="0" dirty="0">
              <a:latin typeface="Calibri" panose="020F0502020204030204" pitchFamily="34" charset="0"/>
            </a:endParaRPr>
          </a:p>
          <a:p>
            <a:r>
              <a:rPr lang="da-DK" sz="2000" b="0" dirty="0" smtClean="0">
                <a:latin typeface="Calibri" panose="020F0502020204030204" pitchFamily="34" charset="0"/>
              </a:rPr>
              <a:t>Udbudsbekendtgørelsen </a:t>
            </a:r>
            <a:r>
              <a:rPr lang="da-DK" sz="2000" b="0" dirty="0">
                <a:latin typeface="Calibri" panose="020F0502020204030204" pitchFamily="34" charset="0"/>
              </a:rPr>
              <a:t>markerer den formelle begyndelse på </a:t>
            </a:r>
            <a:r>
              <a:rPr lang="da-DK" sz="2000" b="0" dirty="0" smtClean="0">
                <a:latin typeface="Calibri" panose="020F0502020204030204" pitchFamily="34" charset="0"/>
              </a:rPr>
              <a:t>udbudsproceduren</a:t>
            </a:r>
            <a:r>
              <a:rPr lang="da-DK" sz="1800" b="0" dirty="0" smtClean="0">
                <a:latin typeface="Calibri" panose="020F0502020204030204" pitchFamily="34" charset="0"/>
              </a:rPr>
              <a:t>. </a:t>
            </a:r>
            <a:r>
              <a:rPr lang="da-DK" altLang="da-DK" sz="1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</a:p>
          <a:p>
            <a:endParaRPr lang="da-DK" altLang="da-DK" sz="14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839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mtClean="0"/>
              <a:t>Nyttige links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75584" y="1376363"/>
            <a:ext cx="10955130" cy="4281487"/>
          </a:xfrm>
        </p:spPr>
        <p:txBody>
          <a:bodyPr/>
          <a:lstStyle/>
          <a:p>
            <a:pPr>
              <a:defRPr/>
            </a:pPr>
            <a:endParaRPr lang="da-DK" dirty="0" smtClean="0">
              <a:ea typeface="ＭＳ Ｐゴシック" charset="0"/>
            </a:endParaRPr>
          </a:p>
          <a:p>
            <a:pPr marL="449263" lvl="1" indent="0">
              <a:buNone/>
              <a:defRPr/>
            </a:pPr>
            <a:endParaRPr lang="da-DK" dirty="0">
              <a:ea typeface="ＭＳ Ｐゴシック" charset="0"/>
            </a:endParaRPr>
          </a:p>
          <a:p>
            <a:pPr marL="449263" lvl="1" indent="0">
              <a:buNone/>
              <a:defRPr/>
            </a:pPr>
            <a:endParaRPr lang="da-DK" dirty="0">
              <a:ea typeface="ＭＳ Ｐゴシック" charset="0"/>
            </a:endParaRPr>
          </a:p>
          <a:p>
            <a:pPr marL="514350" indent="-457200">
              <a:defRPr/>
            </a:pPr>
            <a:r>
              <a:rPr lang="da-DK" dirty="0" smtClean="0">
                <a:ea typeface="ＭＳ Ｐゴシック" charset="0"/>
              </a:rPr>
              <a:t>Udbudsportalen.dk </a:t>
            </a:r>
          </a:p>
          <a:p>
            <a:pPr marL="514350" indent="-457200">
              <a:defRPr/>
            </a:pPr>
            <a:r>
              <a:rPr lang="da-DK" dirty="0">
                <a:ea typeface="ＭＳ Ｐゴシック" charset="0"/>
              </a:rPr>
              <a:t>UVM.dk </a:t>
            </a:r>
            <a:r>
              <a:rPr lang="da-DK" sz="1200" dirty="0">
                <a:ea typeface="ＭＳ Ｐゴシック" charset="0"/>
              </a:rPr>
              <a:t>http://www.uvm.dk/Administration/Drift-af-institutioner/Indkoeb-paa-uddannelsesinstitutioner</a:t>
            </a:r>
            <a:endParaRPr lang="da-DK" sz="1200" dirty="0" smtClean="0">
              <a:ea typeface="ＭＳ Ｐゴシック" charset="0"/>
            </a:endParaRPr>
          </a:p>
          <a:p>
            <a:pPr marL="514350" indent="-457200">
              <a:defRPr/>
            </a:pPr>
            <a:r>
              <a:rPr lang="da-DK" dirty="0" err="1" smtClean="0">
                <a:ea typeface="ＭＳ Ｐゴシック" charset="0"/>
              </a:rPr>
              <a:t>Udbudslov.dk</a:t>
            </a:r>
            <a:endParaRPr lang="da-DK" dirty="0" smtClean="0">
              <a:ea typeface="ＭＳ Ｐゴシック" charset="0"/>
            </a:endParaRPr>
          </a:p>
          <a:p>
            <a:pPr marL="514350" indent="-457200">
              <a:defRPr/>
            </a:pPr>
            <a:r>
              <a:rPr lang="da-DK" dirty="0" smtClean="0">
                <a:ea typeface="ＭＳ Ｐゴシック" charset="0"/>
              </a:rPr>
              <a:t>Kfst.dk </a:t>
            </a:r>
          </a:p>
          <a:p>
            <a:pPr marL="514350" indent="-457200">
              <a:defRPr/>
            </a:pPr>
            <a:r>
              <a:rPr lang="da-DK" dirty="0" err="1" smtClean="0">
                <a:ea typeface="ＭＳ Ｐゴシック" charset="0"/>
              </a:rPr>
              <a:t>Udbudsmedia.dk</a:t>
            </a:r>
            <a:r>
              <a:rPr lang="da-DK" dirty="0" smtClean="0">
                <a:ea typeface="ＭＳ Ｐゴシック" charset="0"/>
              </a:rPr>
              <a:t> </a:t>
            </a:r>
          </a:p>
          <a:p>
            <a:pPr marL="514350" indent="-457200">
              <a:defRPr/>
            </a:pPr>
            <a:r>
              <a:rPr lang="da-DK" dirty="0" err="1" smtClean="0">
                <a:ea typeface="ＭＳ Ｐゴシック" charset="0"/>
              </a:rPr>
              <a:t>www.ted.europa.eu</a:t>
            </a:r>
            <a:r>
              <a:rPr lang="da-DK" dirty="0" smtClean="0">
                <a:ea typeface="ＭＳ Ｐゴシック" charset="0"/>
              </a:rPr>
              <a:t> og </a:t>
            </a:r>
            <a:r>
              <a:rPr lang="da-DK" dirty="0" err="1" smtClean="0">
                <a:ea typeface="ＭＳ Ｐゴシック" charset="0"/>
              </a:rPr>
              <a:t>www.udbud.dk</a:t>
            </a:r>
            <a:r>
              <a:rPr lang="da-DK" dirty="0" smtClean="0">
                <a:ea typeface="ＭＳ Ｐゴシック" charset="0"/>
              </a:rPr>
              <a:t> </a:t>
            </a:r>
          </a:p>
          <a:p>
            <a:pPr>
              <a:defRPr/>
            </a:pPr>
            <a:endParaRPr lang="da-DK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17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575583" y="1628800"/>
            <a:ext cx="10125613" cy="39338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Introduktion til udbud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Formål med udbudsreglerne – lidt om den nye udbudslov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Hvilke indkøb er omfattet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Vi går til filmen ;-) </a:t>
            </a:r>
            <a:r>
              <a:rPr lang="da-DK" sz="1100" b="1" u="sng" dirty="0" smtClean="0">
                <a:hlinkClick r:id="rId3"/>
              </a:rPr>
              <a:t>http</a:t>
            </a:r>
            <a:r>
              <a:rPr lang="da-DK" sz="1100" b="1" u="sng" dirty="0">
                <a:hlinkClick r:id="rId3"/>
              </a:rPr>
              <a:t>://tilbud.udbudsportalen.dk/videoer/bliv-leverandor-til-det-offentlige-marked/</a:t>
            </a:r>
            <a:r>
              <a:rPr lang="da-DK" sz="1100" b="1" dirty="0"/>
              <a:t> </a:t>
            </a:r>
            <a:endParaRPr lang="da-DK" sz="1100" dirty="0"/>
          </a:p>
          <a:p>
            <a:pPr marL="0" indent="0">
              <a:buNone/>
            </a:pPr>
            <a:endParaRPr lang="da-DK" sz="2800" dirty="0"/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700" dirty="0" smtClean="0">
              <a:latin typeface="Calibri" pitchFamily="34" charset="0"/>
            </a:endParaRPr>
          </a:p>
        </p:txBody>
      </p:sp>
      <p:sp>
        <p:nvSpPr>
          <p:cNvPr id="34819" name="TextBox 17"/>
          <p:cNvSpPr txBox="1">
            <a:spLocks noChangeArrowheads="1"/>
          </p:cNvSpPr>
          <p:nvPr/>
        </p:nvSpPr>
        <p:spPr bwMode="auto">
          <a:xfrm>
            <a:off x="-3144547" y="2655889"/>
            <a:ext cx="3040857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 b="1">
                <a:solidFill>
                  <a:schemeClr val="bg1"/>
                </a:solidFill>
                <a:latin typeface="Arial" pitchFamily="34" charset="0"/>
              </a:rPr>
              <a:t>Indsæt flere steps:</a:t>
            </a: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1. Placér markøren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efter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endParaRPr lang="da-DK" altLang="ja-JP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Topmenuen: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&gt;Vis &gt;Tabeller &amp; Linjer </a:t>
            </a: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4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Indsæt de antal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steps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ja-JP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du har brug for </a:t>
            </a: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34820" name="Group 5"/>
          <p:cNvGrpSpPr>
            <a:grpSpLocks/>
          </p:cNvGrpSpPr>
          <p:nvPr/>
        </p:nvGrpSpPr>
        <p:grpSpPr bwMode="auto">
          <a:xfrm>
            <a:off x="-2353120" y="3536950"/>
            <a:ext cx="2291752" cy="2171700"/>
            <a:chOff x="-1800" y="2228"/>
            <a:chExt cx="1800" cy="2275"/>
          </a:xfrm>
        </p:grpSpPr>
        <p:pic>
          <p:nvPicPr>
            <p:cNvPr id="410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0" y="2228"/>
              <a:ext cx="180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106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1" y="2499"/>
              <a:ext cx="1195" cy="2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-1872763" y="3789363"/>
            <a:ext cx="431688" cy="144462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-1728866" y="4437063"/>
            <a:ext cx="1487630" cy="2159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-530324" y="611648"/>
            <a:ext cx="9045494" cy="1143000"/>
          </a:xfrm>
        </p:spPr>
        <p:txBody>
          <a:bodyPr/>
          <a:lstStyle/>
          <a:p>
            <a:pPr algn="ctr" eaLnBrk="1" hangingPunct="1"/>
            <a:r>
              <a:rPr lang="da-DK" altLang="da-DK" sz="3200" dirty="0" smtClean="0">
                <a:solidFill>
                  <a:schemeClr val="accent5">
                    <a:lumMod val="75000"/>
                  </a:schemeClr>
                </a:solidFill>
              </a:rPr>
              <a:t>Hvorfor er udbudsret bl.a. relevant?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234" y="2091404"/>
            <a:ext cx="11405862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a-DK" altLang="da-DK" sz="2800" dirty="0" smtClean="0">
                <a:latin typeface="Calibri" pitchFamily="34" charset="0"/>
              </a:rPr>
              <a:t> Totalt købes ind for knap 300 mia. kr. </a:t>
            </a:r>
          </a:p>
          <a:p>
            <a:pPr lvl="1"/>
            <a:r>
              <a:rPr lang="da-DK" altLang="da-DK" sz="2000" dirty="0" smtClean="0">
                <a:latin typeface="Calibri" pitchFamily="34" charset="0"/>
              </a:rPr>
              <a:t>Konkurrenceudsættes </a:t>
            </a:r>
            <a:r>
              <a:rPr lang="pl-PL" altLang="da-DK" sz="2000" dirty="0" smtClean="0">
                <a:latin typeface="Calibri" pitchFamily="34" charset="0"/>
              </a:rPr>
              <a:t>92,5 mia</a:t>
            </a:r>
            <a:r>
              <a:rPr lang="da-DK" altLang="da-DK" sz="2000" dirty="0" smtClean="0">
                <a:latin typeface="Calibri" pitchFamily="34" charset="0"/>
              </a:rPr>
              <a:t>. kr. </a:t>
            </a:r>
            <a:r>
              <a:rPr lang="pl-PL" altLang="da-DK" sz="2000" dirty="0" smtClean="0">
                <a:latin typeface="Calibri" pitchFamily="34" charset="0"/>
              </a:rPr>
              <a:t> </a:t>
            </a:r>
            <a:endParaRPr lang="da-DK" altLang="da-DK" sz="2000" dirty="0" smtClean="0">
              <a:latin typeface="Calibri" pitchFamily="34" charset="0"/>
            </a:endParaRPr>
          </a:p>
          <a:p>
            <a:endParaRPr lang="da-DK" altLang="da-DK" sz="24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a-DK" altLang="da-DK" sz="2800" dirty="0" smtClean="0">
                <a:latin typeface="Calibri" pitchFamily="34" charset="0"/>
              </a:rPr>
              <a:t> Ca. 560 forskellige ordregivere offentliggør hvert år et eller flere EU udbud.</a:t>
            </a:r>
          </a:p>
          <a:p>
            <a:endParaRPr lang="da-DK" altLang="da-DK" sz="24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a-DK" altLang="da-DK" sz="2800" dirty="0" smtClean="0">
                <a:latin typeface="Calibri" pitchFamily="34" charset="0"/>
              </a:rPr>
              <a:t> Knap 2.000 danske EU-udbud om året.</a:t>
            </a:r>
          </a:p>
          <a:p>
            <a:pPr lvl="1"/>
            <a:r>
              <a:rPr lang="da-DK" altLang="da-DK" sz="2000" dirty="0" smtClean="0">
                <a:latin typeface="Calibri" pitchFamily="34" charset="0"/>
              </a:rPr>
              <a:t>(Tyskland 17.000, Italien 10.000, Sverige 4.000, England 13.000)</a:t>
            </a:r>
          </a:p>
          <a:p>
            <a:endParaRPr lang="da-DK" altLang="da-DK" sz="2400" dirty="0" smtClean="0">
              <a:latin typeface="Calibri" pitchFamily="34" charset="0"/>
            </a:endParaRPr>
          </a:p>
          <a:p>
            <a:endParaRPr lang="en-GB" altLang="da-DK" sz="2000" dirty="0" smtClean="0">
              <a:latin typeface="Calibri" pitchFamily="34" charset="0"/>
            </a:endParaRPr>
          </a:p>
          <a:p>
            <a:pPr lvl="1"/>
            <a:endParaRPr lang="en-GB" altLang="da-DK" sz="2000" dirty="0" smtClean="0">
              <a:latin typeface="Calibri" pitchFamily="34" charset="0"/>
            </a:endParaRPr>
          </a:p>
          <a:p>
            <a:endParaRPr lang="en-GB" altLang="da-DK" sz="2000" dirty="0" smtClean="0">
              <a:latin typeface="Calibri" pitchFamily="34" charset="0"/>
            </a:endParaRPr>
          </a:p>
          <a:p>
            <a:pPr lvl="1" eaLnBrk="1" hangingPunct="1"/>
            <a:endParaRPr lang="en-GB" altLang="da-DK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5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77788" y="692151"/>
            <a:ext cx="11086328" cy="931863"/>
          </a:xfrm>
        </p:spPr>
        <p:txBody>
          <a:bodyPr>
            <a:noAutofit/>
          </a:bodyPr>
          <a:lstStyle/>
          <a:p>
            <a:pPr eaLnBrk="1" hangingPunct="1"/>
            <a:r>
              <a:rPr lang="da-DK" altLang="da-DK" sz="3200" dirty="0" smtClean="0">
                <a:solidFill>
                  <a:schemeClr val="accent5">
                    <a:lumMod val="75000"/>
                  </a:schemeClr>
                </a:solidFill>
              </a:rPr>
              <a:t>Formålet med udbudsreglerne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189756" y="1939395"/>
            <a:ext cx="10533842" cy="4103711"/>
          </a:xfrm>
        </p:spPr>
        <p:txBody>
          <a:bodyPr/>
          <a:lstStyle/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da-DK" altLang="da-DK" sz="2000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da-DK" altLang="da-DK" sz="2400" dirty="0" smtClean="0">
                <a:latin typeface="Calibri" pitchFamily="34" charset="0"/>
              </a:rPr>
              <a:t>Åben og fair konkurrence om offentlige kontrakter, da konkurrence medfører lavere priser, bedre produkter, innovation etc. </a:t>
            </a:r>
          </a:p>
          <a:p>
            <a:pPr lvl="1">
              <a:lnSpc>
                <a:spcPct val="80000"/>
              </a:lnSpc>
            </a:pPr>
            <a:endParaRPr lang="da-DK" altLang="da-DK" sz="2400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da-DK" altLang="da-DK" sz="2400" dirty="0" smtClean="0">
                <a:latin typeface="Calibri" pitchFamily="34" charset="0"/>
              </a:rPr>
              <a:t>Sikre at alle virksomheder har lige adgang til offentlige kontrakter.</a:t>
            </a:r>
          </a:p>
          <a:p>
            <a:pPr lvl="1">
              <a:lnSpc>
                <a:spcPct val="80000"/>
              </a:lnSpc>
            </a:pPr>
            <a:endParaRPr lang="da-DK" altLang="da-DK" sz="2400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da-DK" altLang="da-DK" sz="2400" dirty="0" smtClean="0">
                <a:latin typeface="Calibri" pitchFamily="34" charset="0"/>
              </a:rPr>
              <a:t>Bedst og billigst.</a:t>
            </a:r>
          </a:p>
          <a:p>
            <a:pPr>
              <a:buFont typeface="Calibri" pitchFamily="34" charset="0"/>
              <a:buAutoNum type="arabicPeriod"/>
            </a:pPr>
            <a:endParaRPr lang="da-DK" altLang="da-DK" sz="2700" dirty="0" smtClean="0">
              <a:latin typeface="Calibri" pitchFamily="34" charset="0"/>
            </a:endParaRPr>
          </a:p>
        </p:txBody>
      </p:sp>
      <p:sp>
        <p:nvSpPr>
          <p:cNvPr id="45059" name="TextBox 17"/>
          <p:cNvSpPr txBox="1">
            <a:spLocks noChangeArrowheads="1"/>
          </p:cNvSpPr>
          <p:nvPr/>
        </p:nvSpPr>
        <p:spPr bwMode="auto">
          <a:xfrm>
            <a:off x="-3144547" y="2655889"/>
            <a:ext cx="3040857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 b="1">
                <a:solidFill>
                  <a:schemeClr val="bg1"/>
                </a:solidFill>
                <a:latin typeface="Arial" pitchFamily="34" charset="0"/>
              </a:rPr>
              <a:t>Indsæt flere steps:</a:t>
            </a: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1. Placér markøren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efter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endParaRPr lang="da-DK" altLang="ja-JP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Topmenuen: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&gt;Vis &gt;Tabeller &amp; Linjer </a:t>
            </a: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4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Indsæt de antal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steps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ja-JP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du har brug for </a:t>
            </a: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45060" name="Group 5"/>
          <p:cNvGrpSpPr>
            <a:grpSpLocks/>
          </p:cNvGrpSpPr>
          <p:nvPr/>
        </p:nvGrpSpPr>
        <p:grpSpPr bwMode="auto">
          <a:xfrm>
            <a:off x="-2353120" y="3536950"/>
            <a:ext cx="2291752" cy="2171700"/>
            <a:chOff x="-1800" y="2228"/>
            <a:chExt cx="1800" cy="2275"/>
          </a:xfrm>
        </p:grpSpPr>
        <p:pic>
          <p:nvPicPr>
            <p:cNvPr id="410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0" y="2228"/>
              <a:ext cx="180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10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1" y="2499"/>
              <a:ext cx="1195" cy="2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-1872763" y="3789363"/>
            <a:ext cx="431688" cy="144462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-1728866" y="4437063"/>
            <a:ext cx="1487630" cy="2159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8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52700" y="620688"/>
            <a:ext cx="11086328" cy="931863"/>
          </a:xfrm>
        </p:spPr>
        <p:txBody>
          <a:bodyPr>
            <a:noAutofit/>
          </a:bodyPr>
          <a:lstStyle/>
          <a:p>
            <a:pPr eaLnBrk="1" hangingPunct="1"/>
            <a:r>
              <a:rPr lang="da-DK" altLang="da-DK" sz="3200" dirty="0" smtClean="0">
                <a:solidFill>
                  <a:schemeClr val="accent5">
                    <a:lumMod val="75000"/>
                  </a:schemeClr>
                </a:solidFill>
              </a:rPr>
              <a:t>Lovene 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>
          <a:xfrm>
            <a:off x="575583" y="1654047"/>
            <a:ext cx="11063445" cy="4715817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700" dirty="0" smtClean="0">
                <a:latin typeface="Calibri" pitchFamily="34" charset="0"/>
              </a:rPr>
              <a:t>EU-udbudsdirektiverne</a:t>
            </a:r>
          </a:p>
          <a:p>
            <a:pPr lvl="2">
              <a:lnSpc>
                <a:spcPct val="90000"/>
              </a:lnSpc>
            </a:pPr>
            <a:r>
              <a:rPr lang="da-DK" altLang="da-DK" dirty="0" smtClean="0">
                <a:latin typeface="Calibri" pitchFamily="34" charset="0"/>
              </a:rPr>
              <a:t>Udbudsdirektivet </a:t>
            </a:r>
          </a:p>
          <a:p>
            <a:pPr lvl="2">
              <a:lnSpc>
                <a:spcPct val="90000"/>
              </a:lnSpc>
            </a:pPr>
            <a:r>
              <a:rPr lang="da-DK" altLang="da-DK" dirty="0" smtClean="0">
                <a:latin typeface="Calibri" pitchFamily="34" charset="0"/>
              </a:rPr>
              <a:t>Forsyningsvirksomhedsdirektivet </a:t>
            </a:r>
          </a:p>
          <a:p>
            <a:pPr lvl="2">
              <a:lnSpc>
                <a:spcPct val="90000"/>
              </a:lnSpc>
            </a:pPr>
            <a:r>
              <a:rPr lang="da-DK" altLang="da-DK" dirty="0" smtClean="0">
                <a:latin typeface="Calibri" pitchFamily="34" charset="0"/>
              </a:rPr>
              <a:t>Forsvars- og sikkerhedsdirektiv</a:t>
            </a:r>
          </a:p>
          <a:p>
            <a:pPr lvl="2">
              <a:lnSpc>
                <a:spcPct val="90000"/>
              </a:lnSpc>
            </a:pPr>
            <a:r>
              <a:rPr lang="da-DK" altLang="da-DK" b="1" dirty="0" smtClean="0">
                <a:latin typeface="Calibri" pitchFamily="34" charset="0"/>
              </a:rPr>
              <a:t>NB: 3 nye Udbudsdirektiver</a:t>
            </a:r>
          </a:p>
          <a:p>
            <a:pPr marL="449263" lvl="1" indent="0">
              <a:lnSpc>
                <a:spcPct val="90000"/>
              </a:lnSpc>
              <a:buNone/>
            </a:pPr>
            <a:endParaRPr lang="da-DK" altLang="da-DK" sz="2700" dirty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700" dirty="0" smtClean="0">
                <a:latin typeface="Calibri" pitchFamily="34" charset="0"/>
              </a:rPr>
              <a:t>Tilbudsloven </a:t>
            </a:r>
            <a:endParaRPr lang="da-DK" altLang="da-DK" sz="2700" dirty="0">
              <a:latin typeface="Calibri" pitchFamily="34" charset="0"/>
            </a:endParaRPr>
          </a:p>
          <a:p>
            <a:pPr marL="1135562" lvl="2" indent="-285750"/>
            <a:r>
              <a:rPr lang="da-DK" altLang="da-DK" dirty="0">
                <a:latin typeface="Calibri" pitchFamily="34" charset="0"/>
              </a:rPr>
              <a:t>Tjenesteydelser og varer</a:t>
            </a:r>
          </a:p>
          <a:p>
            <a:pPr marL="1135562" lvl="2" indent="-285750"/>
            <a:r>
              <a:rPr lang="da-DK" altLang="da-DK" dirty="0">
                <a:latin typeface="Calibri" pitchFamily="34" charset="0"/>
              </a:rPr>
              <a:t>Bygge og </a:t>
            </a:r>
            <a:r>
              <a:rPr lang="da-DK" altLang="da-DK" dirty="0" smtClean="0">
                <a:latin typeface="Calibri" pitchFamily="34" charset="0"/>
              </a:rPr>
              <a:t>anlægsopgaver</a:t>
            </a:r>
          </a:p>
          <a:p>
            <a:pPr marL="914400" lvl="1" indent="-514350"/>
            <a:endParaRPr lang="da-DK" altLang="da-DK" sz="2300" dirty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700" dirty="0">
                <a:latin typeface="Calibri" pitchFamily="34" charset="0"/>
              </a:rPr>
              <a:t>Håndhævelsesloven </a:t>
            </a:r>
          </a:p>
          <a:p>
            <a:pPr marL="0" indent="0">
              <a:buNone/>
            </a:pPr>
            <a:endParaRPr lang="da-DK" altLang="da-DK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da-DK" altLang="da-DK" dirty="0" smtClean="0">
                <a:latin typeface="Calibri" pitchFamily="34" charset="0"/>
              </a:rPr>
              <a:t>SNART</a:t>
            </a:r>
            <a:r>
              <a:rPr lang="da-DK" altLang="da-DK" dirty="0">
                <a:latin typeface="Calibri" pitchFamily="34" charset="0"/>
              </a:rPr>
              <a:t>: NY UDBUDSLOV</a:t>
            </a:r>
          </a:p>
          <a:p>
            <a:pPr lvl="1">
              <a:lnSpc>
                <a:spcPct val="90000"/>
              </a:lnSpc>
            </a:pPr>
            <a:endParaRPr lang="da-DK" altLang="da-DK" sz="2000" dirty="0" smtClean="0">
              <a:latin typeface="Calibri" pitchFamily="34" charset="0"/>
            </a:endParaRPr>
          </a:p>
        </p:txBody>
      </p:sp>
      <p:sp>
        <p:nvSpPr>
          <p:cNvPr id="51203" name="TextBox 17"/>
          <p:cNvSpPr txBox="1">
            <a:spLocks noChangeArrowheads="1"/>
          </p:cNvSpPr>
          <p:nvPr/>
        </p:nvSpPr>
        <p:spPr bwMode="auto">
          <a:xfrm>
            <a:off x="-3144547" y="2655889"/>
            <a:ext cx="3040857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 b="1">
                <a:solidFill>
                  <a:schemeClr val="bg1"/>
                </a:solidFill>
                <a:latin typeface="Arial" pitchFamily="34" charset="0"/>
              </a:rPr>
              <a:t>Indsæt flere steps:</a:t>
            </a: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1. Placér markøren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efter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endParaRPr lang="da-DK" altLang="ja-JP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Topmenuen: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&gt;Vis &gt;Tabeller &amp; Linjer </a:t>
            </a: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4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Indsæt de antal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steps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ja-JP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du har brug for </a:t>
            </a: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51204" name="Group 5"/>
          <p:cNvGrpSpPr>
            <a:grpSpLocks/>
          </p:cNvGrpSpPr>
          <p:nvPr/>
        </p:nvGrpSpPr>
        <p:grpSpPr bwMode="auto">
          <a:xfrm>
            <a:off x="-2353120" y="3536950"/>
            <a:ext cx="2291752" cy="2171700"/>
            <a:chOff x="-1800" y="2228"/>
            <a:chExt cx="1800" cy="2275"/>
          </a:xfrm>
        </p:grpSpPr>
        <p:pic>
          <p:nvPicPr>
            <p:cNvPr id="410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0" y="2228"/>
              <a:ext cx="180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10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1" y="2499"/>
              <a:ext cx="1195" cy="2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-1872763" y="3789363"/>
            <a:ext cx="431688" cy="144462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-1728866" y="4437063"/>
            <a:ext cx="1487630" cy="2159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98" y="1053480"/>
            <a:ext cx="11086328" cy="108012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da-DK" sz="3200" dirty="0" smtClean="0">
                <a:solidFill>
                  <a:schemeClr val="accent5">
                    <a:lumMod val="75000"/>
                  </a:schemeClr>
                </a:solidFill>
                <a:ea typeface="ＭＳ Ｐゴシック" charset="0"/>
              </a:rPr>
              <a:t>Hvem </a:t>
            </a:r>
            <a:r>
              <a:rPr lang="da-DK" sz="3200" dirty="0">
                <a:solidFill>
                  <a:schemeClr val="accent5">
                    <a:lumMod val="75000"/>
                  </a:schemeClr>
                </a:solidFill>
                <a:ea typeface="ＭＳ Ｐゴシック" charset="0"/>
              </a:rPr>
              <a:t>er omfattet af </a:t>
            </a:r>
            <a:r>
              <a:rPr lang="da-DK" sz="3200" dirty="0" smtClean="0">
                <a:solidFill>
                  <a:schemeClr val="accent5">
                    <a:lumMod val="75000"/>
                  </a:schemeClr>
                </a:solidFill>
                <a:ea typeface="ＭＳ Ｐゴシック" charset="0"/>
              </a:rPr>
              <a:t>udbudsreglerne?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ea typeface="ＭＳ Ｐゴシック" charset="0"/>
              </a:rPr>
              <a:t/>
            </a:r>
            <a:br>
              <a:rPr lang="en-US" sz="3200" dirty="0">
                <a:solidFill>
                  <a:schemeClr val="accent5">
                    <a:lumMod val="75000"/>
                  </a:schemeClr>
                </a:solidFill>
                <a:ea typeface="ＭＳ Ｐゴシック" charset="0"/>
              </a:rPr>
            </a:br>
            <a:endParaRPr lang="da-DK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Calibri"/>
            </a:endParaRPr>
          </a:p>
        </p:txBody>
      </p:sp>
      <p:sp>
        <p:nvSpPr>
          <p:cNvPr id="100354" name="Rectangle 3"/>
          <p:cNvSpPr>
            <a:spLocks noGrp="1" noChangeArrowheads="1"/>
          </p:cNvSpPr>
          <p:nvPr>
            <p:ph idx="1"/>
          </p:nvPr>
        </p:nvSpPr>
        <p:spPr>
          <a:xfrm>
            <a:off x="575583" y="2001838"/>
            <a:ext cx="10125613" cy="357505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Offentlige myndigheder, (staten, kommuner &amp; regioner) 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Offentligretlige organer (fx de selvejende institutioner, DR, universiteterne)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altLang="da-DK" sz="2800" dirty="0" err="1" smtClean="0">
                <a:latin typeface="Calibri" pitchFamily="34" charset="0"/>
              </a:rPr>
              <a:t>Indkøbscentraler</a:t>
            </a:r>
            <a:r>
              <a:rPr lang="en-US" altLang="da-DK" sz="2800" dirty="0" smtClean="0">
                <a:latin typeface="Calibri" pitchFamily="34" charset="0"/>
              </a:rPr>
              <a:t> (SKI, </a:t>
            </a:r>
            <a:r>
              <a:rPr lang="en-US" altLang="da-DK" sz="2800" dirty="0" err="1" smtClean="0">
                <a:latin typeface="Calibri" pitchFamily="34" charset="0"/>
              </a:rPr>
              <a:t>Statens</a:t>
            </a:r>
            <a:r>
              <a:rPr lang="en-US" altLang="da-DK" sz="2800" dirty="0" smtClean="0">
                <a:latin typeface="Calibri" pitchFamily="34" charset="0"/>
              </a:rPr>
              <a:t> </a:t>
            </a:r>
            <a:r>
              <a:rPr lang="en-US" altLang="da-DK" sz="2800" dirty="0" err="1" smtClean="0">
                <a:latin typeface="Calibri" pitchFamily="34" charset="0"/>
              </a:rPr>
              <a:t>Indkøb</a:t>
            </a:r>
            <a:r>
              <a:rPr lang="en-US" altLang="da-DK" sz="2800" dirty="0" smtClean="0">
                <a:latin typeface="Calibri" pitchFamily="34" charset="0"/>
                <a:sym typeface="Wingdings" panose="05000000000000000000" pitchFamily="2" charset="2"/>
              </a:rPr>
              <a:t>)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r>
              <a:rPr lang="da-DK" altLang="da-DK" sz="2800" dirty="0" smtClean="0">
                <a:latin typeface="Calibri" pitchFamily="34" charset="0"/>
              </a:rPr>
              <a:t>Forsyningsvirksomheder,  m.v. </a:t>
            </a:r>
            <a:endParaRPr lang="en-US" altLang="da-DK" sz="2800" dirty="0" smtClean="0">
              <a:latin typeface="Calibri" pitchFamily="34" charset="0"/>
            </a:endParaRPr>
          </a:p>
          <a:p>
            <a:pPr marL="514350" indent="-514350">
              <a:buFont typeface="Calibri" pitchFamily="34" charset="0"/>
              <a:buAutoNum type="arabicPeriod"/>
            </a:pPr>
            <a:endParaRPr lang="da-DK" altLang="da-DK" sz="2700" dirty="0" smtClean="0">
              <a:latin typeface="Calibri" pitchFamily="34" charset="0"/>
            </a:endParaRPr>
          </a:p>
        </p:txBody>
      </p:sp>
      <p:sp>
        <p:nvSpPr>
          <p:cNvPr id="100355" name="TextBox 17"/>
          <p:cNvSpPr txBox="1">
            <a:spLocks noChangeArrowheads="1"/>
          </p:cNvSpPr>
          <p:nvPr/>
        </p:nvSpPr>
        <p:spPr bwMode="auto">
          <a:xfrm>
            <a:off x="-3144547" y="2655889"/>
            <a:ext cx="3040857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 b="1">
                <a:solidFill>
                  <a:schemeClr val="bg1"/>
                </a:solidFill>
                <a:latin typeface="Arial" pitchFamily="34" charset="0"/>
              </a:rPr>
              <a:t>Indsæt flere steps:</a:t>
            </a: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1. Placér markøren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efter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endParaRPr lang="da-DK" altLang="ja-JP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Topmenuen: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&gt;Vis &gt;Tabeller &amp; Linjer </a:t>
            </a: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4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Indsæt de antal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steps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ja-JP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du har brug for </a:t>
            </a: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100356" name="Group 5"/>
          <p:cNvGrpSpPr>
            <a:grpSpLocks/>
          </p:cNvGrpSpPr>
          <p:nvPr/>
        </p:nvGrpSpPr>
        <p:grpSpPr bwMode="auto">
          <a:xfrm>
            <a:off x="-2353120" y="3536950"/>
            <a:ext cx="2291752" cy="2171700"/>
            <a:chOff x="-1800" y="2228"/>
            <a:chExt cx="1800" cy="2275"/>
          </a:xfrm>
        </p:grpSpPr>
        <p:pic>
          <p:nvPicPr>
            <p:cNvPr id="410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0" y="2228"/>
              <a:ext cx="180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10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1" y="2499"/>
              <a:ext cx="1195" cy="2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-1872763" y="3789363"/>
            <a:ext cx="431688" cy="144462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-1728866" y="4437063"/>
            <a:ext cx="1487630" cy="2159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70809" y="692151"/>
            <a:ext cx="11086328" cy="931863"/>
          </a:xfrm>
        </p:spPr>
        <p:txBody>
          <a:bodyPr>
            <a:noAutofit/>
          </a:bodyPr>
          <a:lstStyle/>
          <a:p>
            <a:pPr eaLnBrk="1" hangingPunct="1"/>
            <a:r>
              <a:rPr lang="da-DK" altLang="da-DK" sz="3200" dirty="0" smtClean="0">
                <a:solidFill>
                  <a:schemeClr val="accent5">
                    <a:lumMod val="75000"/>
                  </a:schemeClr>
                </a:solidFill>
              </a:rPr>
              <a:t>Hvornår gælder udbudsreglerne?</a:t>
            </a:r>
          </a:p>
        </p:txBody>
      </p:sp>
      <p:sp>
        <p:nvSpPr>
          <p:cNvPr id="154626" name="Rectangle 3"/>
          <p:cNvSpPr>
            <a:spLocks noGrp="1" noChangeArrowheads="1"/>
          </p:cNvSpPr>
          <p:nvPr>
            <p:ph idx="1"/>
          </p:nvPr>
        </p:nvSpPr>
        <p:spPr>
          <a:xfrm>
            <a:off x="575583" y="2133600"/>
            <a:ext cx="10125613" cy="3575050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800" dirty="0" smtClean="0">
                <a:latin typeface="Calibri" pitchFamily="34" charset="0"/>
              </a:rPr>
              <a:t>Når man er en </a:t>
            </a:r>
            <a:r>
              <a:rPr lang="da-DK" altLang="da-DK" sz="2800" b="1" dirty="0" smtClean="0">
                <a:solidFill>
                  <a:srgbClr val="2E8B57"/>
                </a:solidFill>
                <a:latin typeface="Calibri" pitchFamily="34" charset="0"/>
              </a:rPr>
              <a:t>ordregivende myndighed</a:t>
            </a:r>
            <a:r>
              <a:rPr lang="da-DK" altLang="da-DK" sz="2800" dirty="0" smtClean="0">
                <a:latin typeface="Calibri" pitchFamily="34" charset="0"/>
              </a:rPr>
              <a:t>.</a:t>
            </a:r>
            <a:endParaRPr lang="da-DK" altLang="da-DK" sz="2800" dirty="0" smtClean="0">
              <a:solidFill>
                <a:srgbClr val="2E8B57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da-DK" altLang="da-DK" sz="2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da-DK" altLang="da-DK" sz="2800" dirty="0" smtClean="0">
                <a:latin typeface="Calibri" pitchFamily="34" charset="0"/>
              </a:rPr>
              <a:t>Når kontrakten indgås med en </a:t>
            </a:r>
            <a:r>
              <a:rPr lang="da-DK" altLang="da-DK" sz="2800" b="1" dirty="0" smtClean="0">
                <a:solidFill>
                  <a:srgbClr val="2E8B57"/>
                </a:solidFill>
                <a:latin typeface="Calibri" pitchFamily="34" charset="0"/>
              </a:rPr>
              <a:t>ekstern aktør</a:t>
            </a:r>
            <a:r>
              <a:rPr lang="da-DK" altLang="da-DK" sz="2800" dirty="0" smtClean="0">
                <a:latin typeface="Calibri" pitchFamily="34" charset="0"/>
              </a:rPr>
              <a:t>.</a:t>
            </a:r>
          </a:p>
          <a:p>
            <a:endParaRPr lang="da-DK" altLang="da-DK" sz="2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da-DK" altLang="da-DK" sz="2800" dirty="0" smtClean="0">
                <a:latin typeface="Calibri" pitchFamily="34" charset="0"/>
              </a:rPr>
              <a:t>Når kontrakten er </a:t>
            </a:r>
            <a:r>
              <a:rPr lang="da-DK" altLang="da-DK" sz="2800" b="1" dirty="0" smtClean="0">
                <a:solidFill>
                  <a:srgbClr val="2E8B57"/>
                </a:solidFill>
                <a:latin typeface="Calibri" pitchFamily="34" charset="0"/>
              </a:rPr>
              <a:t>gensidigt bebyrdende </a:t>
            </a:r>
            <a:r>
              <a:rPr lang="da-DK" altLang="da-DK" sz="2800" dirty="0" smtClean="0">
                <a:latin typeface="Calibri" pitchFamily="34" charset="0"/>
              </a:rPr>
              <a:t>– penge/varer/ydelser.</a:t>
            </a:r>
          </a:p>
          <a:p>
            <a:endParaRPr lang="da-DK" altLang="da-DK" sz="2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da-DK" altLang="da-DK" sz="2800" dirty="0" smtClean="0">
                <a:latin typeface="Calibri" pitchFamily="34" charset="0"/>
              </a:rPr>
              <a:t>Når kontraktværdien ligger over de gældende </a:t>
            </a:r>
            <a:r>
              <a:rPr lang="da-DK" altLang="da-DK" sz="2800" b="1" dirty="0" smtClean="0">
                <a:solidFill>
                  <a:srgbClr val="2E8B57"/>
                </a:solidFill>
                <a:latin typeface="Calibri" pitchFamily="34" charset="0"/>
              </a:rPr>
              <a:t>tærskelværdier</a:t>
            </a:r>
            <a:r>
              <a:rPr lang="da-DK" altLang="da-DK" sz="2800" dirty="0" smtClean="0">
                <a:latin typeface="Calibri" pitchFamily="34" charset="0"/>
              </a:rPr>
              <a:t>.</a:t>
            </a:r>
          </a:p>
        </p:txBody>
      </p:sp>
      <p:sp>
        <p:nvSpPr>
          <p:cNvPr id="154627" name="TextBox 17"/>
          <p:cNvSpPr txBox="1">
            <a:spLocks noChangeArrowheads="1"/>
          </p:cNvSpPr>
          <p:nvPr/>
        </p:nvSpPr>
        <p:spPr bwMode="auto">
          <a:xfrm>
            <a:off x="-3144547" y="2655889"/>
            <a:ext cx="3040857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 b="1">
                <a:solidFill>
                  <a:schemeClr val="bg1"/>
                </a:solidFill>
                <a:latin typeface="Arial" pitchFamily="34" charset="0"/>
              </a:rPr>
              <a:t>Indsæt flere steps:</a:t>
            </a: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1. Placér markøren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efter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endParaRPr lang="da-DK" altLang="ja-JP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Topmenuen: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&gt;Vis &gt;Tabeller &amp; Linjer </a:t>
            </a: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4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Indsæt de antal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steps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ja-JP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du har brug for </a:t>
            </a: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154628" name="Group 5"/>
          <p:cNvGrpSpPr>
            <a:grpSpLocks/>
          </p:cNvGrpSpPr>
          <p:nvPr/>
        </p:nvGrpSpPr>
        <p:grpSpPr bwMode="auto">
          <a:xfrm>
            <a:off x="-2353120" y="3536950"/>
            <a:ext cx="2291752" cy="2171700"/>
            <a:chOff x="-1800" y="2228"/>
            <a:chExt cx="1800" cy="2275"/>
          </a:xfrm>
        </p:grpSpPr>
        <p:pic>
          <p:nvPicPr>
            <p:cNvPr id="410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0" y="2228"/>
              <a:ext cx="180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10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1" y="2499"/>
              <a:ext cx="1195" cy="2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-1872763" y="3789363"/>
            <a:ext cx="431688" cy="144462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-1728866" y="4437063"/>
            <a:ext cx="1487630" cy="2159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7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70809" y="692151"/>
            <a:ext cx="11086328" cy="931863"/>
          </a:xfrm>
        </p:spPr>
        <p:txBody>
          <a:bodyPr>
            <a:noAutofit/>
          </a:bodyPr>
          <a:lstStyle/>
          <a:p>
            <a:pPr eaLnBrk="1" hangingPunct="1"/>
            <a:r>
              <a:rPr lang="da-DK" altLang="da-DK" sz="3200" dirty="0" smtClean="0">
                <a:solidFill>
                  <a:schemeClr val="accent5">
                    <a:lumMod val="75000"/>
                  </a:schemeClr>
                </a:solidFill>
              </a:rPr>
              <a:t>Hvilke indkøb er omfattet af reglerne ?</a:t>
            </a:r>
          </a:p>
        </p:txBody>
      </p:sp>
      <p:sp>
        <p:nvSpPr>
          <p:cNvPr id="154626" name="Rectangle 3"/>
          <p:cNvSpPr>
            <a:spLocks noGrp="1" noChangeArrowheads="1"/>
          </p:cNvSpPr>
          <p:nvPr>
            <p:ph idx="1"/>
          </p:nvPr>
        </p:nvSpPr>
        <p:spPr>
          <a:xfrm>
            <a:off x="575583" y="1772816"/>
            <a:ext cx="10125613" cy="4535760"/>
          </a:xfrm>
        </p:spPr>
        <p:txBody>
          <a:bodyPr/>
          <a:lstStyle/>
          <a:p>
            <a:pPr algn="just">
              <a:tabLst>
                <a:tab pos="0" algn="l"/>
                <a:tab pos="292287" algn="l"/>
                <a:tab pos="661569" algn="l"/>
              </a:tabLst>
              <a:defRPr/>
            </a:pPr>
            <a:endParaRPr lang="da-DK" sz="1800" dirty="0"/>
          </a:p>
          <a:p>
            <a:pPr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sz="1800" dirty="0"/>
              <a:t> </a:t>
            </a:r>
            <a:r>
              <a:rPr lang="da-DK" b="1" dirty="0"/>
              <a:t>Vareindkøbskontrakter</a:t>
            </a:r>
          </a:p>
          <a:p>
            <a:pPr marL="1196100" lvl="2" indent="-285750"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/>
              <a:t>køb, leasing eller leje med eller uden forkøbsret af varer</a:t>
            </a:r>
          </a:p>
          <a:p>
            <a:pPr marL="661569" lvl="1" indent="-200981" algn="just">
              <a:buFont typeface="Tahoma" pitchFamily="34" charset="0"/>
              <a:buChar char="−"/>
              <a:tabLst>
                <a:tab pos="0" algn="l"/>
                <a:tab pos="292287" algn="l"/>
                <a:tab pos="661569" algn="l"/>
              </a:tabLst>
              <a:defRPr/>
            </a:pPr>
            <a:endParaRPr lang="da-DK" dirty="0"/>
          </a:p>
          <a:p>
            <a:pPr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/>
              <a:t> </a:t>
            </a:r>
            <a:r>
              <a:rPr lang="da-DK" b="1" dirty="0"/>
              <a:t>Tjenesteydelseskontrakter</a:t>
            </a:r>
          </a:p>
          <a:p>
            <a:pPr marL="1196100" lvl="2" indent="-285750"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 smtClean="0"/>
              <a:t>tjenesteydelseskontrakter </a:t>
            </a:r>
            <a:r>
              <a:rPr lang="da-DK" dirty="0"/>
              <a:t>er defineret i </a:t>
            </a:r>
            <a:r>
              <a:rPr lang="da-DK" b="1" dirty="0">
                <a:solidFill>
                  <a:srgbClr val="2E8B57"/>
                </a:solidFill>
              </a:rPr>
              <a:t>bilag II </a:t>
            </a:r>
            <a:r>
              <a:rPr lang="da-DK" dirty="0"/>
              <a:t>til </a:t>
            </a:r>
            <a:r>
              <a:rPr lang="da-DK" dirty="0" smtClean="0"/>
              <a:t>udbudsdirektivet</a:t>
            </a:r>
          </a:p>
          <a:p>
            <a:pPr marL="1196100" lvl="2" indent="-285750"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/>
              <a:t>kontrakter, der ikke er bygge- og anlægskontrakter eller vareindkøbskontrakter</a:t>
            </a:r>
          </a:p>
          <a:p>
            <a:pPr marL="1111331" lvl="2" indent="-200981" algn="just">
              <a:buFont typeface="Wingdings" pitchFamily="2" charset="2"/>
              <a:buChar char="Ø"/>
              <a:tabLst>
                <a:tab pos="0" algn="l"/>
                <a:tab pos="292287" algn="l"/>
                <a:tab pos="661569" algn="l"/>
              </a:tabLst>
              <a:defRPr/>
            </a:pPr>
            <a:endParaRPr lang="da-DK" altLang="da-DK" dirty="0">
              <a:latin typeface="Calibri" pitchFamily="34" charset="0"/>
            </a:endParaRPr>
          </a:p>
          <a:p>
            <a:pPr lvl="1" algn="just">
              <a:buFont typeface="Wingdings" pitchFamily="2" charset="2"/>
              <a:buChar char="Ø"/>
              <a:tabLst>
                <a:tab pos="0" algn="l"/>
                <a:tab pos="292287" algn="l"/>
                <a:tab pos="661569" algn="l"/>
              </a:tabLst>
              <a:defRPr/>
            </a:pPr>
            <a:endParaRPr lang="da-DK" sz="1100" b="1" dirty="0"/>
          </a:p>
          <a:p>
            <a:pPr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sz="1800" b="1" dirty="0"/>
              <a:t> </a:t>
            </a:r>
            <a:r>
              <a:rPr lang="da-DK" b="1" dirty="0"/>
              <a:t>Bygge- og anlægskontrakter</a:t>
            </a:r>
          </a:p>
          <a:p>
            <a:pPr marL="1196100" lvl="2" indent="-285750"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/>
              <a:t>total-, hoved-, stor- eller fagentreprise</a:t>
            </a:r>
          </a:p>
          <a:p>
            <a:pPr marL="1196100" lvl="2" indent="-285750"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/>
              <a:t>skræddersyet byggeri</a:t>
            </a:r>
          </a:p>
          <a:p>
            <a:pPr marL="1196100" lvl="2" indent="-285750" algn="just">
              <a:tabLst>
                <a:tab pos="0" algn="l"/>
                <a:tab pos="292287" algn="l"/>
                <a:tab pos="661569" algn="l"/>
              </a:tabLst>
              <a:defRPr/>
            </a:pPr>
            <a:r>
              <a:rPr lang="da-DK" dirty="0"/>
              <a:t>bygge- og anlægsaktiviteter er defineret i </a:t>
            </a:r>
            <a:r>
              <a:rPr lang="da-DK" b="1" dirty="0">
                <a:solidFill>
                  <a:srgbClr val="2E8B57"/>
                </a:solidFill>
              </a:rPr>
              <a:t>bilag I </a:t>
            </a:r>
            <a:r>
              <a:rPr lang="da-DK" dirty="0"/>
              <a:t>til udbudsdirektivet</a:t>
            </a:r>
          </a:p>
          <a:p>
            <a:pPr marL="1111331" lvl="2" indent="-200981" algn="just">
              <a:buFont typeface="Wingdings" pitchFamily="2" charset="2"/>
              <a:buChar char="Ø"/>
              <a:tabLst>
                <a:tab pos="0" algn="l"/>
                <a:tab pos="292287" algn="l"/>
                <a:tab pos="661569" algn="l"/>
              </a:tabLst>
              <a:defRPr/>
            </a:pPr>
            <a:endParaRPr lang="da-DK" altLang="da-DK" dirty="0" smtClean="0">
              <a:latin typeface="Calibri" pitchFamily="34" charset="0"/>
            </a:endParaRPr>
          </a:p>
        </p:txBody>
      </p:sp>
      <p:sp>
        <p:nvSpPr>
          <p:cNvPr id="154627" name="TextBox 17"/>
          <p:cNvSpPr txBox="1">
            <a:spLocks noChangeArrowheads="1"/>
          </p:cNvSpPr>
          <p:nvPr/>
        </p:nvSpPr>
        <p:spPr bwMode="auto">
          <a:xfrm>
            <a:off x="-3144547" y="2655889"/>
            <a:ext cx="3040857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itchFamily="18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 b="1">
                <a:solidFill>
                  <a:schemeClr val="bg1"/>
                </a:solidFill>
                <a:latin typeface="Arial" pitchFamily="34" charset="0"/>
              </a:rPr>
              <a:t>Indsæt flere steps:</a:t>
            </a: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1. Placér markøren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efter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3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endParaRPr lang="da-DK" altLang="ja-JP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Topmenuen: </a:t>
            </a:r>
            <a:br>
              <a:rPr lang="da-DK" altLang="da-DK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&gt;Vis &gt;Tabeller &amp; Linjer </a:t>
            </a: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endParaRPr lang="da-DK" altLang="da-DK" sz="1400">
              <a:solidFill>
                <a:schemeClr val="bg1"/>
              </a:solidFill>
              <a:latin typeface="Arial" pitchFamily="34" charset="0"/>
            </a:endParaRPr>
          </a:p>
          <a:p>
            <a:pPr algn="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da-DK" altLang="da-DK" sz="1000">
                <a:solidFill>
                  <a:schemeClr val="bg1"/>
                </a:solidFill>
                <a:latin typeface="Arial" pitchFamily="34" charset="0"/>
              </a:rPr>
              <a:t>2. Indsæt de antal 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steps</a:t>
            </a:r>
            <a:r>
              <a:rPr lang="ja-JP" altLang="da-DK" sz="1000">
                <a:solidFill>
                  <a:schemeClr val="bg1"/>
                </a:solidFill>
                <a:latin typeface="Arial" pitchFamily="34" charset="0"/>
              </a:rPr>
              <a:t>’</a:t>
            </a: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 </a:t>
            </a:r>
            <a:br>
              <a:rPr lang="da-DK" altLang="ja-JP" sz="1000">
                <a:solidFill>
                  <a:schemeClr val="bg1"/>
                </a:solidFill>
                <a:latin typeface="Arial" pitchFamily="34" charset="0"/>
              </a:rPr>
            </a:br>
            <a:r>
              <a:rPr lang="da-DK" altLang="ja-JP" sz="1000">
                <a:solidFill>
                  <a:schemeClr val="bg1"/>
                </a:solidFill>
                <a:latin typeface="Arial" pitchFamily="34" charset="0"/>
              </a:rPr>
              <a:t>du har brug for </a:t>
            </a:r>
            <a:endParaRPr lang="da-DK" altLang="da-DK" sz="100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154628" name="Group 5"/>
          <p:cNvGrpSpPr>
            <a:grpSpLocks/>
          </p:cNvGrpSpPr>
          <p:nvPr/>
        </p:nvGrpSpPr>
        <p:grpSpPr bwMode="auto">
          <a:xfrm>
            <a:off x="-2353120" y="3536950"/>
            <a:ext cx="2291752" cy="2171700"/>
            <a:chOff x="-1800" y="2228"/>
            <a:chExt cx="1800" cy="2275"/>
          </a:xfrm>
        </p:grpSpPr>
        <p:pic>
          <p:nvPicPr>
            <p:cNvPr id="410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00" y="2228"/>
              <a:ext cx="180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10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1" y="2499"/>
              <a:ext cx="1195" cy="2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E0B1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</p:pic>
      </p:grp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-1872763" y="3789363"/>
            <a:ext cx="431688" cy="144462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4" name="Oval 9"/>
          <p:cNvSpPr>
            <a:spLocks noChangeArrowheads="1"/>
          </p:cNvSpPr>
          <p:nvPr/>
        </p:nvSpPr>
        <p:spPr bwMode="auto">
          <a:xfrm>
            <a:off x="-1728866" y="4437063"/>
            <a:ext cx="1487630" cy="2159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E0B1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da-DK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6881" y="620688"/>
            <a:ext cx="10988310" cy="741936"/>
          </a:xfrm>
        </p:spPr>
        <p:txBody>
          <a:bodyPr/>
          <a:lstStyle/>
          <a:p>
            <a:r>
              <a:rPr lang="da-DK" altLang="da-DK" sz="3200" dirty="0" smtClean="0">
                <a:solidFill>
                  <a:srgbClr val="C00000"/>
                </a:solidFill>
              </a:rPr>
              <a:t>Tærskelværdierne (når dit indkøb skal i udbud) </a:t>
            </a:r>
            <a:endParaRPr lang="da-DK" altLang="da-DK" sz="32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518054"/>
              </p:ext>
            </p:extLst>
          </p:nvPr>
        </p:nvGraphicFramePr>
        <p:xfrm>
          <a:off x="477788" y="1628800"/>
          <a:ext cx="6406261" cy="4996890"/>
        </p:xfrm>
        <a:graphic>
          <a:graphicData uri="http://schemas.openxmlformats.org/drawingml/2006/table">
            <a:tbl>
              <a:tblPr/>
              <a:tblGrid>
                <a:gridCol w="2464996"/>
                <a:gridCol w="3941265"/>
              </a:tblGrid>
              <a:tr h="6982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EU-udbud (udbudsdirektivet)</a:t>
                      </a:r>
                      <a:r>
                        <a:rPr kumimoji="0" lang="cs-CZ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da-DK" altLang="da-D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De </a:t>
                      </a:r>
                      <a:r>
                        <a:rPr kumimoji="0" lang="da-DK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selvejende institutioner:</a:t>
                      </a:r>
                      <a:r>
                        <a:rPr kumimoji="0" lang="cs-CZ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 </a:t>
                      </a:r>
                      <a:endParaRPr kumimoji="0" lang="da-DK" altLang="da-DK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Tjenesteydelser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(bilag ll A):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1.541.715 kr.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Vareindkøb: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1.541.715 kr.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569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Bygge- og anlægsarbejder: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38.624.809 kr.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Delydelser: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595.832 kr.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Nationale udbud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(Tilbudsloven)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MS PGothic" pitchFamily="34" charset="-128"/>
                      </a:endParaRP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Varer og tjenesteydelser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500.000 kr. 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Bygge- og anlæg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300.000 – 3. mio. kr. (underhåndsbud)</a:t>
                      </a:r>
                    </a:p>
                  </a:txBody>
                  <a:tcPr marL="121866" marR="121866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0957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KI">
      <a:dk1>
        <a:srgbClr val="5F6062"/>
      </a:dk1>
      <a:lt1>
        <a:srgbClr val="FFFFFF"/>
      </a:lt1>
      <a:dk2>
        <a:srgbClr val="455560"/>
      </a:dk2>
      <a:lt2>
        <a:srgbClr val="004A64"/>
      </a:lt2>
      <a:accent1>
        <a:srgbClr val="516D6D"/>
      </a:accent1>
      <a:accent2>
        <a:srgbClr val="008080"/>
      </a:accent2>
      <a:accent3>
        <a:srgbClr val="9FA617"/>
      </a:accent3>
      <a:accent4>
        <a:srgbClr val="E78D05"/>
      </a:accent4>
      <a:accent5>
        <a:srgbClr val="D9531E"/>
      </a:accent5>
      <a:accent6>
        <a:srgbClr val="FDEF60"/>
      </a:accent6>
      <a:hlink>
        <a:srgbClr val="0000FF"/>
      </a:hlink>
      <a:folHlink>
        <a:srgbClr val="800080"/>
      </a:folHlink>
    </a:clrScheme>
    <a:fontScheme name="Lucida Sans Unicod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l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SKI 16-9.potx" id="{A361CC00-83EF-48EC-A0F0-C89A0AD992F4}" vid="{E42A089E-AA7C-4316-AB34-8C87B6AE81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728</Words>
  <Application>Microsoft Office PowerPoint</Application>
  <PresentationFormat>Brugerdefineret</PresentationFormat>
  <Paragraphs>260</Paragraphs>
  <Slides>14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Blank</vt:lpstr>
      <vt:lpstr>Introduktion til udbudsregler mv.</vt:lpstr>
      <vt:lpstr>PowerPoint-præsentation</vt:lpstr>
      <vt:lpstr>Hvorfor er udbudsret bl.a. relevant? </vt:lpstr>
      <vt:lpstr>Formålet med udbudsreglerne</vt:lpstr>
      <vt:lpstr>Lovene </vt:lpstr>
      <vt:lpstr>Hvem er omfattet af udbudsreglerne? </vt:lpstr>
      <vt:lpstr>Hvornår gælder udbudsreglerne?</vt:lpstr>
      <vt:lpstr>Hvilke indkøb er omfattet af reglerne ?</vt:lpstr>
      <vt:lpstr>Tærskelværdierne (når dit indkøb skal i udbud) </vt:lpstr>
      <vt:lpstr>Skal dit indkøb i udbud?  Beregn værdien af dit indkøb (kontraktværdien)</vt:lpstr>
      <vt:lpstr>Kontraktværdi (fortsat)</vt:lpstr>
      <vt:lpstr>Udbudsmaterialet bør som minimum indeholde:</vt:lpstr>
      <vt:lpstr>Nyttige links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2014-10-30T16:07:18Z</dcterms:created>
  <dcterms:modified xsi:type="dcterms:W3CDTF">2015-11-10T09:36:27Z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