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6" r:id="rId3"/>
    <p:sldMasterId id="2147483729" r:id="rId4"/>
  </p:sldMasterIdLst>
  <p:notesMasterIdLst>
    <p:notesMasterId r:id="rId23"/>
  </p:notesMasterIdLst>
  <p:sldIdLst>
    <p:sldId id="506" r:id="rId5"/>
    <p:sldId id="507" r:id="rId6"/>
    <p:sldId id="508" r:id="rId7"/>
    <p:sldId id="509" r:id="rId8"/>
    <p:sldId id="492" r:id="rId9"/>
    <p:sldId id="493" r:id="rId10"/>
    <p:sldId id="494" r:id="rId11"/>
    <p:sldId id="495" r:id="rId12"/>
    <p:sldId id="496" r:id="rId13"/>
    <p:sldId id="497" r:id="rId14"/>
    <p:sldId id="498" r:id="rId15"/>
    <p:sldId id="499" r:id="rId16"/>
    <p:sldId id="500" r:id="rId17"/>
    <p:sldId id="501" r:id="rId18"/>
    <p:sldId id="502" r:id="rId19"/>
    <p:sldId id="503" r:id="rId20"/>
    <p:sldId id="504" r:id="rId21"/>
    <p:sldId id="505" r:id="rId22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ge Egebro Pedersen" initials="IEP" lastIdx="6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7AB"/>
    <a:srgbClr val="00788A"/>
    <a:srgbClr val="CCD0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80384" autoAdjust="0"/>
  </p:normalViewPr>
  <p:slideViewPr>
    <p:cSldViewPr>
      <p:cViewPr>
        <p:scale>
          <a:sx n="92" d="100"/>
          <a:sy n="92" d="100"/>
        </p:scale>
        <p:origin x="-139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89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DAB29-A502-4B23-ADF2-19B700E2E778}" type="datetimeFigureOut">
              <a:rPr lang="da-DK" smtClean="0"/>
              <a:pPr/>
              <a:t>16-10-2017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17F176-5391-465A-B720-6B43F668696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31258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8.emf"/><Relationship Id="rId7" Type="http://schemas.openxmlformats.org/officeDocument/2006/relationships/image" Target="../media/image1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jpeg"/><Relationship Id="rId5" Type="http://schemas.openxmlformats.org/officeDocument/2006/relationships/image" Target="../media/image6.png"/><Relationship Id="rId4" Type="http://schemas.openxmlformats.org/officeDocument/2006/relationships/image" Target="../media/image9.em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4.emf"/><Relationship Id="rId7" Type="http://schemas.openxmlformats.org/officeDocument/2006/relationships/image" Target="../media/image17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16.emf"/><Relationship Id="rId4" Type="http://schemas.openxmlformats.org/officeDocument/2006/relationships/image" Target="../media/image15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jpe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6.emf"/><Relationship Id="rId4" Type="http://schemas.openxmlformats.org/officeDocument/2006/relationships/image" Target="../media/image35.jpe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9.jpeg"/><Relationship Id="rId4" Type="http://schemas.openxmlformats.org/officeDocument/2006/relationships/image" Target="../media/image37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0.jpeg"/><Relationship Id="rId4" Type="http://schemas.openxmlformats.org/officeDocument/2006/relationships/image" Target="../media/image37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2.jpe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3.jpeg"/><Relationship Id="rId4" Type="http://schemas.openxmlformats.org/officeDocument/2006/relationships/image" Target="../media/image36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5.jpe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6.jpe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7.jpe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dato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2798-5163-4526-987D-34BFD81AE4A2}" type="datetimeFigureOut">
              <a:rPr lang="da-DK" smtClean="0"/>
              <a:pPr/>
              <a:t>16-10-2017</a:t>
            </a:fld>
            <a:endParaRPr lang="da-DK" dirty="0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1A97E1-F96E-478B-B7E8-B7A070E66C24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Pladsholder til sidefod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1" name="Billede 5" descr="udbudsforløb_bag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80988"/>
            <a:ext cx="9144000" cy="713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ttr\Documents\IFIRS_logo_blue_green_staende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34" y="4286256"/>
            <a:ext cx="2071684" cy="2285996"/>
          </a:xfrm>
          <a:prstGeom prst="rect">
            <a:avLst/>
          </a:prstGeom>
          <a:noFill/>
        </p:spPr>
      </p:pic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827584" y="2780928"/>
            <a:ext cx="5400668" cy="1752600"/>
          </a:xfrm>
        </p:spPr>
        <p:txBody>
          <a:bodyPr/>
          <a:lstStyle>
            <a:lvl1pPr marL="0" indent="0" algn="l">
              <a:buNone/>
              <a:defRPr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2" name="Rektangel 11"/>
          <p:cNvSpPr/>
          <p:nvPr userDrawn="1"/>
        </p:nvSpPr>
        <p:spPr>
          <a:xfrm>
            <a:off x="827584" y="1196752"/>
            <a:ext cx="31651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96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IFIRS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2798-5163-4526-987D-34BFD81AE4A2}" type="datetimeFigureOut">
              <a:rPr lang="da-DK" smtClean="0"/>
              <a:pPr/>
              <a:t>16-10-2017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97E1-F96E-478B-B7E8-B7A070E66C24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>
            <a:normAutofit/>
          </a:bodyPr>
          <a:lstStyle>
            <a:lvl1pPr>
              <a:defRPr sz="40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2798-5163-4526-987D-34BFD81AE4A2}" type="datetimeFigureOut">
              <a:rPr lang="da-DK" smtClean="0"/>
              <a:pPr/>
              <a:t>16-10-2017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97E1-F96E-478B-B7E8-B7A070E66C24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7A782BEB-08B2-4A02-8C3B-BB499980BBEF}" type="datetimeFigureOut">
              <a:rPr lang="da-DK" smtClean="0"/>
              <a:t>16-10-2017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EA2B96E-F582-4678-A162-83BAC27EE00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8690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7A782BEB-08B2-4A02-8C3B-BB499980BBEF}" type="datetimeFigureOut">
              <a:rPr lang="da-DK" smtClean="0"/>
              <a:t>16-10-2017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EA2B96E-F582-4678-A162-83BAC27EE005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Pladsholder til indhold 2"/>
          <p:cNvSpPr>
            <a:spLocks noGrp="1"/>
          </p:cNvSpPr>
          <p:nvPr>
            <p:ph idx="1"/>
          </p:nvPr>
        </p:nvSpPr>
        <p:spPr>
          <a:xfrm>
            <a:off x="683568" y="1927373"/>
            <a:ext cx="8229600" cy="4525963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809367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7A782BEB-08B2-4A02-8C3B-BB499980BBEF}" type="datetimeFigureOut">
              <a:rPr lang="da-DK" smtClean="0"/>
              <a:t>16-10-2017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EA2B96E-F582-4678-A162-83BAC27EE00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19376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7A782BEB-08B2-4A02-8C3B-BB499980BBEF}" type="datetimeFigureOut">
              <a:rPr lang="da-DK" smtClean="0"/>
              <a:t>16-10-2017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EA2B96E-F582-4678-A162-83BAC27EE00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42224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led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1600" y="5090245"/>
            <a:ext cx="1422400" cy="1435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32960" y="5090245"/>
            <a:ext cx="1422400" cy="1435100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88640" y="5090245"/>
            <a:ext cx="1422400" cy="1435100"/>
          </a:xfrm>
          <a:prstGeom prst="rect">
            <a:avLst/>
          </a:prstGeom>
        </p:spPr>
      </p:pic>
      <p:pic>
        <p:nvPicPr>
          <p:cNvPr id="16" name="Billede 15" descr="Powerpoint_master_logo_bund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463" y="5880680"/>
            <a:ext cx="1574262" cy="977320"/>
          </a:xfrm>
          <a:prstGeom prst="rect">
            <a:avLst/>
          </a:prstGeom>
        </p:spPr>
      </p:pic>
      <p:pic>
        <p:nvPicPr>
          <p:cNvPr id="17" name="Billede 1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44320" y="5090245"/>
            <a:ext cx="1422400" cy="1435100"/>
          </a:xfrm>
          <a:prstGeom prst="rect">
            <a:avLst/>
          </a:prstGeom>
        </p:spPr>
      </p:pic>
      <p:pic>
        <p:nvPicPr>
          <p:cNvPr id="18" name="Billede 1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5090245"/>
            <a:ext cx="1422400" cy="1435100"/>
          </a:xfrm>
          <a:prstGeom prst="rect">
            <a:avLst/>
          </a:prstGeom>
        </p:spPr>
      </p:pic>
      <p:pic>
        <p:nvPicPr>
          <p:cNvPr id="19" name="Billede 18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177280" y="5090245"/>
            <a:ext cx="14224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62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1600" y="5090245"/>
            <a:ext cx="1422400" cy="1435100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77280" y="5090245"/>
            <a:ext cx="1422400" cy="1435100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44320" y="5090245"/>
            <a:ext cx="1422400" cy="1435100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5090245"/>
            <a:ext cx="1422400" cy="1435100"/>
          </a:xfrm>
          <a:prstGeom prst="rect">
            <a:avLst/>
          </a:prstGeom>
        </p:spPr>
      </p:pic>
      <p:pic>
        <p:nvPicPr>
          <p:cNvPr id="16" name="Billede 15" descr="Powerpoint_master_logo_bund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463" y="5880680"/>
            <a:ext cx="1574262" cy="977320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32960" y="5090245"/>
            <a:ext cx="1422400" cy="1435100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088640" y="5090245"/>
            <a:ext cx="14224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8158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7A782BEB-08B2-4A02-8C3B-BB499980BBEF}" type="datetimeFigureOut">
              <a:rPr lang="da-DK" smtClean="0"/>
              <a:t>16-10-2017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EA2B96E-F582-4678-A162-83BAC27EE00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2094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u. bil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/>
          <p:nvPr userDrawn="1"/>
        </p:nvSpPr>
        <p:spPr>
          <a:xfrm>
            <a:off x="0" y="954000"/>
            <a:ext cx="9144000" cy="4991100"/>
          </a:xfrm>
          <a:prstGeom prst="rect">
            <a:avLst/>
          </a:prstGeom>
          <a:solidFill>
            <a:srgbClr val="0639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AAA9A7"/>
              </a:solidFill>
            </a:endParaRPr>
          </a:p>
        </p:txBody>
      </p:sp>
      <p:sp>
        <p:nvSpPr>
          <p:cNvPr id="8" name="Rectangle 19"/>
          <p:cNvSpPr/>
          <p:nvPr userDrawn="1"/>
        </p:nvSpPr>
        <p:spPr>
          <a:xfrm>
            <a:off x="378741" y="2667000"/>
            <a:ext cx="5221959" cy="2743200"/>
          </a:xfrm>
          <a:prstGeom prst="rect">
            <a:avLst/>
          </a:prstGeom>
          <a:solidFill>
            <a:sysClr val="window" lastClr="FFFFFF">
              <a:alpha val="86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9" name="Rectangle 14"/>
          <p:cNvSpPr/>
          <p:nvPr userDrawn="1"/>
        </p:nvSpPr>
        <p:spPr>
          <a:xfrm>
            <a:off x="0" y="6747929"/>
            <a:ext cx="9144000" cy="114300"/>
          </a:xfrm>
          <a:prstGeom prst="rect">
            <a:avLst/>
          </a:prstGeom>
          <a:solidFill>
            <a:srgbClr val="63757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BDC3C0"/>
              </a:solidFill>
            </a:endParaRP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535781" y="42760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fld id="{FB9F74B8-8208-45AB-8677-0E9A1765C8B9}" type="datetime2">
              <a:rPr lang="da-DK" smtClean="0"/>
              <a:pPr/>
              <a:t>16. oktober 2017</a:t>
            </a:fld>
            <a:endParaRPr lang="en-US" dirty="0"/>
          </a:p>
        </p:txBody>
      </p:sp>
      <p:sp>
        <p:nvSpPr>
          <p:cNvPr id="17" name="Pladsholder til tekst 16"/>
          <p:cNvSpPr>
            <a:spLocks noGrp="1"/>
          </p:cNvSpPr>
          <p:nvPr>
            <p:ph type="body" sz="quarter" idx="10"/>
          </p:nvPr>
        </p:nvSpPr>
        <p:spPr>
          <a:xfrm>
            <a:off x="535781" y="2828926"/>
            <a:ext cx="4929188" cy="1351916"/>
          </a:xfrm>
        </p:spPr>
        <p:txBody>
          <a:bodyPr>
            <a:normAutofit/>
          </a:bodyPr>
          <a:lstStyle>
            <a:lvl1pPr marL="0" indent="0">
              <a:buNone/>
              <a:defRPr sz="255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8" name="Pladsholder til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535780" y="4791077"/>
            <a:ext cx="3693320" cy="228599"/>
          </a:xfrm>
        </p:spPr>
        <p:txBody>
          <a:bodyPr bIns="0">
            <a:normAutofit/>
          </a:bodyPr>
          <a:lstStyle>
            <a:lvl1pPr marL="0" indent="0">
              <a:buNone/>
              <a:defRPr sz="900" b="1" i="0" u="none" baseline="0">
                <a:solidFill>
                  <a:schemeClr val="accent1"/>
                </a:solidFill>
                <a:effectLst/>
              </a:defRPr>
            </a:lvl1pPr>
          </a:lstStyle>
          <a:p>
            <a:pPr lvl="0"/>
            <a:r>
              <a:rPr lang="da-DK" b="0" dirty="0"/>
              <a:t>Navn</a:t>
            </a:r>
            <a:endParaRPr lang="da-DK" b="1" dirty="0"/>
          </a:p>
        </p:txBody>
      </p:sp>
      <p:sp>
        <p:nvSpPr>
          <p:cNvPr id="19" name="Pladsholder til tekst 17"/>
          <p:cNvSpPr>
            <a:spLocks noGrp="1"/>
          </p:cNvSpPr>
          <p:nvPr>
            <p:ph type="body" sz="quarter" idx="13" hasCustomPrompt="1"/>
          </p:nvPr>
        </p:nvSpPr>
        <p:spPr>
          <a:xfrm>
            <a:off x="535780" y="5022211"/>
            <a:ext cx="3693320" cy="269242"/>
          </a:xfrm>
        </p:spPr>
        <p:txBody>
          <a:bodyPr tIns="0">
            <a:normAutofit/>
          </a:bodyPr>
          <a:lstStyle>
            <a:lvl1pPr marL="0" indent="0"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b="0" dirty="0"/>
              <a:t>Titel, Afdeling</a:t>
            </a:r>
            <a:endParaRPr lang="da-DK" b="1" dirty="0"/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967" y="150051"/>
            <a:ext cx="1246921" cy="7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86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2798-5163-4526-987D-34BFD81AE4A2}" type="datetimeFigureOut">
              <a:rPr lang="da-DK" smtClean="0"/>
              <a:pPr/>
              <a:t>16-10-2017</a:t>
            </a:fld>
            <a:endParaRPr lang="da-DK"/>
          </a:p>
        </p:txBody>
      </p:sp>
      <p:sp>
        <p:nvSpPr>
          <p:cNvPr id="8" name="Pladsholder til dias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1A97E1-F96E-478B-B7E8-B7A070E66C2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9" name="Pladsholder til sidefod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. bil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12"/>
          <p:cNvSpPr>
            <a:spLocks noGrp="1"/>
          </p:cNvSpPr>
          <p:nvPr>
            <p:ph type="pic" sz="quarter" idx="10"/>
          </p:nvPr>
        </p:nvSpPr>
        <p:spPr>
          <a:xfrm>
            <a:off x="0" y="953999"/>
            <a:ext cx="9144000" cy="500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8" name="Rectangle 2"/>
          <p:cNvSpPr/>
          <p:nvPr userDrawn="1"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rgbClr val="0739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04A51"/>
              </a:solidFill>
            </a:endParaRPr>
          </a:p>
        </p:txBody>
      </p:sp>
      <p:sp>
        <p:nvSpPr>
          <p:cNvPr id="11" name="Pladsholder til tekst 22"/>
          <p:cNvSpPr>
            <a:spLocks noGrp="1"/>
          </p:cNvSpPr>
          <p:nvPr>
            <p:ph type="body" sz="quarter" idx="14" hasCustomPrompt="1"/>
          </p:nvPr>
        </p:nvSpPr>
        <p:spPr>
          <a:xfrm>
            <a:off x="378000" y="2325600"/>
            <a:ext cx="3593700" cy="3085200"/>
          </a:xfrm>
          <a:solidFill>
            <a:srgbClr val="FFFFFF">
              <a:alpha val="86000"/>
            </a:srgbClr>
          </a:solidFill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75863" y="2446180"/>
            <a:ext cx="3387013" cy="1805625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7" name="Rectangle 17"/>
          <p:cNvSpPr/>
          <p:nvPr userDrawn="1"/>
        </p:nvSpPr>
        <p:spPr>
          <a:xfrm>
            <a:off x="0" y="6747929"/>
            <a:ext cx="9144000" cy="114300"/>
          </a:xfrm>
          <a:prstGeom prst="rect">
            <a:avLst/>
          </a:prstGeom>
          <a:solidFill>
            <a:srgbClr val="63757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BDC3C0"/>
              </a:solidFill>
            </a:endParaRP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475862" y="437782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fld id="{8FD34EAC-AF2D-4A0D-88E6-3D7398F82CA6}" type="datetime2">
              <a:rPr lang="da-DK" smtClean="0"/>
              <a:pPr/>
              <a:t>16. oktober 2017</a:t>
            </a:fld>
            <a:endParaRPr lang="en-US" dirty="0"/>
          </a:p>
        </p:txBody>
      </p:sp>
      <p:sp>
        <p:nvSpPr>
          <p:cNvPr id="18" name="Pladsholder til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475863" y="4840448"/>
            <a:ext cx="3387012" cy="228599"/>
          </a:xfrm>
        </p:spPr>
        <p:txBody>
          <a:bodyPr bIns="0">
            <a:normAutofit/>
          </a:bodyPr>
          <a:lstStyle>
            <a:lvl1pPr marL="0" indent="0">
              <a:buNone/>
              <a:defRPr sz="900" b="1" i="0" u="none" baseline="0">
                <a:solidFill>
                  <a:schemeClr val="accent1"/>
                </a:solidFill>
                <a:effectLst/>
              </a:defRPr>
            </a:lvl1pPr>
          </a:lstStyle>
          <a:p>
            <a:pPr lvl="0"/>
            <a:r>
              <a:rPr lang="da-DK" b="0" dirty="0"/>
              <a:t>Navn</a:t>
            </a:r>
            <a:endParaRPr lang="da-DK" b="1" dirty="0"/>
          </a:p>
        </p:txBody>
      </p:sp>
      <p:sp>
        <p:nvSpPr>
          <p:cNvPr id="24" name="Pladsholder til tekst 17"/>
          <p:cNvSpPr>
            <a:spLocks noGrp="1"/>
          </p:cNvSpPr>
          <p:nvPr>
            <p:ph type="body" sz="quarter" idx="13" hasCustomPrompt="1"/>
          </p:nvPr>
        </p:nvSpPr>
        <p:spPr>
          <a:xfrm>
            <a:off x="475862" y="5071582"/>
            <a:ext cx="3387013" cy="269242"/>
          </a:xfrm>
        </p:spPr>
        <p:txBody>
          <a:bodyPr tIns="0">
            <a:normAutofit/>
          </a:bodyPr>
          <a:lstStyle>
            <a:lvl1pPr marL="0" indent="0"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b="0" dirty="0"/>
              <a:t>Titel, Afdeling</a:t>
            </a:r>
            <a:endParaRPr lang="da-DK" b="1" dirty="0"/>
          </a:p>
        </p:txBody>
      </p:sp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967" y="150051"/>
            <a:ext cx="1246921" cy="7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089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gang typ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 userDrawn="1"/>
        </p:nvSpPr>
        <p:spPr>
          <a:xfrm>
            <a:off x="0" y="954000"/>
            <a:ext cx="9144900" cy="4991100"/>
          </a:xfrm>
          <a:prstGeom prst="rect">
            <a:avLst/>
          </a:prstGeom>
          <a:solidFill>
            <a:srgbClr val="0639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AAA9A7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28650" y="1595438"/>
            <a:ext cx="5400000" cy="2643146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1" y="4557708"/>
            <a:ext cx="2707481" cy="252000"/>
          </a:xfrm>
        </p:spPr>
        <p:txBody>
          <a:bodyPr anchor="t">
            <a:normAutofit/>
          </a:bodyPr>
          <a:lstStyle>
            <a:lvl1pPr marL="0" indent="0">
              <a:buNone/>
              <a:defRPr sz="1050" b="1">
                <a:solidFill>
                  <a:schemeClr val="accent4"/>
                </a:solidFill>
              </a:defRPr>
            </a:lvl1pPr>
            <a:lvl5pPr>
              <a:defRPr/>
            </a:lvl5pPr>
          </a:lstStyle>
          <a:p>
            <a:pPr lvl="0"/>
            <a:r>
              <a:rPr lang="da-DK" dirty="0"/>
              <a:t>Navn</a:t>
            </a:r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2" hasCustomPrompt="1"/>
          </p:nvPr>
        </p:nvSpPr>
        <p:spPr>
          <a:xfrm>
            <a:off x="628651" y="4811833"/>
            <a:ext cx="2707481" cy="252000"/>
          </a:xfrm>
        </p:spPr>
        <p:txBody>
          <a:bodyPr anchor="b">
            <a:no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Titel</a:t>
            </a:r>
          </a:p>
        </p:txBody>
      </p:sp>
      <p:sp>
        <p:nvSpPr>
          <p:cNvPr id="9" name="Pladsholder til slidenummer 13"/>
          <p:cNvSpPr>
            <a:spLocks noGrp="1"/>
          </p:cNvSpPr>
          <p:nvPr>
            <p:ph type="sldNum" sz="quarter" idx="4"/>
          </p:nvPr>
        </p:nvSpPr>
        <p:spPr>
          <a:xfrm>
            <a:off x="8166618" y="6356351"/>
            <a:ext cx="3487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2"/>
                </a:solidFill>
              </a:defRPr>
            </a:lvl1pPr>
          </a:lstStyle>
          <a:p>
            <a:fld id="{7FBC932F-F4CF-4098-97AF-13CD3D9A4492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486" y="4887848"/>
            <a:ext cx="1115665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00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gang typ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 userDrawn="1"/>
        </p:nvSpPr>
        <p:spPr>
          <a:xfrm>
            <a:off x="0" y="954000"/>
            <a:ext cx="9144000" cy="4989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AAA9A7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28650" y="1595438"/>
            <a:ext cx="5400000" cy="2643146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1" y="4558533"/>
            <a:ext cx="2707481" cy="252000"/>
          </a:xfrm>
        </p:spPr>
        <p:txBody>
          <a:bodyPr anchor="t">
            <a:noAutofit/>
          </a:bodyPr>
          <a:lstStyle>
            <a:lvl1pPr marL="0" indent="0">
              <a:buNone/>
              <a:defRPr sz="1050" b="1">
                <a:solidFill>
                  <a:schemeClr val="accent1"/>
                </a:solidFill>
              </a:defRPr>
            </a:lvl1pPr>
            <a:lvl5pPr>
              <a:defRPr/>
            </a:lvl5pPr>
          </a:lstStyle>
          <a:p>
            <a:pPr lvl="0"/>
            <a:r>
              <a:rPr lang="da-DK" dirty="0"/>
              <a:t>Navn</a:t>
            </a:r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2" hasCustomPrompt="1"/>
          </p:nvPr>
        </p:nvSpPr>
        <p:spPr>
          <a:xfrm>
            <a:off x="628651" y="4810125"/>
            <a:ext cx="2707481" cy="252000"/>
          </a:xfrm>
        </p:spPr>
        <p:txBody>
          <a:bodyPr anchor="b">
            <a:noAutofit/>
          </a:bodyPr>
          <a:lstStyle>
            <a:lvl1pPr marL="0" indent="0">
              <a:buNone/>
              <a:defRPr sz="105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Titel</a:t>
            </a:r>
          </a:p>
        </p:txBody>
      </p:sp>
      <p:sp>
        <p:nvSpPr>
          <p:cNvPr id="9" name="Pladsholder til slidenummer 13"/>
          <p:cNvSpPr>
            <a:spLocks noGrp="1"/>
          </p:cNvSpPr>
          <p:nvPr>
            <p:ph type="sldNum" sz="quarter" idx="4"/>
          </p:nvPr>
        </p:nvSpPr>
        <p:spPr>
          <a:xfrm>
            <a:off x="8166618" y="6356351"/>
            <a:ext cx="3487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2"/>
                </a:solidFill>
              </a:defRPr>
            </a:lvl1pPr>
          </a:lstStyle>
          <a:p>
            <a:fld id="{7FBC932F-F4CF-4098-97AF-13CD3D9A4492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3" name="Gruppe 2"/>
          <p:cNvGrpSpPr/>
          <p:nvPr userDrawn="1"/>
        </p:nvGrpSpPr>
        <p:grpSpPr>
          <a:xfrm>
            <a:off x="6943725" y="4889500"/>
            <a:ext cx="1114425" cy="1485900"/>
            <a:chOff x="9258300" y="4889500"/>
            <a:chExt cx="1485900" cy="1485900"/>
          </a:xfrm>
        </p:grpSpPr>
        <p:sp>
          <p:nvSpPr>
            <p:cNvPr id="5" name="Oval 14"/>
            <p:cNvSpPr/>
            <p:nvPr userDrawn="1"/>
          </p:nvSpPr>
          <p:spPr>
            <a:xfrm>
              <a:off x="9258300" y="4889500"/>
              <a:ext cx="1485900" cy="1485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1" name="Picture 11" descr="PIL_blå.ai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7471" y="5194300"/>
              <a:ext cx="1284051" cy="838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57257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gang typ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6"/>
          <p:cNvSpPr>
            <a:spLocks noGrp="1"/>
          </p:cNvSpPr>
          <p:nvPr>
            <p:ph type="pic" sz="quarter" idx="15"/>
          </p:nvPr>
        </p:nvSpPr>
        <p:spPr>
          <a:xfrm>
            <a:off x="0" y="954000"/>
            <a:ext cx="9144000" cy="4989600"/>
          </a:xfr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11" name="Pladsholder til tekst 22"/>
          <p:cNvSpPr>
            <a:spLocks noGrp="1"/>
          </p:cNvSpPr>
          <p:nvPr>
            <p:ph type="body" sz="quarter" idx="13" hasCustomPrompt="1"/>
          </p:nvPr>
        </p:nvSpPr>
        <p:spPr>
          <a:xfrm>
            <a:off x="378000" y="2325600"/>
            <a:ext cx="3593700" cy="3085200"/>
          </a:xfrm>
          <a:solidFill>
            <a:srgbClr val="FFFFFF">
              <a:alpha val="86000"/>
            </a:srgbClr>
          </a:solidFill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9" name="Pladsholder til slidenummer 13"/>
          <p:cNvSpPr>
            <a:spLocks noGrp="1"/>
          </p:cNvSpPr>
          <p:nvPr>
            <p:ph type="sldNum" sz="quarter" idx="4"/>
          </p:nvPr>
        </p:nvSpPr>
        <p:spPr>
          <a:xfrm>
            <a:off x="8166618" y="6356351"/>
            <a:ext cx="3487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2"/>
                </a:solidFill>
              </a:defRPr>
            </a:lvl1pPr>
          </a:lstStyle>
          <a:p>
            <a:fld id="{7FBC932F-F4CF-4098-97AF-13CD3D9A4492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475863" y="2446180"/>
            <a:ext cx="3387013" cy="1805625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14" name="Pladsholder til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475863" y="4840448"/>
            <a:ext cx="3387012" cy="228599"/>
          </a:xfrm>
        </p:spPr>
        <p:txBody>
          <a:bodyPr bIns="0">
            <a:normAutofit/>
          </a:bodyPr>
          <a:lstStyle>
            <a:lvl1pPr marL="0" indent="0">
              <a:buNone/>
              <a:defRPr sz="900" b="1" i="0" u="none" baseline="0">
                <a:solidFill>
                  <a:schemeClr val="accent1"/>
                </a:solidFill>
                <a:effectLst/>
              </a:defRPr>
            </a:lvl1pPr>
          </a:lstStyle>
          <a:p>
            <a:pPr lvl="0"/>
            <a:r>
              <a:rPr lang="da-DK" b="0" dirty="0"/>
              <a:t>Navn</a:t>
            </a:r>
            <a:endParaRPr lang="da-DK" b="1" dirty="0"/>
          </a:p>
        </p:txBody>
      </p:sp>
      <p:sp>
        <p:nvSpPr>
          <p:cNvPr id="15" name="Pladsholder til tekst 17"/>
          <p:cNvSpPr>
            <a:spLocks noGrp="1"/>
          </p:cNvSpPr>
          <p:nvPr>
            <p:ph type="body" sz="quarter" idx="14" hasCustomPrompt="1"/>
          </p:nvPr>
        </p:nvSpPr>
        <p:spPr>
          <a:xfrm>
            <a:off x="475862" y="5071582"/>
            <a:ext cx="3387013" cy="269242"/>
          </a:xfrm>
        </p:spPr>
        <p:txBody>
          <a:bodyPr tIns="0">
            <a:normAutofit/>
          </a:bodyPr>
          <a:lstStyle>
            <a:lvl1pPr marL="0" indent="0"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b="0" dirty="0"/>
              <a:t>Titel, Afdeling</a:t>
            </a:r>
            <a:endParaRPr lang="da-DK" b="1" dirty="0"/>
          </a:p>
        </p:txBody>
      </p:sp>
      <p:sp>
        <p:nvSpPr>
          <p:cNvPr id="22" name="Pladsholder til billede 21"/>
          <p:cNvSpPr>
            <a:spLocks noGrp="1"/>
          </p:cNvSpPr>
          <p:nvPr>
            <p:ph type="pic" sz="quarter" idx="16" hasCustomPrompt="1"/>
          </p:nvPr>
        </p:nvSpPr>
        <p:spPr>
          <a:xfrm>
            <a:off x="6944400" y="4888800"/>
            <a:ext cx="1115100" cy="1486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Vælg </a:t>
            </a:r>
            <a:r>
              <a:rPr lang="da-DK" dirty="0" err="1"/>
              <a:t>Pil_grøn_stor</a:t>
            </a:r>
            <a:r>
              <a:rPr lang="da-DK" dirty="0"/>
              <a:t> i </a:t>
            </a:r>
            <a:r>
              <a:rPr lang="da-DK" dirty="0" err="1"/>
              <a:t>SKIs</a:t>
            </a:r>
            <a:r>
              <a:rPr lang="da-DK" dirty="0"/>
              <a:t> billedarkiv</a:t>
            </a:r>
          </a:p>
        </p:txBody>
      </p:sp>
    </p:spTree>
    <p:extLst>
      <p:ext uri="{BB962C8B-B14F-4D97-AF65-F5344CB8AC3E}">
        <p14:creationId xmlns:p14="http://schemas.microsoft.com/office/powerpoint/2010/main" val="32935823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C932F-F4CF-4098-97AF-13CD3D9A4492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296000"/>
            <a:ext cx="7886700" cy="46152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da-DK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17062407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. bil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4"/>
          <p:cNvSpPr>
            <a:spLocks noGrp="1"/>
          </p:cNvSpPr>
          <p:nvPr>
            <p:ph type="pic" sz="quarter" idx="12"/>
          </p:nvPr>
        </p:nvSpPr>
        <p:spPr>
          <a:xfrm>
            <a:off x="5368004" y="0"/>
            <a:ext cx="3780000" cy="675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4584830" cy="623920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C932F-F4CF-4098-97AF-13CD3D9A4492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296000"/>
            <a:ext cx="4584830" cy="46152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da-DK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36842957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opsti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C932F-F4CF-4098-97AF-13CD3D9A4492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3"/>
          </p:nvPr>
        </p:nvSpPr>
        <p:spPr>
          <a:xfrm>
            <a:off x="628650" y="1296000"/>
            <a:ext cx="7886700" cy="46152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00250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opstilling m. bil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4"/>
          <p:cNvSpPr>
            <a:spLocks noGrp="1"/>
          </p:cNvSpPr>
          <p:nvPr>
            <p:ph type="pic" sz="quarter" idx="12"/>
          </p:nvPr>
        </p:nvSpPr>
        <p:spPr>
          <a:xfrm>
            <a:off x="5368004" y="0"/>
            <a:ext cx="3780000" cy="675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4584830" cy="623920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C932F-F4CF-4098-97AF-13CD3D9A4492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3"/>
          </p:nvPr>
        </p:nvSpPr>
        <p:spPr>
          <a:xfrm>
            <a:off x="628650" y="1296000"/>
            <a:ext cx="4584600" cy="461520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126292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C932F-F4CF-4098-97AF-13CD3D9A4492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Pladsholder til indhold 8"/>
          <p:cNvSpPr>
            <a:spLocks noGrp="1"/>
          </p:cNvSpPr>
          <p:nvPr>
            <p:ph sz="quarter" idx="11" hasCustomPrompt="1"/>
          </p:nvPr>
        </p:nvSpPr>
        <p:spPr>
          <a:xfrm>
            <a:off x="628650" y="1296000"/>
            <a:ext cx="7886700" cy="46152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da-DK" dirty="0"/>
              <a:t>Vælg indholdstype</a:t>
            </a:r>
          </a:p>
        </p:txBody>
      </p:sp>
    </p:spTree>
    <p:extLst>
      <p:ext uri="{BB962C8B-B14F-4D97-AF65-F5344CB8AC3E}">
        <p14:creationId xmlns:p14="http://schemas.microsoft.com/office/powerpoint/2010/main" val="4872733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C932F-F4CF-4098-97AF-13CD3D9A4492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Pladsholder til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1620165" y="4861415"/>
            <a:ext cx="3693320" cy="228599"/>
          </a:xfrm>
        </p:spPr>
        <p:txBody>
          <a:bodyPr bIns="0">
            <a:normAutofit/>
          </a:bodyPr>
          <a:lstStyle>
            <a:lvl1pPr marL="0" indent="0">
              <a:buNone/>
              <a:defRPr sz="900" b="1" i="0" u="none" baseline="0">
                <a:solidFill>
                  <a:schemeClr val="accent1"/>
                </a:solidFill>
                <a:effectLst/>
              </a:defRPr>
            </a:lvl1pPr>
          </a:lstStyle>
          <a:p>
            <a:pPr lvl="0"/>
            <a:r>
              <a:rPr lang="da-DK" b="0" dirty="0"/>
              <a:t>Navn</a:t>
            </a:r>
            <a:endParaRPr lang="da-DK" b="1" dirty="0"/>
          </a:p>
        </p:txBody>
      </p:sp>
      <p:sp>
        <p:nvSpPr>
          <p:cNvPr id="8" name="Pladsholder til tekst 17"/>
          <p:cNvSpPr>
            <a:spLocks noGrp="1"/>
          </p:cNvSpPr>
          <p:nvPr>
            <p:ph type="body" sz="quarter" idx="13" hasCustomPrompt="1"/>
          </p:nvPr>
        </p:nvSpPr>
        <p:spPr>
          <a:xfrm>
            <a:off x="1620164" y="5092549"/>
            <a:ext cx="3693320" cy="269242"/>
          </a:xfrm>
        </p:spPr>
        <p:txBody>
          <a:bodyPr tIns="0">
            <a:normAutofit/>
          </a:bodyPr>
          <a:lstStyle>
            <a:lvl1pPr marL="0" indent="0">
              <a:buNone/>
              <a:defRPr sz="9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b="0" dirty="0"/>
              <a:t>Titel, Afdeling</a:t>
            </a:r>
            <a:endParaRPr lang="da-DK" b="1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1620164" y="1549400"/>
            <a:ext cx="5677452" cy="320198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da-DK" dirty="0"/>
              <a:t>Citat</a:t>
            </a:r>
          </a:p>
        </p:txBody>
      </p:sp>
      <p:sp>
        <p:nvSpPr>
          <p:cNvPr id="9" name="Oval 7"/>
          <p:cNvSpPr/>
          <p:nvPr userDrawn="1"/>
        </p:nvSpPr>
        <p:spPr>
          <a:xfrm>
            <a:off x="709386" y="1228468"/>
            <a:ext cx="742950" cy="990600"/>
          </a:xfrm>
          <a:prstGeom prst="ellipse">
            <a:avLst/>
          </a:prstGeom>
          <a:solidFill>
            <a:srgbClr val="D4D7D9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6" descr="Quotation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11" y="1380868"/>
            <a:ext cx="5715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57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2798-5163-4526-987D-34BFD81AE4A2}" type="datetimeFigureOut">
              <a:rPr lang="da-DK" smtClean="0"/>
              <a:pPr/>
              <a:t>16-10-2017</a:t>
            </a:fld>
            <a:endParaRPr lang="da-DK"/>
          </a:p>
        </p:txBody>
      </p:sp>
      <p:sp>
        <p:nvSpPr>
          <p:cNvPr id="8" name="Pladsholder til dias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1A97E1-F96E-478B-B7E8-B7A070E66C2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9" name="Pladsholder til sidefod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 eksemp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C932F-F4CF-4098-97AF-13CD3D9A4492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TextBox 22"/>
          <p:cNvSpPr txBox="1"/>
          <p:nvPr userDrawn="1"/>
        </p:nvSpPr>
        <p:spPr>
          <a:xfrm>
            <a:off x="4953001" y="28575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cxnSp>
        <p:nvCxnSpPr>
          <p:cNvPr id="12" name="Straight Connector 33"/>
          <p:cNvCxnSpPr/>
          <p:nvPr userDrawn="1"/>
        </p:nvCxnSpPr>
        <p:spPr>
          <a:xfrm>
            <a:off x="4572830" y="1464309"/>
            <a:ext cx="0" cy="454279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ladsholder til indhold 13"/>
          <p:cNvSpPr>
            <a:spLocks noGrp="1"/>
          </p:cNvSpPr>
          <p:nvPr>
            <p:ph sz="quarter" idx="11"/>
          </p:nvPr>
        </p:nvSpPr>
        <p:spPr>
          <a:xfrm>
            <a:off x="628650" y="1464309"/>
            <a:ext cx="3645000" cy="15481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7" name="Pladsholder til indhold 13"/>
          <p:cNvSpPr>
            <a:spLocks noGrp="1"/>
          </p:cNvSpPr>
          <p:nvPr>
            <p:ph sz="quarter" idx="13"/>
          </p:nvPr>
        </p:nvSpPr>
        <p:spPr>
          <a:xfrm>
            <a:off x="4872468" y="1464309"/>
            <a:ext cx="3645000" cy="15481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2" name="Pladsholder til tekst 21"/>
          <p:cNvSpPr>
            <a:spLocks noGrp="1"/>
          </p:cNvSpPr>
          <p:nvPr>
            <p:ph type="body" sz="quarter" idx="14"/>
          </p:nvPr>
        </p:nvSpPr>
        <p:spPr>
          <a:xfrm>
            <a:off x="628649" y="3132138"/>
            <a:ext cx="3645000" cy="338137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4" name="Pladsholder til tekst 23"/>
          <p:cNvSpPr>
            <a:spLocks noGrp="1"/>
          </p:cNvSpPr>
          <p:nvPr>
            <p:ph type="body" sz="quarter" idx="15"/>
          </p:nvPr>
        </p:nvSpPr>
        <p:spPr>
          <a:xfrm>
            <a:off x="628196" y="3487703"/>
            <a:ext cx="3645000" cy="251939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5" name="Pladsholder til tekst 21"/>
          <p:cNvSpPr>
            <a:spLocks noGrp="1"/>
          </p:cNvSpPr>
          <p:nvPr>
            <p:ph type="body" sz="quarter" idx="16"/>
          </p:nvPr>
        </p:nvSpPr>
        <p:spPr>
          <a:xfrm>
            <a:off x="4872467" y="3132139"/>
            <a:ext cx="3645000" cy="338137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6" name="Pladsholder til tekst 23"/>
          <p:cNvSpPr>
            <a:spLocks noGrp="1"/>
          </p:cNvSpPr>
          <p:nvPr>
            <p:ph type="body" sz="quarter" idx="17"/>
          </p:nvPr>
        </p:nvSpPr>
        <p:spPr>
          <a:xfrm>
            <a:off x="4872011" y="3487704"/>
            <a:ext cx="3645000" cy="251939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1539044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alter eksemp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C932F-F4CF-4098-97AF-13CD3D9A4492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TextBox 22"/>
          <p:cNvSpPr txBox="1"/>
          <p:nvPr userDrawn="1"/>
        </p:nvSpPr>
        <p:spPr>
          <a:xfrm>
            <a:off x="4953001" y="28575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cxnSp>
        <p:nvCxnSpPr>
          <p:cNvPr id="9" name="Straight Connector 30"/>
          <p:cNvCxnSpPr/>
          <p:nvPr userDrawn="1"/>
        </p:nvCxnSpPr>
        <p:spPr>
          <a:xfrm>
            <a:off x="5867400" y="1464310"/>
            <a:ext cx="0" cy="454279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33"/>
          <p:cNvCxnSpPr/>
          <p:nvPr userDrawn="1"/>
        </p:nvCxnSpPr>
        <p:spPr>
          <a:xfrm>
            <a:off x="3333750" y="1464310"/>
            <a:ext cx="0" cy="454279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ladsholder til indhold 13"/>
          <p:cNvSpPr>
            <a:spLocks noGrp="1"/>
          </p:cNvSpPr>
          <p:nvPr>
            <p:ph sz="quarter" idx="11"/>
          </p:nvPr>
        </p:nvSpPr>
        <p:spPr>
          <a:xfrm>
            <a:off x="958909" y="1464310"/>
            <a:ext cx="2155766" cy="15481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6" name="Pladsholder til indhold 13"/>
          <p:cNvSpPr>
            <a:spLocks noGrp="1"/>
          </p:cNvSpPr>
          <p:nvPr>
            <p:ph sz="quarter" idx="12"/>
          </p:nvPr>
        </p:nvSpPr>
        <p:spPr>
          <a:xfrm>
            <a:off x="6029770" y="1464308"/>
            <a:ext cx="2155766" cy="15481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7" name="Pladsholder til indhold 13"/>
          <p:cNvSpPr>
            <a:spLocks noGrp="1"/>
          </p:cNvSpPr>
          <p:nvPr>
            <p:ph sz="quarter" idx="13"/>
          </p:nvPr>
        </p:nvSpPr>
        <p:spPr>
          <a:xfrm>
            <a:off x="3511609" y="1464309"/>
            <a:ext cx="2155766" cy="15481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2" name="Pladsholder til tekst 21"/>
          <p:cNvSpPr>
            <a:spLocks noGrp="1"/>
          </p:cNvSpPr>
          <p:nvPr>
            <p:ph type="body" sz="quarter" idx="14"/>
          </p:nvPr>
        </p:nvSpPr>
        <p:spPr>
          <a:xfrm>
            <a:off x="958908" y="3132139"/>
            <a:ext cx="2155767" cy="338137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4" name="Pladsholder til tekst 23"/>
          <p:cNvSpPr>
            <a:spLocks noGrp="1"/>
          </p:cNvSpPr>
          <p:nvPr>
            <p:ph type="body" sz="quarter" idx="15"/>
          </p:nvPr>
        </p:nvSpPr>
        <p:spPr>
          <a:xfrm>
            <a:off x="958453" y="3487704"/>
            <a:ext cx="2156222" cy="251939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5" name="Pladsholder til tekst 21"/>
          <p:cNvSpPr>
            <a:spLocks noGrp="1"/>
          </p:cNvSpPr>
          <p:nvPr>
            <p:ph type="body" sz="quarter" idx="16"/>
          </p:nvPr>
        </p:nvSpPr>
        <p:spPr>
          <a:xfrm>
            <a:off x="3511608" y="3132139"/>
            <a:ext cx="2155767" cy="338137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6" name="Pladsholder til tekst 23"/>
          <p:cNvSpPr>
            <a:spLocks noGrp="1"/>
          </p:cNvSpPr>
          <p:nvPr>
            <p:ph type="body" sz="quarter" idx="17"/>
          </p:nvPr>
        </p:nvSpPr>
        <p:spPr>
          <a:xfrm>
            <a:off x="3511153" y="3487704"/>
            <a:ext cx="2156222" cy="251939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7" name="Pladsholder til tekst 21"/>
          <p:cNvSpPr>
            <a:spLocks noGrp="1"/>
          </p:cNvSpPr>
          <p:nvPr>
            <p:ph type="body" sz="quarter" idx="18"/>
          </p:nvPr>
        </p:nvSpPr>
        <p:spPr>
          <a:xfrm>
            <a:off x="6029768" y="3132139"/>
            <a:ext cx="2155767" cy="338137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8" name="Pladsholder til tekst 23"/>
          <p:cNvSpPr>
            <a:spLocks noGrp="1"/>
          </p:cNvSpPr>
          <p:nvPr>
            <p:ph type="body" sz="quarter" idx="19"/>
          </p:nvPr>
        </p:nvSpPr>
        <p:spPr>
          <a:xfrm>
            <a:off x="6029314" y="3487704"/>
            <a:ext cx="2156222" cy="251939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41681182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C932F-F4CF-4098-97AF-13CD3D9A4492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9" name="Gruppe 8"/>
          <p:cNvGrpSpPr/>
          <p:nvPr userDrawn="1"/>
        </p:nvGrpSpPr>
        <p:grpSpPr>
          <a:xfrm>
            <a:off x="623592" y="1458223"/>
            <a:ext cx="360590" cy="480786"/>
            <a:chOff x="687614" y="1587499"/>
            <a:chExt cx="480786" cy="480786"/>
          </a:xfrm>
        </p:grpSpPr>
        <p:sp>
          <p:nvSpPr>
            <p:cNvPr id="4" name="Oval 19"/>
            <p:cNvSpPr/>
            <p:nvPr userDrawn="1"/>
          </p:nvSpPr>
          <p:spPr>
            <a:xfrm flipV="1">
              <a:off x="687614" y="1587499"/>
              <a:ext cx="480786" cy="48078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5" name="Picture 20" descr="PIL.ai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27521" y="1698638"/>
              <a:ext cx="410348" cy="267866"/>
            </a:xfrm>
            <a:prstGeom prst="rect">
              <a:avLst/>
            </a:prstGeom>
          </p:spPr>
        </p:pic>
      </p:grpSp>
      <p:sp>
        <p:nvSpPr>
          <p:cNvPr id="7" name="Rectangle 2"/>
          <p:cNvSpPr/>
          <p:nvPr userDrawn="1"/>
        </p:nvSpPr>
        <p:spPr>
          <a:xfrm>
            <a:off x="5025118" y="1296000"/>
            <a:ext cx="3490232" cy="4615200"/>
          </a:xfrm>
          <a:prstGeom prst="rect">
            <a:avLst/>
          </a:prstGeom>
          <a:solidFill>
            <a:srgbClr val="0639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1019170" y="1519935"/>
            <a:ext cx="3610370" cy="379005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a-DK" dirty="0"/>
              <a:t>Overskift</a:t>
            </a:r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2" hasCustomPrompt="1"/>
          </p:nvPr>
        </p:nvSpPr>
        <p:spPr>
          <a:xfrm>
            <a:off x="1019170" y="1903445"/>
            <a:ext cx="3610370" cy="400775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dirty="0"/>
              <a:t>Brødtekst</a:t>
            </a:r>
          </a:p>
        </p:txBody>
      </p:sp>
      <p:sp>
        <p:nvSpPr>
          <p:cNvPr id="14" name="Pladsholder til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5206482" y="1519935"/>
            <a:ext cx="3121090" cy="357362"/>
          </a:xfrm>
        </p:spPr>
        <p:txBody>
          <a:bodyPr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da-DK" dirty="0"/>
              <a:t>Overskift</a:t>
            </a:r>
          </a:p>
        </p:txBody>
      </p:sp>
      <p:sp>
        <p:nvSpPr>
          <p:cNvPr id="15" name="Pladsholder til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5206482" y="1903446"/>
            <a:ext cx="3121090" cy="377889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Brødtekst</a:t>
            </a:r>
          </a:p>
        </p:txBody>
      </p:sp>
    </p:spTree>
    <p:extLst>
      <p:ext uri="{BB962C8B-B14F-4D97-AF65-F5344CB8AC3E}">
        <p14:creationId xmlns:p14="http://schemas.microsoft.com/office/powerpoint/2010/main" val="4484403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le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C932F-F4CF-4098-97AF-13CD3D9A4492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17" name="Gruppe 16"/>
          <p:cNvGrpSpPr/>
          <p:nvPr userDrawn="1"/>
        </p:nvGrpSpPr>
        <p:grpSpPr>
          <a:xfrm>
            <a:off x="628651" y="1533975"/>
            <a:ext cx="291761" cy="389015"/>
            <a:chOff x="7214376" y="1860545"/>
            <a:chExt cx="389015" cy="389015"/>
          </a:xfrm>
        </p:grpSpPr>
        <p:sp>
          <p:nvSpPr>
            <p:cNvPr id="11" name="Oval 94"/>
            <p:cNvSpPr/>
            <p:nvPr userDrawn="1"/>
          </p:nvSpPr>
          <p:spPr>
            <a:xfrm flipV="1">
              <a:off x="7214376" y="1860545"/>
              <a:ext cx="389015" cy="38901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2" name="Picture 95" descr="PIL.ai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242492" y="1952637"/>
              <a:ext cx="332021" cy="216735"/>
            </a:xfrm>
            <a:prstGeom prst="rect">
              <a:avLst/>
            </a:prstGeom>
          </p:spPr>
        </p:pic>
      </p:grpSp>
      <p:sp>
        <p:nvSpPr>
          <p:cNvPr id="14" name="Pladsholder til tekst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2640" y="1533979"/>
            <a:ext cx="3240000" cy="274638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16" name="Pladsholder til tekst 15"/>
          <p:cNvSpPr>
            <a:spLocks noGrp="1"/>
          </p:cNvSpPr>
          <p:nvPr userDrawn="1">
            <p:ph type="body" sz="quarter" idx="12"/>
          </p:nvPr>
        </p:nvSpPr>
        <p:spPr>
          <a:xfrm>
            <a:off x="1012640" y="1815549"/>
            <a:ext cx="3240000" cy="3600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grpSp>
        <p:nvGrpSpPr>
          <p:cNvPr id="28" name="Gruppe 27"/>
          <p:cNvGrpSpPr/>
          <p:nvPr userDrawn="1"/>
        </p:nvGrpSpPr>
        <p:grpSpPr>
          <a:xfrm>
            <a:off x="4891360" y="1528397"/>
            <a:ext cx="291761" cy="389015"/>
            <a:chOff x="7214376" y="1860545"/>
            <a:chExt cx="389015" cy="389015"/>
          </a:xfrm>
        </p:grpSpPr>
        <p:sp>
          <p:nvSpPr>
            <p:cNvPr id="29" name="Oval 94"/>
            <p:cNvSpPr/>
            <p:nvPr userDrawn="1"/>
          </p:nvSpPr>
          <p:spPr>
            <a:xfrm flipV="1">
              <a:off x="7214376" y="1860545"/>
              <a:ext cx="389015" cy="38901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30" name="Picture 95" descr="PIL.ai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242492" y="1952637"/>
              <a:ext cx="332021" cy="216735"/>
            </a:xfrm>
            <a:prstGeom prst="rect">
              <a:avLst/>
            </a:prstGeom>
          </p:spPr>
        </p:pic>
      </p:grpSp>
      <p:sp>
        <p:nvSpPr>
          <p:cNvPr id="31" name="Pladsholder til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275350" y="1528402"/>
            <a:ext cx="3240000" cy="274638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32" name="Pladsholder til tekst 15"/>
          <p:cNvSpPr>
            <a:spLocks noGrp="1"/>
          </p:cNvSpPr>
          <p:nvPr>
            <p:ph type="body" sz="quarter" idx="18"/>
          </p:nvPr>
        </p:nvSpPr>
        <p:spPr>
          <a:xfrm>
            <a:off x="5275350" y="1809972"/>
            <a:ext cx="3240000" cy="3600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22496636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le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C932F-F4CF-4098-97AF-13CD3D9A4492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17" name="Gruppe 16"/>
          <p:cNvGrpSpPr/>
          <p:nvPr userDrawn="1"/>
        </p:nvGrpSpPr>
        <p:grpSpPr>
          <a:xfrm>
            <a:off x="628651" y="1533975"/>
            <a:ext cx="291761" cy="389015"/>
            <a:chOff x="7214376" y="1860545"/>
            <a:chExt cx="389015" cy="389015"/>
          </a:xfrm>
        </p:grpSpPr>
        <p:sp>
          <p:nvSpPr>
            <p:cNvPr id="11" name="Oval 94"/>
            <p:cNvSpPr/>
            <p:nvPr userDrawn="1"/>
          </p:nvSpPr>
          <p:spPr>
            <a:xfrm flipV="1">
              <a:off x="7214376" y="1860545"/>
              <a:ext cx="389015" cy="38901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2" name="Picture 95" descr="PIL.ai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242492" y="1952637"/>
              <a:ext cx="332021" cy="216735"/>
            </a:xfrm>
            <a:prstGeom prst="rect">
              <a:avLst/>
            </a:prstGeom>
          </p:spPr>
        </p:pic>
      </p:grpSp>
      <p:sp>
        <p:nvSpPr>
          <p:cNvPr id="14" name="Pladsholder til tekst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2640" y="1533979"/>
            <a:ext cx="3240000" cy="274638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16" name="Pladsholder til tekst 15"/>
          <p:cNvSpPr>
            <a:spLocks noGrp="1"/>
          </p:cNvSpPr>
          <p:nvPr userDrawn="1">
            <p:ph type="body" sz="quarter" idx="12"/>
          </p:nvPr>
        </p:nvSpPr>
        <p:spPr>
          <a:xfrm>
            <a:off x="1012640" y="1815549"/>
            <a:ext cx="3240000" cy="1800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grpSp>
        <p:nvGrpSpPr>
          <p:cNvPr id="18" name="Gruppe 17"/>
          <p:cNvGrpSpPr/>
          <p:nvPr userDrawn="1"/>
        </p:nvGrpSpPr>
        <p:grpSpPr>
          <a:xfrm>
            <a:off x="628651" y="4010573"/>
            <a:ext cx="291761" cy="389015"/>
            <a:chOff x="7214376" y="1860545"/>
            <a:chExt cx="389015" cy="389015"/>
          </a:xfrm>
        </p:grpSpPr>
        <p:sp>
          <p:nvSpPr>
            <p:cNvPr id="19" name="Oval 94"/>
            <p:cNvSpPr/>
            <p:nvPr userDrawn="1"/>
          </p:nvSpPr>
          <p:spPr>
            <a:xfrm flipV="1">
              <a:off x="7214376" y="1860545"/>
              <a:ext cx="389015" cy="38901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0" name="Picture 95" descr="PIL.ai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242492" y="1952637"/>
              <a:ext cx="332021" cy="216735"/>
            </a:xfrm>
            <a:prstGeom prst="rect">
              <a:avLst/>
            </a:prstGeom>
          </p:spPr>
        </p:pic>
      </p:grpSp>
      <p:sp>
        <p:nvSpPr>
          <p:cNvPr id="21" name="Pladsholder til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12640" y="4010577"/>
            <a:ext cx="3240000" cy="274638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22" name="Pladsholder til tekst 15"/>
          <p:cNvSpPr>
            <a:spLocks noGrp="1"/>
          </p:cNvSpPr>
          <p:nvPr>
            <p:ph type="body" sz="quarter" idx="14"/>
          </p:nvPr>
        </p:nvSpPr>
        <p:spPr>
          <a:xfrm>
            <a:off x="1012640" y="4292147"/>
            <a:ext cx="3240000" cy="1800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grpSp>
        <p:nvGrpSpPr>
          <p:cNvPr id="28" name="Gruppe 27"/>
          <p:cNvGrpSpPr/>
          <p:nvPr userDrawn="1"/>
        </p:nvGrpSpPr>
        <p:grpSpPr>
          <a:xfrm>
            <a:off x="4891360" y="1528397"/>
            <a:ext cx="291761" cy="389015"/>
            <a:chOff x="7214376" y="1860545"/>
            <a:chExt cx="389015" cy="389015"/>
          </a:xfrm>
        </p:grpSpPr>
        <p:sp>
          <p:nvSpPr>
            <p:cNvPr id="29" name="Oval 94"/>
            <p:cNvSpPr/>
            <p:nvPr userDrawn="1"/>
          </p:nvSpPr>
          <p:spPr>
            <a:xfrm flipV="1">
              <a:off x="7214376" y="1860545"/>
              <a:ext cx="389015" cy="38901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30" name="Picture 95" descr="PIL.ai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242492" y="1952637"/>
              <a:ext cx="332021" cy="216735"/>
            </a:xfrm>
            <a:prstGeom prst="rect">
              <a:avLst/>
            </a:prstGeom>
          </p:spPr>
        </p:pic>
      </p:grpSp>
      <p:sp>
        <p:nvSpPr>
          <p:cNvPr id="31" name="Pladsholder til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275350" y="1528402"/>
            <a:ext cx="3240000" cy="274638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32" name="Pladsholder til tekst 15"/>
          <p:cNvSpPr>
            <a:spLocks noGrp="1"/>
          </p:cNvSpPr>
          <p:nvPr>
            <p:ph type="body" sz="quarter" idx="18"/>
          </p:nvPr>
        </p:nvSpPr>
        <p:spPr>
          <a:xfrm>
            <a:off x="5275350" y="1809972"/>
            <a:ext cx="3240000" cy="1800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grpSp>
        <p:nvGrpSpPr>
          <p:cNvPr id="33" name="Gruppe 32"/>
          <p:cNvGrpSpPr/>
          <p:nvPr userDrawn="1"/>
        </p:nvGrpSpPr>
        <p:grpSpPr>
          <a:xfrm>
            <a:off x="4891360" y="4004996"/>
            <a:ext cx="291761" cy="389015"/>
            <a:chOff x="7214376" y="1860545"/>
            <a:chExt cx="389015" cy="389015"/>
          </a:xfrm>
        </p:grpSpPr>
        <p:sp>
          <p:nvSpPr>
            <p:cNvPr id="34" name="Oval 94"/>
            <p:cNvSpPr/>
            <p:nvPr userDrawn="1"/>
          </p:nvSpPr>
          <p:spPr>
            <a:xfrm flipV="1">
              <a:off x="7214376" y="1860545"/>
              <a:ext cx="389015" cy="38901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35" name="Picture 95" descr="PIL.ai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242492" y="1952637"/>
              <a:ext cx="332021" cy="216735"/>
            </a:xfrm>
            <a:prstGeom prst="rect">
              <a:avLst/>
            </a:prstGeom>
          </p:spPr>
        </p:pic>
      </p:grpSp>
      <p:sp>
        <p:nvSpPr>
          <p:cNvPr id="36" name="Pladsholder til tekst 13"/>
          <p:cNvSpPr>
            <a:spLocks noGrp="1"/>
          </p:cNvSpPr>
          <p:nvPr>
            <p:ph type="body" sz="quarter" idx="19" hasCustomPrompt="1"/>
          </p:nvPr>
        </p:nvSpPr>
        <p:spPr>
          <a:xfrm>
            <a:off x="5275350" y="4005000"/>
            <a:ext cx="3240000" cy="274638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37" name="Pladsholder til tekst 15"/>
          <p:cNvSpPr>
            <a:spLocks noGrp="1"/>
          </p:cNvSpPr>
          <p:nvPr>
            <p:ph type="body" sz="quarter" idx="20"/>
          </p:nvPr>
        </p:nvSpPr>
        <p:spPr>
          <a:xfrm>
            <a:off x="5275350" y="4286570"/>
            <a:ext cx="3240000" cy="1800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37838002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ile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C932F-F4CF-4098-97AF-13CD3D9A4492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17" name="Gruppe 16"/>
          <p:cNvGrpSpPr/>
          <p:nvPr userDrawn="1"/>
        </p:nvGrpSpPr>
        <p:grpSpPr>
          <a:xfrm>
            <a:off x="628651" y="1533975"/>
            <a:ext cx="291761" cy="389015"/>
            <a:chOff x="7214376" y="1860545"/>
            <a:chExt cx="389015" cy="389015"/>
          </a:xfrm>
        </p:grpSpPr>
        <p:sp>
          <p:nvSpPr>
            <p:cNvPr id="11" name="Oval 94"/>
            <p:cNvSpPr/>
            <p:nvPr userDrawn="1"/>
          </p:nvSpPr>
          <p:spPr>
            <a:xfrm flipV="1">
              <a:off x="7214376" y="1860545"/>
              <a:ext cx="389015" cy="38901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2" name="Picture 95" descr="PIL.ai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242492" y="1952637"/>
              <a:ext cx="332021" cy="216735"/>
            </a:xfrm>
            <a:prstGeom prst="rect">
              <a:avLst/>
            </a:prstGeom>
          </p:spPr>
        </p:pic>
      </p:grpSp>
      <p:sp>
        <p:nvSpPr>
          <p:cNvPr id="14" name="Pladsholder til tekst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2640" y="1533979"/>
            <a:ext cx="3240000" cy="274638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16" name="Pladsholder til tekst 15"/>
          <p:cNvSpPr>
            <a:spLocks noGrp="1"/>
          </p:cNvSpPr>
          <p:nvPr userDrawn="1">
            <p:ph type="body" sz="quarter" idx="12"/>
          </p:nvPr>
        </p:nvSpPr>
        <p:spPr>
          <a:xfrm>
            <a:off x="1012640" y="1815549"/>
            <a:ext cx="3240000" cy="102076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grpSp>
        <p:nvGrpSpPr>
          <p:cNvPr id="18" name="Gruppe 17"/>
          <p:cNvGrpSpPr/>
          <p:nvPr userDrawn="1"/>
        </p:nvGrpSpPr>
        <p:grpSpPr>
          <a:xfrm>
            <a:off x="628651" y="3021525"/>
            <a:ext cx="291761" cy="389015"/>
            <a:chOff x="7214376" y="1860545"/>
            <a:chExt cx="389015" cy="389015"/>
          </a:xfrm>
        </p:grpSpPr>
        <p:sp>
          <p:nvSpPr>
            <p:cNvPr id="19" name="Oval 94"/>
            <p:cNvSpPr/>
            <p:nvPr userDrawn="1"/>
          </p:nvSpPr>
          <p:spPr>
            <a:xfrm flipV="1">
              <a:off x="7214376" y="1860545"/>
              <a:ext cx="389015" cy="38901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0" name="Picture 95" descr="PIL.ai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242492" y="1952637"/>
              <a:ext cx="332021" cy="216735"/>
            </a:xfrm>
            <a:prstGeom prst="rect">
              <a:avLst/>
            </a:prstGeom>
          </p:spPr>
        </p:pic>
      </p:grpSp>
      <p:sp>
        <p:nvSpPr>
          <p:cNvPr id="21" name="Pladsholder til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12640" y="3021529"/>
            <a:ext cx="3240000" cy="274638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22" name="Pladsholder til tekst 15"/>
          <p:cNvSpPr>
            <a:spLocks noGrp="1"/>
          </p:cNvSpPr>
          <p:nvPr>
            <p:ph type="body" sz="quarter" idx="14"/>
          </p:nvPr>
        </p:nvSpPr>
        <p:spPr>
          <a:xfrm>
            <a:off x="1012640" y="3303099"/>
            <a:ext cx="3240000" cy="102076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grpSp>
        <p:nvGrpSpPr>
          <p:cNvPr id="23" name="Gruppe 22"/>
          <p:cNvGrpSpPr/>
          <p:nvPr userDrawn="1"/>
        </p:nvGrpSpPr>
        <p:grpSpPr>
          <a:xfrm>
            <a:off x="628651" y="4509075"/>
            <a:ext cx="291761" cy="389015"/>
            <a:chOff x="7214376" y="1860545"/>
            <a:chExt cx="389015" cy="389015"/>
          </a:xfrm>
        </p:grpSpPr>
        <p:sp>
          <p:nvSpPr>
            <p:cNvPr id="24" name="Oval 94"/>
            <p:cNvSpPr/>
            <p:nvPr userDrawn="1"/>
          </p:nvSpPr>
          <p:spPr>
            <a:xfrm flipV="1">
              <a:off x="7214376" y="1860545"/>
              <a:ext cx="389015" cy="38901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5" name="Picture 95" descr="PIL.ai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242492" y="1952637"/>
              <a:ext cx="332021" cy="216735"/>
            </a:xfrm>
            <a:prstGeom prst="rect">
              <a:avLst/>
            </a:prstGeom>
          </p:spPr>
        </p:pic>
      </p:grpSp>
      <p:sp>
        <p:nvSpPr>
          <p:cNvPr id="26" name="Pladsholder til tekst 13"/>
          <p:cNvSpPr>
            <a:spLocks noGrp="1"/>
          </p:cNvSpPr>
          <p:nvPr>
            <p:ph type="body" sz="quarter" idx="15" hasCustomPrompt="1"/>
          </p:nvPr>
        </p:nvSpPr>
        <p:spPr>
          <a:xfrm>
            <a:off x="1012640" y="4509079"/>
            <a:ext cx="3240000" cy="274638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27" name="Pladsholder til tekst 15"/>
          <p:cNvSpPr>
            <a:spLocks noGrp="1"/>
          </p:cNvSpPr>
          <p:nvPr>
            <p:ph type="body" sz="quarter" idx="16"/>
          </p:nvPr>
        </p:nvSpPr>
        <p:spPr>
          <a:xfrm>
            <a:off x="1012640" y="4790649"/>
            <a:ext cx="3240000" cy="102076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grpSp>
        <p:nvGrpSpPr>
          <p:cNvPr id="28" name="Gruppe 27"/>
          <p:cNvGrpSpPr/>
          <p:nvPr userDrawn="1"/>
        </p:nvGrpSpPr>
        <p:grpSpPr>
          <a:xfrm>
            <a:off x="4891360" y="1528397"/>
            <a:ext cx="291761" cy="389015"/>
            <a:chOff x="7214376" y="1860545"/>
            <a:chExt cx="389015" cy="389015"/>
          </a:xfrm>
        </p:grpSpPr>
        <p:sp>
          <p:nvSpPr>
            <p:cNvPr id="29" name="Oval 94"/>
            <p:cNvSpPr/>
            <p:nvPr userDrawn="1"/>
          </p:nvSpPr>
          <p:spPr>
            <a:xfrm flipV="1">
              <a:off x="7214376" y="1860545"/>
              <a:ext cx="389015" cy="38901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30" name="Picture 95" descr="PIL.ai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242492" y="1952637"/>
              <a:ext cx="332021" cy="216735"/>
            </a:xfrm>
            <a:prstGeom prst="rect">
              <a:avLst/>
            </a:prstGeom>
          </p:spPr>
        </p:pic>
      </p:grpSp>
      <p:sp>
        <p:nvSpPr>
          <p:cNvPr id="31" name="Pladsholder til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275350" y="1528402"/>
            <a:ext cx="3240000" cy="274638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32" name="Pladsholder til tekst 15"/>
          <p:cNvSpPr>
            <a:spLocks noGrp="1"/>
          </p:cNvSpPr>
          <p:nvPr>
            <p:ph type="body" sz="quarter" idx="18"/>
          </p:nvPr>
        </p:nvSpPr>
        <p:spPr>
          <a:xfrm>
            <a:off x="5275350" y="1809972"/>
            <a:ext cx="3240000" cy="102076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grpSp>
        <p:nvGrpSpPr>
          <p:cNvPr id="33" name="Gruppe 32"/>
          <p:cNvGrpSpPr/>
          <p:nvPr userDrawn="1"/>
        </p:nvGrpSpPr>
        <p:grpSpPr>
          <a:xfrm>
            <a:off x="4891360" y="3015948"/>
            <a:ext cx="291761" cy="389015"/>
            <a:chOff x="7214376" y="1860545"/>
            <a:chExt cx="389015" cy="389015"/>
          </a:xfrm>
        </p:grpSpPr>
        <p:sp>
          <p:nvSpPr>
            <p:cNvPr id="34" name="Oval 94"/>
            <p:cNvSpPr/>
            <p:nvPr userDrawn="1"/>
          </p:nvSpPr>
          <p:spPr>
            <a:xfrm flipV="1">
              <a:off x="7214376" y="1860545"/>
              <a:ext cx="389015" cy="38901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35" name="Picture 95" descr="PIL.ai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242492" y="1952637"/>
              <a:ext cx="332021" cy="216735"/>
            </a:xfrm>
            <a:prstGeom prst="rect">
              <a:avLst/>
            </a:prstGeom>
          </p:spPr>
        </p:pic>
      </p:grpSp>
      <p:sp>
        <p:nvSpPr>
          <p:cNvPr id="36" name="Pladsholder til tekst 13"/>
          <p:cNvSpPr>
            <a:spLocks noGrp="1"/>
          </p:cNvSpPr>
          <p:nvPr>
            <p:ph type="body" sz="quarter" idx="19" hasCustomPrompt="1"/>
          </p:nvPr>
        </p:nvSpPr>
        <p:spPr>
          <a:xfrm>
            <a:off x="5275350" y="3015952"/>
            <a:ext cx="3240000" cy="274638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37" name="Pladsholder til tekst 15"/>
          <p:cNvSpPr>
            <a:spLocks noGrp="1"/>
          </p:cNvSpPr>
          <p:nvPr>
            <p:ph type="body" sz="quarter" idx="20"/>
          </p:nvPr>
        </p:nvSpPr>
        <p:spPr>
          <a:xfrm>
            <a:off x="5275350" y="3297522"/>
            <a:ext cx="3240000" cy="102076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grpSp>
        <p:nvGrpSpPr>
          <p:cNvPr id="38" name="Gruppe 37"/>
          <p:cNvGrpSpPr/>
          <p:nvPr userDrawn="1"/>
        </p:nvGrpSpPr>
        <p:grpSpPr>
          <a:xfrm>
            <a:off x="4891360" y="4503498"/>
            <a:ext cx="291761" cy="389015"/>
            <a:chOff x="7214376" y="1860545"/>
            <a:chExt cx="389015" cy="389015"/>
          </a:xfrm>
        </p:grpSpPr>
        <p:sp>
          <p:nvSpPr>
            <p:cNvPr id="39" name="Oval 94"/>
            <p:cNvSpPr/>
            <p:nvPr userDrawn="1"/>
          </p:nvSpPr>
          <p:spPr>
            <a:xfrm flipV="1">
              <a:off x="7214376" y="1860545"/>
              <a:ext cx="389015" cy="38901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0" name="Picture 95" descr="PIL.ai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242492" y="1952637"/>
              <a:ext cx="332021" cy="216735"/>
            </a:xfrm>
            <a:prstGeom prst="rect">
              <a:avLst/>
            </a:prstGeom>
          </p:spPr>
        </p:pic>
      </p:grpSp>
      <p:sp>
        <p:nvSpPr>
          <p:cNvPr id="41" name="Pladsholder til tekst 13"/>
          <p:cNvSpPr>
            <a:spLocks noGrp="1"/>
          </p:cNvSpPr>
          <p:nvPr>
            <p:ph type="body" sz="quarter" idx="21" hasCustomPrompt="1"/>
          </p:nvPr>
        </p:nvSpPr>
        <p:spPr>
          <a:xfrm>
            <a:off x="5275350" y="4503502"/>
            <a:ext cx="3240000" cy="274638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2" name="Pladsholder til tekst 15"/>
          <p:cNvSpPr>
            <a:spLocks noGrp="1"/>
          </p:cNvSpPr>
          <p:nvPr>
            <p:ph type="body" sz="quarter" idx="22"/>
          </p:nvPr>
        </p:nvSpPr>
        <p:spPr>
          <a:xfrm>
            <a:off x="5275350" y="4785072"/>
            <a:ext cx="3240000" cy="102076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16754138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C932F-F4CF-4098-97AF-13CD3D9A4492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134726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C932F-F4CF-4098-97AF-13CD3D9A4492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801741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 userDrawn="1"/>
        </p:nvSpPr>
        <p:spPr>
          <a:xfrm>
            <a:off x="0" y="954000"/>
            <a:ext cx="9144000" cy="4991100"/>
          </a:xfrm>
          <a:prstGeom prst="rect">
            <a:avLst/>
          </a:prstGeom>
          <a:solidFill>
            <a:srgbClr val="0639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AAA9A7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28650" y="1595439"/>
            <a:ext cx="5400000" cy="709223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</a:t>
            </a:r>
          </a:p>
        </p:txBody>
      </p:sp>
      <p:grpSp>
        <p:nvGrpSpPr>
          <p:cNvPr id="3" name="Gruppe 2"/>
          <p:cNvGrpSpPr/>
          <p:nvPr userDrawn="1"/>
        </p:nvGrpSpPr>
        <p:grpSpPr>
          <a:xfrm>
            <a:off x="6943725" y="4888280"/>
            <a:ext cx="1506991" cy="1487121"/>
            <a:chOff x="9258300" y="4888279"/>
            <a:chExt cx="2009321" cy="1487121"/>
          </a:xfrm>
        </p:grpSpPr>
        <p:sp>
          <p:nvSpPr>
            <p:cNvPr id="5" name="Oval 14"/>
            <p:cNvSpPr/>
            <p:nvPr userDrawn="1"/>
          </p:nvSpPr>
          <p:spPr>
            <a:xfrm>
              <a:off x="9258300" y="4889500"/>
              <a:ext cx="1485900" cy="14859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5" name="Picture 24" descr="ikon_powerbook.ai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8000" y="4888279"/>
              <a:ext cx="1208286" cy="1169621"/>
            </a:xfrm>
            <a:prstGeom prst="rect">
              <a:avLst/>
            </a:prstGeom>
          </p:spPr>
        </p:pic>
        <p:sp>
          <p:nvSpPr>
            <p:cNvPr id="16" name="Content Placeholder 2"/>
            <p:cNvSpPr txBox="1">
              <a:spLocks/>
            </p:cNvSpPr>
            <p:nvPr userDrawn="1"/>
          </p:nvSpPr>
          <p:spPr>
            <a:xfrm>
              <a:off x="9407658" y="5822462"/>
              <a:ext cx="1859963" cy="54170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US" sz="1050" noProof="1">
                  <a:solidFill>
                    <a:schemeClr val="bg1"/>
                  </a:solidFill>
                  <a:latin typeface="Calibri"/>
                  <a:ea typeface="Adobe Fan Heiti Std B" panose="020B0700000000000000" pitchFamily="34" charset="-128"/>
                  <a:cs typeface="Calibri"/>
                </a:rPr>
                <a:t>Besøg ski.dk</a:t>
              </a:r>
            </a:p>
          </p:txBody>
        </p:sp>
      </p:grpSp>
      <p:sp>
        <p:nvSpPr>
          <p:cNvPr id="19" name="Pladsholder til tekst 7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4552950"/>
            <a:ext cx="2295000" cy="252000"/>
          </a:xfrm>
        </p:spPr>
        <p:txBody>
          <a:bodyPr lIns="0" anchor="t">
            <a:noAutofit/>
          </a:bodyPr>
          <a:lstStyle>
            <a:lvl1pPr marL="0" indent="0">
              <a:buNone/>
              <a:defRPr sz="1050" b="1">
                <a:solidFill>
                  <a:schemeClr val="accent4"/>
                </a:solidFill>
              </a:defRPr>
            </a:lvl1pPr>
            <a:lvl5pPr>
              <a:defRPr/>
            </a:lvl5pPr>
          </a:lstStyle>
          <a:p>
            <a:pPr lvl="0"/>
            <a:r>
              <a:rPr lang="da-DK" dirty="0"/>
              <a:t>Navn</a:t>
            </a:r>
          </a:p>
        </p:txBody>
      </p:sp>
      <p:sp>
        <p:nvSpPr>
          <p:cNvPr id="20" name="Pladsholder til tekst 9"/>
          <p:cNvSpPr>
            <a:spLocks noGrp="1"/>
          </p:cNvSpPr>
          <p:nvPr>
            <p:ph type="body" sz="quarter" idx="12" hasCustomPrompt="1"/>
          </p:nvPr>
        </p:nvSpPr>
        <p:spPr>
          <a:xfrm>
            <a:off x="628650" y="4810125"/>
            <a:ext cx="2295000" cy="216000"/>
          </a:xfrm>
        </p:spPr>
        <p:txBody>
          <a:bodyPr lIns="0" anchor="ctr">
            <a:no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Titel</a:t>
            </a:r>
          </a:p>
        </p:txBody>
      </p:sp>
      <p:sp>
        <p:nvSpPr>
          <p:cNvPr id="21" name="Pladsholder til tekst 9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5034132"/>
            <a:ext cx="2295000" cy="216000"/>
          </a:xfrm>
        </p:spPr>
        <p:txBody>
          <a:bodyPr lIns="0" anchor="ctr">
            <a:no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err="1"/>
              <a:t>Email</a:t>
            </a:r>
            <a:endParaRPr lang="da-DK" dirty="0"/>
          </a:p>
        </p:txBody>
      </p:sp>
      <p:sp>
        <p:nvSpPr>
          <p:cNvPr id="22" name="Pladsholder til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5267470"/>
            <a:ext cx="2295000" cy="216000"/>
          </a:xfrm>
        </p:spPr>
        <p:txBody>
          <a:bodyPr lIns="0" anchor="ctr">
            <a:no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Telefon</a:t>
            </a:r>
          </a:p>
        </p:txBody>
      </p:sp>
      <p:sp>
        <p:nvSpPr>
          <p:cNvPr id="27" name="Pladsholder til tekst 7"/>
          <p:cNvSpPr>
            <a:spLocks noGrp="1"/>
          </p:cNvSpPr>
          <p:nvPr>
            <p:ph type="body" sz="quarter" idx="15" hasCustomPrompt="1"/>
          </p:nvPr>
        </p:nvSpPr>
        <p:spPr>
          <a:xfrm>
            <a:off x="3028425" y="4562720"/>
            <a:ext cx="2295000" cy="252000"/>
          </a:xfrm>
        </p:spPr>
        <p:txBody>
          <a:bodyPr lIns="0" anchor="t">
            <a:noAutofit/>
          </a:bodyPr>
          <a:lstStyle>
            <a:lvl1pPr marL="0" indent="0">
              <a:buNone/>
              <a:defRPr sz="1050" b="1">
                <a:solidFill>
                  <a:schemeClr val="accent4"/>
                </a:solidFill>
              </a:defRPr>
            </a:lvl1pPr>
            <a:lvl5pPr>
              <a:defRPr/>
            </a:lvl5pPr>
          </a:lstStyle>
          <a:p>
            <a:pPr lvl="0"/>
            <a:r>
              <a:rPr lang="da-DK" dirty="0"/>
              <a:t>Navn</a:t>
            </a:r>
          </a:p>
        </p:txBody>
      </p:sp>
      <p:sp>
        <p:nvSpPr>
          <p:cNvPr id="28" name="Pladsholder til tekst 9"/>
          <p:cNvSpPr>
            <a:spLocks noGrp="1"/>
          </p:cNvSpPr>
          <p:nvPr>
            <p:ph type="body" sz="quarter" idx="16" hasCustomPrompt="1"/>
          </p:nvPr>
        </p:nvSpPr>
        <p:spPr>
          <a:xfrm>
            <a:off x="3028425" y="4819895"/>
            <a:ext cx="2295000" cy="216000"/>
          </a:xfrm>
        </p:spPr>
        <p:txBody>
          <a:bodyPr lIns="0" anchor="ctr">
            <a:no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Titel</a:t>
            </a:r>
          </a:p>
        </p:txBody>
      </p:sp>
      <p:sp>
        <p:nvSpPr>
          <p:cNvPr id="29" name="Pladsholder til tekst 9"/>
          <p:cNvSpPr>
            <a:spLocks noGrp="1"/>
          </p:cNvSpPr>
          <p:nvPr>
            <p:ph type="body" sz="quarter" idx="17" hasCustomPrompt="1"/>
          </p:nvPr>
        </p:nvSpPr>
        <p:spPr>
          <a:xfrm>
            <a:off x="3028425" y="5043902"/>
            <a:ext cx="2295000" cy="216000"/>
          </a:xfrm>
        </p:spPr>
        <p:txBody>
          <a:bodyPr lIns="0" anchor="ctr">
            <a:no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err="1"/>
              <a:t>Email</a:t>
            </a:r>
            <a:endParaRPr lang="da-DK" dirty="0"/>
          </a:p>
        </p:txBody>
      </p:sp>
      <p:sp>
        <p:nvSpPr>
          <p:cNvPr id="30" name="Pladsholder til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3028425" y="5277240"/>
            <a:ext cx="2295000" cy="216000"/>
          </a:xfrm>
        </p:spPr>
        <p:txBody>
          <a:bodyPr lIns="0" anchor="ctr">
            <a:no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Telefon</a:t>
            </a:r>
          </a:p>
        </p:txBody>
      </p:sp>
      <p:sp>
        <p:nvSpPr>
          <p:cNvPr id="31" name="Pladsholder til billede 6"/>
          <p:cNvSpPr>
            <a:spLocks noGrp="1"/>
          </p:cNvSpPr>
          <p:nvPr>
            <p:ph type="pic" sz="quarter" idx="19"/>
          </p:nvPr>
        </p:nvSpPr>
        <p:spPr>
          <a:xfrm>
            <a:off x="628650" y="2946100"/>
            <a:ext cx="2295000" cy="1486201"/>
          </a:xfr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32" name="Pladsholder til billede 6"/>
          <p:cNvSpPr>
            <a:spLocks noGrp="1"/>
          </p:cNvSpPr>
          <p:nvPr>
            <p:ph type="pic" sz="quarter" idx="20"/>
          </p:nvPr>
        </p:nvSpPr>
        <p:spPr>
          <a:xfrm>
            <a:off x="3028425" y="2946100"/>
            <a:ext cx="2295000" cy="1486201"/>
          </a:xfr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</p:spTree>
    <p:extLst>
      <p:ext uri="{BB962C8B-B14F-4D97-AF65-F5344CB8AC3E}">
        <p14:creationId xmlns:p14="http://schemas.microsoft.com/office/powerpoint/2010/main" val="33327370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_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117701"/>
            <a:ext cx="7886700" cy="989038"/>
          </a:xfrm>
        </p:spPr>
        <p:txBody>
          <a:bodyPr anchor="b">
            <a:noAutofit/>
          </a:bodyPr>
          <a:lstStyle>
            <a:lvl1pPr>
              <a:defRPr sz="3300" b="1"/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C932F-F4CF-4098-97AF-13CD3D9A4492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25657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dato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2798-5163-4526-987D-34BFD81AE4A2}" type="datetimeFigureOut">
              <a:rPr lang="da-DK" smtClean="0"/>
              <a:pPr/>
              <a:t>16-10-2017</a:t>
            </a:fld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1A97E1-F96E-478B-B7E8-B7A070E66C2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0" name="Pladsholder til sidefod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DB6AC-9186-4F0F-A749-758105E82CD2}" type="datetimeFigureOut">
              <a:rPr lang="da-DK" smtClean="0"/>
              <a:t>16-10-2017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E185-5629-4F4E-99F7-D90A035B73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025312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1430" y="5798728"/>
            <a:ext cx="1160548" cy="1059272"/>
          </a:xfrm>
          <a:prstGeom prst="rect">
            <a:avLst/>
          </a:prstGeom>
        </p:spPr>
      </p:pic>
      <p:sp>
        <p:nvSpPr>
          <p:cNvPr id="14" name="Rektangel baggr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14" tIns="54014" rIns="54014" bIns="54014" rtlCol="0" anchor="ctr"/>
          <a:lstStyle/>
          <a:p>
            <a:pPr algn="ctr"/>
            <a:endParaRPr lang="da-DK" sz="1350" dirty="0" err="1"/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488828" y="2348880"/>
            <a:ext cx="656811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4951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6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7185486" y="5229200"/>
            <a:ext cx="1688444" cy="544232"/>
          </a:xfrm>
        </p:spPr>
        <p:txBody>
          <a:bodyPr anchor="b" anchorCtr="0"/>
          <a:lstStyle>
            <a:lvl1pPr>
              <a:defRPr lang="da-DK" sz="9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7185486" y="5961288"/>
            <a:ext cx="1688444" cy="199980"/>
          </a:xfrm>
        </p:spPr>
        <p:txBody>
          <a:bodyPr/>
          <a:lstStyle>
            <a:lvl1pPr>
              <a:defRPr lang="da-DK" sz="9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22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7187078" y="5780918"/>
            <a:ext cx="1687058" cy="201600"/>
          </a:xfrm>
        </p:spPr>
        <p:txBody>
          <a:bodyPr lIns="0" tIns="0" rIns="0" bIns="0" anchor="t" anchorCtr="0"/>
          <a:lstStyle>
            <a:lvl1pPr marL="128622" indent="-128622">
              <a:defRPr lang="da-DK" sz="900" b="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3254D52E-2C1D-461F-9C33-4662A3ED6E7E}" type="datetime2">
              <a:rPr lang="da-DK" smtClean="0"/>
              <a:pPr marL="0" indent="0">
                <a:lnSpc>
                  <a:spcPct val="93000"/>
                </a:lnSpc>
                <a:buFont typeface="Arial" panose="020B0604020202020204" pitchFamily="34" charset="0"/>
                <a:buChar char="​"/>
              </a:pPr>
              <a:t>16. oktober 2017</a:t>
            </a:fld>
            <a:endParaRPr lang="da-DK" dirty="0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148060" y="7692037"/>
            <a:ext cx="3639964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818792" y="7692037"/>
            <a:ext cx="298376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AutoShape 4"/>
          <p:cNvSpPr>
            <a:spLocks/>
          </p:cNvSpPr>
          <p:nvPr userDrawn="1"/>
        </p:nvSpPr>
        <p:spPr bwMode="gray">
          <a:xfrm>
            <a:off x="9144000" y="16588"/>
            <a:ext cx="1316187" cy="102335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108028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450"/>
              </a:spcAft>
              <a:buFont typeface="+mj-lt"/>
              <a:buNone/>
              <a:defRPr/>
            </a:pP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180"/>
              </a:spcAft>
              <a:buFont typeface="+mj-lt"/>
              <a:buNone/>
              <a:defRPr/>
            </a:pPr>
            <a:r>
              <a: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For at se 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180"/>
              </a:spcAft>
              <a:buFont typeface="+mj-lt"/>
              <a:buNone/>
              <a:defRPr/>
            </a:pP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1.</a:t>
            </a:r>
            <a:r>
              <a:rPr lang="da-DK" sz="675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 Klik på </a:t>
            </a: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Vis</a:t>
            </a:r>
            <a:endParaRPr lang="da-DK" sz="675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180"/>
              </a:spcAft>
              <a:buFont typeface="+mj-lt"/>
              <a:buNone/>
              <a:defRPr/>
            </a:pP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2. </a:t>
            </a:r>
            <a:r>
              <a: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Vælg </a:t>
            </a: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Gitterlinjer</a:t>
            </a:r>
            <a:endParaRPr lang="da-DK" sz="675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180"/>
              </a:spcAft>
              <a:buFont typeface="+mj-lt"/>
              <a:buNone/>
              <a:defRPr/>
            </a:pPr>
            <a:r>
              <a: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og/eller </a:t>
            </a: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180"/>
              </a:spcAft>
              <a:buFont typeface="+mj-lt"/>
              <a:buNone/>
              <a:defRPr/>
            </a:pPr>
            <a:endParaRPr lang="da-DK" sz="675" b="1" noProof="1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180"/>
              </a:spcAft>
              <a:buFont typeface="+mj-lt"/>
              <a:buNone/>
              <a:defRPr/>
            </a:pP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Tip</a:t>
            </a:r>
            <a:r>
              <a: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: Alt + F9 for hurtig visning af hjælpelinjer</a:t>
            </a:r>
          </a:p>
        </p:txBody>
      </p:sp>
      <p:pic>
        <p:nvPicPr>
          <p:cNvPr id="19" name="Billede logo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362" y="345600"/>
            <a:ext cx="2187566" cy="473142"/>
          </a:xfrm>
          <a:prstGeom prst="rect">
            <a:avLst/>
          </a:prstGeom>
        </p:spPr>
      </p:pic>
      <p:sp>
        <p:nvSpPr>
          <p:cNvPr id="21" name="Tekstboks 25"/>
          <p:cNvSpPr txBox="1"/>
          <p:nvPr userDrawn="1"/>
        </p:nvSpPr>
        <p:spPr>
          <a:xfrm>
            <a:off x="-1282864" y="5005653"/>
            <a:ext cx="1278785" cy="727122"/>
          </a:xfrm>
          <a:prstGeom prst="rect">
            <a:avLst/>
          </a:prstGeom>
          <a:noFill/>
        </p:spPr>
        <p:txBody>
          <a:bodyPr wrap="square" lIns="0" tIns="0" rIns="108028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675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675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675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675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sp>
        <p:nvSpPr>
          <p:cNvPr id="26" name="Rectangle 6"/>
          <p:cNvSpPr/>
          <p:nvPr userDrawn="1"/>
        </p:nvSpPr>
        <p:spPr>
          <a:xfrm>
            <a:off x="-1041204" y="6013824"/>
            <a:ext cx="925442" cy="7899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14" tIns="54014" rIns="54014" bIns="54014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350" dirty="0"/>
          </a:p>
        </p:txBody>
      </p:sp>
      <p:sp>
        <p:nvSpPr>
          <p:cNvPr id="2" name="Tekstfelt 1"/>
          <p:cNvSpPr txBox="1"/>
          <p:nvPr userDrawn="1"/>
        </p:nvSpPr>
        <p:spPr>
          <a:xfrm>
            <a:off x="-1542102" y="1196589"/>
            <a:ext cx="1541158" cy="103875"/>
          </a:xfrm>
          <a:prstGeom prst="rect">
            <a:avLst/>
          </a:prstGeom>
          <a:noFill/>
        </p:spPr>
        <p:txBody>
          <a:bodyPr wrap="square" lIns="0" tIns="0" rIns="108028" bIns="0" rtlCol="0">
            <a:spAutoFit/>
          </a:bodyPr>
          <a:lstStyle/>
          <a:p>
            <a:pPr algn="r"/>
            <a:r>
              <a:rPr lang="da-DK" sz="675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Maks tre linjer i stor typografi</a:t>
            </a:r>
          </a:p>
        </p:txBody>
      </p:sp>
      <p:pic>
        <p:nvPicPr>
          <p:cNvPr id="17" name="Billed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387" y="0"/>
            <a:ext cx="1377299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15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baggr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14" tIns="54014" rIns="54014" bIns="54014" rtlCol="0" anchor="ctr"/>
          <a:lstStyle/>
          <a:p>
            <a:pPr algn="ctr"/>
            <a:endParaRPr lang="da-DK" sz="1350" dirty="0" err="1"/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488828" y="2348880"/>
            <a:ext cx="656811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4951" b="1" kern="1200" dirty="0" smtClean="0">
                <a:solidFill>
                  <a:srgbClr val="00312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6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7185486" y="5229200"/>
            <a:ext cx="1688444" cy="544232"/>
          </a:xfrm>
        </p:spPr>
        <p:txBody>
          <a:bodyPr anchor="b" anchorCtr="0"/>
          <a:lstStyle>
            <a:lvl1pPr>
              <a:defRPr lang="da-DK" sz="900" b="0" kern="1200" baseline="0" dirty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7185486" y="5961288"/>
            <a:ext cx="1688444" cy="199980"/>
          </a:xfrm>
        </p:spPr>
        <p:txBody>
          <a:bodyPr/>
          <a:lstStyle>
            <a:lvl1pPr>
              <a:defRPr lang="da-DK" sz="900" b="0" kern="1200" baseline="0" dirty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22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7187078" y="5780918"/>
            <a:ext cx="1687058" cy="201600"/>
          </a:xfrm>
        </p:spPr>
        <p:txBody>
          <a:bodyPr lIns="0" tIns="0" rIns="0" bIns="0" anchor="t" anchorCtr="0"/>
          <a:lstStyle>
            <a:lvl1pPr marL="128622" indent="-128622">
              <a:defRPr lang="da-DK" sz="900" b="0" kern="1200" baseline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387A6051-36E3-42A2-BC4D-FCCAC56F3CD9}" type="datetime2">
              <a:rPr lang="da-DK" smtClean="0"/>
              <a:pPr marL="0" indent="0">
                <a:lnSpc>
                  <a:spcPct val="93000"/>
                </a:lnSpc>
                <a:buFont typeface="Arial" panose="020B0604020202020204" pitchFamily="34" charset="0"/>
                <a:buChar char="​"/>
              </a:pPr>
              <a:t>16. oktober 2017</a:t>
            </a:fld>
            <a:endParaRPr lang="da-DK" dirty="0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148060" y="7692037"/>
            <a:ext cx="3639964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818792" y="7692037"/>
            <a:ext cx="298376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1" name="Tekstboks 25"/>
          <p:cNvSpPr txBox="1"/>
          <p:nvPr userDrawn="1"/>
        </p:nvSpPr>
        <p:spPr>
          <a:xfrm>
            <a:off x="-1282864" y="5005653"/>
            <a:ext cx="1278785" cy="727122"/>
          </a:xfrm>
          <a:prstGeom prst="rect">
            <a:avLst/>
          </a:prstGeom>
          <a:noFill/>
        </p:spPr>
        <p:txBody>
          <a:bodyPr wrap="square" lIns="0" tIns="0" rIns="108028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675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675" kern="120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1430" y="5798728"/>
            <a:ext cx="1160548" cy="1059272"/>
          </a:xfrm>
          <a:prstGeom prst="rect">
            <a:avLst/>
          </a:prstGeom>
        </p:spPr>
      </p:pic>
      <p:pic>
        <p:nvPicPr>
          <p:cNvPr id="13" name="Billede logo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362" y="345601"/>
            <a:ext cx="2187566" cy="473141"/>
          </a:xfrm>
          <a:prstGeom prst="rect">
            <a:avLst/>
          </a:prstGeom>
        </p:spPr>
      </p:pic>
      <p:sp>
        <p:nvSpPr>
          <p:cNvPr id="14" name="Rectangle 6"/>
          <p:cNvSpPr/>
          <p:nvPr userDrawn="1"/>
        </p:nvSpPr>
        <p:spPr>
          <a:xfrm>
            <a:off x="-1041204" y="6013824"/>
            <a:ext cx="925442" cy="7899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14" tIns="54014" rIns="54014" bIns="54014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350" dirty="0"/>
          </a:p>
        </p:txBody>
      </p:sp>
    </p:spTree>
    <p:extLst>
      <p:ext uri="{BB962C8B-B14F-4D97-AF65-F5344CB8AC3E}">
        <p14:creationId xmlns:p14="http://schemas.microsoft.com/office/powerpoint/2010/main" val="41693982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mørk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led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1430" y="5798728"/>
            <a:ext cx="1160548" cy="1059272"/>
          </a:xfrm>
          <a:prstGeom prst="rect">
            <a:avLst/>
          </a:prstGeom>
        </p:spPr>
      </p:pic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mørkt billede, via fanen Indsæt, Billeder</a:t>
            </a:r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488828" y="2348880"/>
            <a:ext cx="656811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4951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0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7185486" y="5229200"/>
            <a:ext cx="1688444" cy="544232"/>
          </a:xfrm>
        </p:spPr>
        <p:txBody>
          <a:bodyPr anchor="b" anchorCtr="0"/>
          <a:lstStyle>
            <a:lvl1pPr>
              <a:defRPr lang="da-DK" sz="9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31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7185486" y="5961288"/>
            <a:ext cx="1688444" cy="199980"/>
          </a:xfrm>
        </p:spPr>
        <p:txBody>
          <a:bodyPr/>
          <a:lstStyle>
            <a:lvl1pPr>
              <a:defRPr lang="da-DK" sz="9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32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7187078" y="5780918"/>
            <a:ext cx="1687058" cy="201600"/>
          </a:xfrm>
        </p:spPr>
        <p:txBody>
          <a:bodyPr lIns="0" tIns="0" rIns="0" bIns="0" anchor="t" anchorCtr="0"/>
          <a:lstStyle>
            <a:lvl1pPr marL="128622" indent="-128622">
              <a:defRPr lang="da-DK" sz="900" b="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370E6118-F05E-4D7C-B964-905AEC4D2BFE}" type="datetime2">
              <a:rPr lang="da-DK" smtClean="0"/>
              <a:pPr marL="0" indent="0">
                <a:lnSpc>
                  <a:spcPct val="93000"/>
                </a:lnSpc>
                <a:buFont typeface="Arial" panose="020B0604020202020204" pitchFamily="34" charset="0"/>
                <a:buChar char="​"/>
              </a:pPr>
              <a:t>16. oktober 2017</a:t>
            </a:fld>
            <a:endParaRPr lang="da-DK" dirty="0"/>
          </a:p>
        </p:txBody>
      </p:sp>
      <p:sp>
        <p:nvSpPr>
          <p:cNvPr id="3" name="Pladsholder logo"/>
          <p:cNvSpPr>
            <a:spLocks noGrp="1"/>
          </p:cNvSpPr>
          <p:nvPr>
            <p:ph type="body" sz="quarter" idx="18" hasCustomPrompt="1"/>
          </p:nvPr>
        </p:nvSpPr>
        <p:spPr>
          <a:xfrm>
            <a:off x="6685660" y="346834"/>
            <a:ext cx="2187570" cy="471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148060" y="7692037"/>
            <a:ext cx="3639964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818792" y="7692037"/>
            <a:ext cx="298376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29" name="Billede 2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386" y="0"/>
            <a:ext cx="1382606" cy="1037416"/>
          </a:xfrm>
          <a:prstGeom prst="rect">
            <a:avLst/>
          </a:prstGeom>
        </p:spPr>
      </p:pic>
      <p:sp>
        <p:nvSpPr>
          <p:cNvPr id="38" name="Tekstboks 25"/>
          <p:cNvSpPr txBox="1"/>
          <p:nvPr userDrawn="1"/>
        </p:nvSpPr>
        <p:spPr>
          <a:xfrm>
            <a:off x="-1282864" y="5005653"/>
            <a:ext cx="1278785" cy="727122"/>
          </a:xfrm>
          <a:prstGeom prst="rect">
            <a:avLst/>
          </a:prstGeom>
          <a:noFill/>
        </p:spPr>
        <p:txBody>
          <a:bodyPr wrap="square" lIns="0" tIns="0" rIns="108028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675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675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675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675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sp>
        <p:nvSpPr>
          <p:cNvPr id="40" name="Rectangle 6"/>
          <p:cNvSpPr/>
          <p:nvPr userDrawn="1"/>
        </p:nvSpPr>
        <p:spPr>
          <a:xfrm>
            <a:off x="-1041204" y="6013824"/>
            <a:ext cx="354610" cy="7899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14" tIns="54014" rIns="54014" bIns="54014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350" dirty="0"/>
          </a:p>
        </p:txBody>
      </p:sp>
      <p:grpSp>
        <p:nvGrpSpPr>
          <p:cNvPr id="41" name="Gruppe 40"/>
          <p:cNvGrpSpPr/>
          <p:nvPr userDrawn="1"/>
        </p:nvGrpSpPr>
        <p:grpSpPr>
          <a:xfrm>
            <a:off x="9144000" y="1941320"/>
            <a:ext cx="1524397" cy="2389116"/>
            <a:chOff x="9150825" y="2171823"/>
            <a:chExt cx="2032000" cy="2389116"/>
          </a:xfrm>
        </p:grpSpPr>
        <p:sp>
          <p:nvSpPr>
            <p:cNvPr id="42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2389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685983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675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Billede 7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50" name="Billede 7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1500" noProof="1"/>
              </a:p>
            </p:txBody>
          </p:sp>
        </p:grpSp>
      </p:grpSp>
      <p:sp>
        <p:nvSpPr>
          <p:cNvPr id="52" name="AutoShape 4"/>
          <p:cNvSpPr>
            <a:spLocks/>
          </p:cNvSpPr>
          <p:nvPr userDrawn="1"/>
        </p:nvSpPr>
        <p:spPr bwMode="gray">
          <a:xfrm>
            <a:off x="9144000" y="16588"/>
            <a:ext cx="1316187" cy="102335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108028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450"/>
              </a:spcAft>
              <a:buFont typeface="+mj-lt"/>
              <a:buNone/>
              <a:defRPr/>
            </a:pP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180"/>
              </a:spcAft>
              <a:buFont typeface="+mj-lt"/>
              <a:buNone/>
              <a:defRPr/>
            </a:pPr>
            <a:r>
              <a: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For at se 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180"/>
              </a:spcAft>
              <a:buFont typeface="+mj-lt"/>
              <a:buNone/>
              <a:defRPr/>
            </a:pP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1.</a:t>
            </a:r>
            <a:r>
              <a:rPr lang="da-DK" sz="675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 Klik på </a:t>
            </a: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Vis</a:t>
            </a:r>
            <a:endParaRPr lang="da-DK" sz="675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180"/>
              </a:spcAft>
              <a:buFont typeface="+mj-lt"/>
              <a:buNone/>
              <a:defRPr/>
            </a:pP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2. </a:t>
            </a:r>
            <a:r>
              <a: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Vælg </a:t>
            </a: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Gitterlinjer</a:t>
            </a:r>
            <a:endParaRPr lang="da-DK" sz="675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180"/>
              </a:spcAft>
              <a:buFont typeface="+mj-lt"/>
              <a:buNone/>
              <a:defRPr/>
            </a:pPr>
            <a:r>
              <a: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og/eller </a:t>
            </a: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180"/>
              </a:spcAft>
              <a:buFont typeface="+mj-lt"/>
              <a:buNone/>
              <a:defRPr/>
            </a:pPr>
            <a:endParaRPr lang="da-DK" sz="675" b="1" noProof="1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180"/>
              </a:spcAft>
              <a:buFont typeface="+mj-lt"/>
              <a:buNone/>
              <a:defRPr/>
            </a:pP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Tip</a:t>
            </a:r>
            <a:r>
              <a: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: Alt + F9 for hurtig visning af hjælpelinjer</a:t>
            </a:r>
          </a:p>
        </p:txBody>
      </p:sp>
      <p:sp>
        <p:nvSpPr>
          <p:cNvPr id="26" name="Tekstfelt 25"/>
          <p:cNvSpPr txBox="1"/>
          <p:nvPr userDrawn="1"/>
        </p:nvSpPr>
        <p:spPr>
          <a:xfrm>
            <a:off x="-1542102" y="1196589"/>
            <a:ext cx="1541158" cy="103875"/>
          </a:xfrm>
          <a:prstGeom prst="rect">
            <a:avLst/>
          </a:prstGeom>
          <a:noFill/>
        </p:spPr>
        <p:txBody>
          <a:bodyPr wrap="square" lIns="0" tIns="0" rIns="108028" bIns="0" rtlCol="0">
            <a:spAutoFit/>
          </a:bodyPr>
          <a:lstStyle/>
          <a:p>
            <a:pPr algn="r"/>
            <a:r>
              <a:rPr lang="da-DK" sz="675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Maks tre linjer i stor typografi</a:t>
            </a:r>
          </a:p>
        </p:txBody>
      </p:sp>
    </p:spTree>
    <p:extLst>
      <p:ext uri="{BB962C8B-B14F-4D97-AF65-F5344CB8AC3E}">
        <p14:creationId xmlns:p14="http://schemas.microsoft.com/office/powerpoint/2010/main" val="29892739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lys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lyst billede, via fanen Indsæt, Billeder</a:t>
            </a:r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488827" y="2348880"/>
            <a:ext cx="6535702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4951" b="1" kern="1200" dirty="0" smtClean="0">
                <a:solidFill>
                  <a:srgbClr val="00312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148060" y="7692037"/>
            <a:ext cx="3639964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818792" y="7692037"/>
            <a:ext cx="298376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25" name="Billed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386" y="1475"/>
            <a:ext cx="1387370" cy="1040990"/>
          </a:xfrm>
          <a:prstGeom prst="rect">
            <a:avLst/>
          </a:prstGeom>
        </p:spPr>
      </p:pic>
      <p:sp>
        <p:nvSpPr>
          <p:cNvPr id="22" name="Pladsholder logo"/>
          <p:cNvSpPr>
            <a:spLocks noGrp="1"/>
          </p:cNvSpPr>
          <p:nvPr>
            <p:ph type="body" sz="quarter" idx="18" hasCustomPrompt="1"/>
          </p:nvPr>
        </p:nvSpPr>
        <p:spPr>
          <a:xfrm>
            <a:off x="6685660" y="346834"/>
            <a:ext cx="2187570" cy="471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27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7185486" y="5229200"/>
            <a:ext cx="1688444" cy="544232"/>
          </a:xfrm>
        </p:spPr>
        <p:txBody>
          <a:bodyPr anchor="b" anchorCtr="0"/>
          <a:lstStyle>
            <a:lvl1pPr>
              <a:defRPr lang="da-DK" sz="900" b="0" kern="1200" baseline="0" dirty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34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7185486" y="5961288"/>
            <a:ext cx="1688444" cy="199980"/>
          </a:xfrm>
        </p:spPr>
        <p:txBody>
          <a:bodyPr/>
          <a:lstStyle>
            <a:lvl1pPr>
              <a:defRPr lang="da-DK" sz="900" b="0" kern="1200" baseline="0" dirty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41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7187078" y="5780918"/>
            <a:ext cx="1687058" cy="201600"/>
          </a:xfrm>
        </p:spPr>
        <p:txBody>
          <a:bodyPr lIns="0" tIns="0" rIns="0" bIns="0" anchor="t" anchorCtr="0"/>
          <a:lstStyle>
            <a:lvl1pPr marL="128622" indent="-128622">
              <a:defRPr lang="da-DK" sz="900" b="0" kern="1200" baseline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67E4BF20-C14A-4EDC-A7AB-7F01A0B6F4F0}" type="datetime2">
              <a:rPr lang="da-DK" smtClean="0"/>
              <a:pPr marL="0" indent="0">
                <a:lnSpc>
                  <a:spcPct val="93000"/>
                </a:lnSpc>
                <a:buFont typeface="Arial" panose="020B0604020202020204" pitchFamily="34" charset="0"/>
                <a:buChar char="​"/>
              </a:pPr>
              <a:t>16. oktober 2017</a:t>
            </a:fld>
            <a:endParaRPr lang="da-DK" dirty="0"/>
          </a:p>
        </p:txBody>
      </p:sp>
      <p:sp>
        <p:nvSpPr>
          <p:cNvPr id="43" name="Tekstboks 25"/>
          <p:cNvSpPr txBox="1"/>
          <p:nvPr userDrawn="1"/>
        </p:nvSpPr>
        <p:spPr>
          <a:xfrm>
            <a:off x="-1282864" y="5005653"/>
            <a:ext cx="1278785" cy="727122"/>
          </a:xfrm>
          <a:prstGeom prst="rect">
            <a:avLst/>
          </a:prstGeom>
          <a:noFill/>
        </p:spPr>
        <p:txBody>
          <a:bodyPr wrap="square" lIns="0" tIns="0" rIns="108028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675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675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675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675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grpSp>
        <p:nvGrpSpPr>
          <p:cNvPr id="46" name="Gruppe 45"/>
          <p:cNvGrpSpPr/>
          <p:nvPr userDrawn="1"/>
        </p:nvGrpSpPr>
        <p:grpSpPr>
          <a:xfrm>
            <a:off x="9144000" y="1941320"/>
            <a:ext cx="1524397" cy="2389116"/>
            <a:chOff x="9150825" y="2171823"/>
            <a:chExt cx="2032000" cy="2389116"/>
          </a:xfrm>
        </p:grpSpPr>
        <p:sp>
          <p:nvSpPr>
            <p:cNvPr id="47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2389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685983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675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Billede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50" name="Billede 7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1500" noProof="1"/>
              </a:p>
            </p:txBody>
          </p:sp>
        </p:grpSp>
      </p:grpSp>
      <p:sp>
        <p:nvSpPr>
          <p:cNvPr id="52" name="AutoShape 4"/>
          <p:cNvSpPr>
            <a:spLocks/>
          </p:cNvSpPr>
          <p:nvPr userDrawn="1"/>
        </p:nvSpPr>
        <p:spPr bwMode="gray">
          <a:xfrm>
            <a:off x="9144000" y="16588"/>
            <a:ext cx="1316187" cy="102335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108028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450"/>
              </a:spcAft>
              <a:buFont typeface="+mj-lt"/>
              <a:buNone/>
              <a:defRPr/>
            </a:pP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180"/>
              </a:spcAft>
              <a:buFont typeface="+mj-lt"/>
              <a:buNone/>
              <a:defRPr/>
            </a:pPr>
            <a:r>
              <a: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For at se 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180"/>
              </a:spcAft>
              <a:buFont typeface="+mj-lt"/>
              <a:buNone/>
              <a:defRPr/>
            </a:pP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1.</a:t>
            </a:r>
            <a:r>
              <a:rPr lang="da-DK" sz="675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 Klik på </a:t>
            </a: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Vis</a:t>
            </a:r>
            <a:endParaRPr lang="da-DK" sz="675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180"/>
              </a:spcAft>
              <a:buFont typeface="+mj-lt"/>
              <a:buNone/>
              <a:defRPr/>
            </a:pP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2. </a:t>
            </a:r>
            <a:r>
              <a: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Vælg </a:t>
            </a: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Gitterlinjer</a:t>
            </a:r>
            <a:endParaRPr lang="da-DK" sz="675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180"/>
              </a:spcAft>
              <a:buFont typeface="+mj-lt"/>
              <a:buNone/>
              <a:defRPr/>
            </a:pPr>
            <a:r>
              <a: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og/eller </a:t>
            </a: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180"/>
              </a:spcAft>
              <a:buFont typeface="+mj-lt"/>
              <a:buNone/>
              <a:defRPr/>
            </a:pPr>
            <a:endParaRPr lang="da-DK" sz="675" b="1" noProof="1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180"/>
              </a:spcAft>
              <a:buFont typeface="+mj-lt"/>
              <a:buNone/>
              <a:defRPr/>
            </a:pPr>
            <a:r>
              <a:rPr lang="da-DK" sz="675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Tip</a:t>
            </a:r>
            <a:r>
              <a: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: Alt + F9 for hurtig visning af hjælpelinjer</a:t>
            </a:r>
          </a:p>
        </p:txBody>
      </p:sp>
      <p:sp>
        <p:nvSpPr>
          <p:cNvPr id="28" name="Tekstfelt 27"/>
          <p:cNvSpPr txBox="1"/>
          <p:nvPr userDrawn="1"/>
        </p:nvSpPr>
        <p:spPr>
          <a:xfrm>
            <a:off x="-1542102" y="1196589"/>
            <a:ext cx="1541158" cy="103875"/>
          </a:xfrm>
          <a:prstGeom prst="rect">
            <a:avLst/>
          </a:prstGeom>
          <a:noFill/>
        </p:spPr>
        <p:txBody>
          <a:bodyPr wrap="square" lIns="0" tIns="0" rIns="108028" bIns="0" rtlCol="0">
            <a:spAutoFit/>
          </a:bodyPr>
          <a:lstStyle/>
          <a:p>
            <a:pPr algn="r"/>
            <a:r>
              <a:rPr lang="da-DK" sz="675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Maks tre linjer i stor typografi</a:t>
            </a:r>
          </a:p>
        </p:txBody>
      </p:sp>
      <p:pic>
        <p:nvPicPr>
          <p:cNvPr id="26" name="Billede 2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271430" y="5798728"/>
            <a:ext cx="1160548" cy="1059272"/>
          </a:xfrm>
          <a:prstGeom prst="rect">
            <a:avLst/>
          </a:prstGeom>
        </p:spPr>
      </p:pic>
      <p:sp>
        <p:nvSpPr>
          <p:cNvPr id="29" name="Rectangle 6"/>
          <p:cNvSpPr/>
          <p:nvPr userDrawn="1"/>
        </p:nvSpPr>
        <p:spPr>
          <a:xfrm>
            <a:off x="-1041204" y="6013824"/>
            <a:ext cx="354610" cy="7899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14" tIns="54014" rIns="54014" bIns="54014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350" dirty="0"/>
          </a:p>
        </p:txBody>
      </p:sp>
    </p:spTree>
    <p:extLst>
      <p:ext uri="{BB962C8B-B14F-4D97-AF65-F5344CB8AC3E}">
        <p14:creationId xmlns:p14="http://schemas.microsoft.com/office/powerpoint/2010/main" val="9532908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6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lyst billede, via fanen Indsæt, Billeder eller indsæt farvet baggrund.</a:t>
            </a:r>
          </a:p>
        </p:txBody>
      </p:sp>
      <p:sp>
        <p:nvSpPr>
          <p:cNvPr id="11" name="Pladsholder til tekst 11"/>
          <p:cNvSpPr>
            <a:spLocks noGrp="1"/>
          </p:cNvSpPr>
          <p:nvPr>
            <p:ph type="body" sz="quarter" idx="10"/>
          </p:nvPr>
        </p:nvSpPr>
        <p:spPr>
          <a:xfrm>
            <a:off x="488828" y="2348880"/>
            <a:ext cx="656811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4951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8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7186571" y="5026816"/>
            <a:ext cx="1687940" cy="576000"/>
          </a:xfrm>
        </p:spPr>
        <p:txBody>
          <a:bodyPr/>
          <a:lstStyle>
            <a:lvl1pPr>
              <a:defRPr lang="da-DK" sz="1275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4BCF54E-1FFE-4EA5-AA32-D2BEC543CC2A}" type="datetime2">
              <a:rPr lang="da-DK" smtClean="0"/>
              <a:t>16. oktober 2017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24" name="Gruppe 23"/>
          <p:cNvGrpSpPr/>
          <p:nvPr userDrawn="1"/>
        </p:nvGrpSpPr>
        <p:grpSpPr>
          <a:xfrm>
            <a:off x="9150825" y="1941320"/>
            <a:ext cx="2032000" cy="2285241"/>
            <a:chOff x="9150825" y="2171823"/>
            <a:chExt cx="2032000" cy="2285241"/>
          </a:xfrm>
        </p:grpSpPr>
        <p:sp>
          <p:nvSpPr>
            <p:cNvPr id="25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2285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685983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675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8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1500" noProof="1"/>
              </a:p>
            </p:txBody>
          </p:sp>
        </p:grpSp>
      </p:grpSp>
      <p:pic>
        <p:nvPicPr>
          <p:cNvPr id="3" name="Billed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387" y="2"/>
            <a:ext cx="1380917" cy="1036149"/>
          </a:xfrm>
          <a:prstGeom prst="rect">
            <a:avLst/>
          </a:prstGeom>
        </p:spPr>
      </p:pic>
      <p:sp>
        <p:nvSpPr>
          <p:cNvPr id="21" name="Pladsholder logo"/>
          <p:cNvSpPr>
            <a:spLocks noGrp="1"/>
          </p:cNvSpPr>
          <p:nvPr>
            <p:ph type="body" sz="quarter" idx="22" hasCustomPrompt="1"/>
          </p:nvPr>
        </p:nvSpPr>
        <p:spPr>
          <a:xfrm>
            <a:off x="491880" y="6378872"/>
            <a:ext cx="167444" cy="20160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9499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488828" y="2348880"/>
            <a:ext cx="656811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4951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8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7186571" y="5026816"/>
            <a:ext cx="1687940" cy="576000"/>
          </a:xfrm>
        </p:spPr>
        <p:txBody>
          <a:bodyPr/>
          <a:lstStyle>
            <a:lvl1pPr>
              <a:defRPr lang="da-DK" sz="1275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2" name="Pladsholder til dato 1" hidden="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7BE23B2-B2F3-42A8-8265-041E2DB8DF36}" type="datetime2">
              <a:rPr lang="da-DK" smtClean="0"/>
              <a:t>16. oktober 2017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62515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9994924" y="6398801"/>
            <a:ext cx="2133600" cy="365125"/>
          </a:xfrm>
          <a:prstGeom prst="rect">
            <a:avLst/>
          </a:prstGeom>
        </p:spPr>
        <p:txBody>
          <a:bodyPr/>
          <a:lstStyle/>
          <a:p>
            <a:fld id="{C750166A-06F8-42F7-BBB5-C1FB54FF498F}" type="datetime2">
              <a:rPr lang="da-DK" smtClean="0"/>
              <a:t>16. oktober 2017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15" name="Gruppe 14"/>
          <p:cNvGrpSpPr/>
          <p:nvPr userDrawn="1"/>
        </p:nvGrpSpPr>
        <p:grpSpPr>
          <a:xfrm>
            <a:off x="-1804777" y="1204883"/>
            <a:ext cx="1804777" cy="2221782"/>
            <a:chOff x="-2405743" y="1655465"/>
            <a:chExt cx="2405743" cy="2221782"/>
          </a:xfrm>
        </p:grpSpPr>
        <p:pic>
          <p:nvPicPr>
            <p:cNvPr id="16" name="Billede 15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7" name="Rectangle 5"/>
            <p:cNvSpPr/>
            <p:nvPr userDrawn="1"/>
          </p:nvSpPr>
          <p:spPr bwMode="auto">
            <a:xfrm>
              <a:off x="-2405743" y="1655465"/>
              <a:ext cx="2405743" cy="1454244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675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675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675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uppe 17"/>
          <p:cNvGrpSpPr/>
          <p:nvPr userDrawn="1"/>
        </p:nvGrpSpPr>
        <p:grpSpPr>
          <a:xfrm>
            <a:off x="-1858159" y="4006734"/>
            <a:ext cx="1858160" cy="2876313"/>
            <a:chOff x="-2476901" y="4006733"/>
            <a:chExt cx="2476901" cy="2876313"/>
          </a:xfrm>
        </p:grpSpPr>
        <p:sp>
          <p:nvSpPr>
            <p:cNvPr id="21" name="Text Box 48"/>
            <p:cNvSpPr txBox="1">
              <a:spLocks noChangeArrowheads="1"/>
            </p:cNvSpPr>
            <p:nvPr userDrawn="1"/>
          </p:nvSpPr>
          <p:spPr bwMode="auto">
            <a:xfrm>
              <a:off x="-2476901" y="4006733"/>
              <a:ext cx="2476901" cy="115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44000" bIns="0" anchor="b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Aft>
                  <a:spcPts val="45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at indsætte Sidehoved og sidefod</a:t>
              </a:r>
            </a:p>
            <a:p>
              <a:pPr algn="r" eaLnBrk="1" hangingPunct="1">
                <a:spcAft>
                  <a:spcPts val="180"/>
                </a:spcAft>
                <a:defRPr/>
              </a:pPr>
              <a:r>
                <a:rPr lang="da-DK" altLang="da-DK" sz="675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da-DK" altLang="da-DK" sz="675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altLang="da-DK" sz="675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Indsæt</a:t>
              </a:r>
              <a:r>
                <a:rPr lang="da-DK" altLang="da-DK" sz="675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 topmenuen </a:t>
              </a:r>
            </a:p>
            <a:p>
              <a:pPr algn="r" eaLnBrk="1" hangingPunct="1">
                <a:spcAft>
                  <a:spcPts val="180"/>
                </a:spcAft>
                <a:defRPr/>
              </a:pPr>
              <a:r>
                <a:rPr lang="da-DK" altLang="da-DK" sz="675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da-DK" altLang="da-DK" sz="675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altLang="da-DK" sz="675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Sidehoved og Sidefod</a:t>
              </a:r>
            </a:p>
            <a:p>
              <a:pPr algn="r" eaLnBrk="1" hangingPunct="1">
                <a:spcAft>
                  <a:spcPts val="18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Sæt hak i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Slidenummer</a:t>
              </a:r>
            </a:p>
            <a:p>
              <a:pPr algn="r" eaLnBrk="1" hangingPunct="1">
                <a:spcAft>
                  <a:spcPts val="18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Indsæt ønsket indhold i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Sidefod</a:t>
              </a:r>
            </a:p>
            <a:p>
              <a:pPr algn="r" eaLnBrk="1" hangingPunct="1">
                <a:spcAft>
                  <a:spcPts val="18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Anvend på alle</a:t>
              </a:r>
            </a:p>
            <a:p>
              <a:pPr algn="r" eaLnBrk="1" hangingPunct="1">
                <a:spcAft>
                  <a:spcPts val="180"/>
                </a:spcAft>
                <a:defRPr/>
              </a:pPr>
              <a:endParaRPr lang="da-DK" sz="675" b="1" noProof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eaLnBrk="1" hangingPunct="1">
                <a:spcAft>
                  <a:spcPts val="18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Tips: </a:t>
              </a:r>
              <a:r>
                <a:rPr lang="da-DK" sz="675" b="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Gør det som det sidste før du gemmer filen, så det slår igennem på alle sider </a:t>
              </a:r>
            </a:p>
          </p:txBody>
        </p:sp>
        <p:grpSp>
          <p:nvGrpSpPr>
            <p:cNvPr id="22" name="Gruppe 21"/>
            <p:cNvGrpSpPr/>
            <p:nvPr userDrawn="1"/>
          </p:nvGrpSpPr>
          <p:grpSpPr>
            <a:xfrm>
              <a:off x="-2461135" y="5229519"/>
              <a:ext cx="2312988" cy="1653527"/>
              <a:chOff x="-2461135" y="5229519"/>
              <a:chExt cx="2312988" cy="1653527"/>
            </a:xfrm>
          </p:grpSpPr>
          <p:pic>
            <p:nvPicPr>
              <p:cNvPr id="23" name="Billede 22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-2461135" y="5229519"/>
                <a:ext cx="2312988" cy="1653527"/>
              </a:xfrm>
              <a:prstGeom prst="rect">
                <a:avLst/>
              </a:prstGeom>
            </p:spPr>
          </p:pic>
          <p:sp>
            <p:nvSpPr>
              <p:cNvPr id="24" name="Rektangel 23"/>
              <p:cNvSpPr/>
              <p:nvPr userDrawn="1"/>
            </p:nvSpPr>
            <p:spPr>
              <a:xfrm>
                <a:off x="-2340768" y="6165304"/>
                <a:ext cx="1656184" cy="288032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GB" sz="1350" dirty="0" err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533439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488765" y="1196755"/>
            <a:ext cx="8166950" cy="4886325"/>
          </a:xfrm>
        </p:spPr>
        <p:txBody>
          <a:bodyPr numCol="2" spcCol="18000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9994924" y="6398801"/>
            <a:ext cx="2133600" cy="365125"/>
          </a:xfrm>
          <a:prstGeom prst="rect">
            <a:avLst/>
          </a:prstGeom>
        </p:spPr>
        <p:txBody>
          <a:bodyPr/>
          <a:lstStyle/>
          <a:p>
            <a:fld id="{1BC0A7AF-9B72-4060-814E-A16A9FECA416}" type="datetime2">
              <a:rPr lang="da-DK" smtClean="0"/>
              <a:t>16. oktober 2017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12" name="Gruppe 11"/>
          <p:cNvGrpSpPr/>
          <p:nvPr userDrawn="1"/>
        </p:nvGrpSpPr>
        <p:grpSpPr>
          <a:xfrm>
            <a:off x="-1804777" y="1204883"/>
            <a:ext cx="1804777" cy="2221782"/>
            <a:chOff x="-2405743" y="1655465"/>
            <a:chExt cx="2405743" cy="2221782"/>
          </a:xfrm>
        </p:grpSpPr>
        <p:pic>
          <p:nvPicPr>
            <p:cNvPr id="13" name="Billede 12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7" name="Rectangle 5"/>
            <p:cNvSpPr/>
            <p:nvPr userDrawn="1"/>
          </p:nvSpPr>
          <p:spPr bwMode="auto">
            <a:xfrm>
              <a:off x="-2405743" y="1655465"/>
              <a:ext cx="2405743" cy="1454244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675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675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675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6450892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4" name="Pladsholder til indhold 2"/>
          <p:cNvSpPr>
            <a:spLocks noGrp="1"/>
          </p:cNvSpPr>
          <p:nvPr>
            <p:ph sz="quarter" idx="13"/>
          </p:nvPr>
        </p:nvSpPr>
        <p:spPr>
          <a:xfrm>
            <a:off x="488766" y="1196424"/>
            <a:ext cx="4010935" cy="4886325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6" name="Pladsholder til indhold 3"/>
          <p:cNvSpPr>
            <a:spLocks noGrp="1"/>
          </p:cNvSpPr>
          <p:nvPr>
            <p:ph sz="quarter" idx="14"/>
          </p:nvPr>
        </p:nvSpPr>
        <p:spPr>
          <a:xfrm>
            <a:off x="4644008" y="1196424"/>
            <a:ext cx="4011708" cy="4886325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0"/>
          </p:nvPr>
        </p:nvSpPr>
        <p:spPr>
          <a:xfrm>
            <a:off x="9994924" y="6398801"/>
            <a:ext cx="2133600" cy="365125"/>
          </a:xfrm>
          <a:prstGeom prst="rect">
            <a:avLst/>
          </a:prstGeom>
        </p:spPr>
        <p:txBody>
          <a:bodyPr/>
          <a:lstStyle/>
          <a:p>
            <a:fld id="{D6B46E09-0351-4EFE-B3ED-75F050B6F711}" type="datetime2">
              <a:rPr lang="da-DK" smtClean="0"/>
              <a:t>16. oktober 2017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11" name="Gruppe 10"/>
          <p:cNvGrpSpPr/>
          <p:nvPr userDrawn="1"/>
        </p:nvGrpSpPr>
        <p:grpSpPr>
          <a:xfrm>
            <a:off x="-1804777" y="1204883"/>
            <a:ext cx="1804777" cy="2221782"/>
            <a:chOff x="-2405743" y="1655465"/>
            <a:chExt cx="2405743" cy="2221782"/>
          </a:xfrm>
        </p:grpSpPr>
        <p:pic>
          <p:nvPicPr>
            <p:cNvPr id="12" name="Billede 11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3" name="Rectangle 5"/>
            <p:cNvSpPr/>
            <p:nvPr userDrawn="1"/>
          </p:nvSpPr>
          <p:spPr bwMode="auto">
            <a:xfrm>
              <a:off x="-2405743" y="1655465"/>
              <a:ext cx="2405743" cy="1454244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675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675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675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6522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32 pkt. grøn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baggr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14" tIns="54014" rIns="54014" bIns="54014" rtlCol="0" anchor="ctr"/>
          <a:lstStyle/>
          <a:p>
            <a:pPr algn="ctr"/>
            <a:endParaRPr lang="da-DK" sz="1350" dirty="0" err="1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7093" y="332656"/>
            <a:ext cx="8168624" cy="862732"/>
          </a:xfrm>
        </p:spPr>
        <p:txBody>
          <a:bodyPr/>
          <a:lstStyle>
            <a:lvl1pPr>
              <a:lnSpc>
                <a:spcPct val="88000"/>
              </a:lnSpc>
              <a:defRPr sz="2401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9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487093" y="1628777"/>
            <a:ext cx="8168624" cy="3600425"/>
          </a:xfrm>
        </p:spPr>
        <p:txBody>
          <a:bodyPr/>
          <a:lstStyle>
            <a:lvl1pPr>
              <a:lnSpc>
                <a:spcPct val="88000"/>
              </a:lnSpc>
              <a:buFontTx/>
              <a:buNone/>
              <a:defRPr sz="2401">
                <a:solidFill>
                  <a:schemeClr val="tx2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6332758-305B-4FFB-8052-8269FC6DC61D}" type="datetime2">
              <a:rPr lang="da-DK" smtClean="0"/>
              <a:t>16. oktober 2017</a:t>
            </a:fld>
            <a:endParaRPr lang="da-DK" dirty="0"/>
          </a:p>
        </p:txBody>
      </p:sp>
      <p:sp>
        <p:nvSpPr>
          <p:cNvPr id="12" name="Pladsholder logo"/>
          <p:cNvSpPr>
            <a:spLocks noGrp="1"/>
          </p:cNvSpPr>
          <p:nvPr>
            <p:ph type="body" sz="quarter" idx="22" hasCustomPrompt="1"/>
          </p:nvPr>
        </p:nvSpPr>
        <p:spPr>
          <a:xfrm>
            <a:off x="491880" y="6378872"/>
            <a:ext cx="167444" cy="201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40710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8827" y="311972"/>
            <a:ext cx="5237286" cy="468000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488828" y="1195390"/>
            <a:ext cx="5237035" cy="4886325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6018985" y="0"/>
            <a:ext cx="3125015" cy="6858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7EF3692-2D91-41CC-A5B8-09EDB1E36FC3}" type="datetime2">
              <a:rPr lang="da-DK" smtClean="0"/>
              <a:t>16. oktober 2017</a:t>
            </a:fld>
            <a:endParaRPr lang="da-DK" dirty="0"/>
          </a:p>
        </p:txBody>
      </p:sp>
      <p:grpSp>
        <p:nvGrpSpPr>
          <p:cNvPr id="21" name="Gruppe 20"/>
          <p:cNvGrpSpPr/>
          <p:nvPr userDrawn="1"/>
        </p:nvGrpSpPr>
        <p:grpSpPr>
          <a:xfrm>
            <a:off x="9144000" y="1941319"/>
            <a:ext cx="1524397" cy="2054444"/>
            <a:chOff x="9150825" y="2171823"/>
            <a:chExt cx="2032000" cy="2054444"/>
          </a:xfrm>
        </p:grpSpPr>
        <p:sp>
          <p:nvSpPr>
            <p:cNvPr id="22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246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685983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675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23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5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1500" noProof="1"/>
              </a:p>
            </p:txBody>
          </p:sp>
        </p:grpSp>
      </p:grpSp>
      <p:grpSp>
        <p:nvGrpSpPr>
          <p:cNvPr id="27" name="Gruppe 26"/>
          <p:cNvGrpSpPr/>
          <p:nvPr userDrawn="1"/>
        </p:nvGrpSpPr>
        <p:grpSpPr>
          <a:xfrm>
            <a:off x="-1804777" y="1204883"/>
            <a:ext cx="1804777" cy="2221782"/>
            <a:chOff x="-2405743" y="1655465"/>
            <a:chExt cx="2405743" cy="2221782"/>
          </a:xfrm>
        </p:grpSpPr>
        <p:pic>
          <p:nvPicPr>
            <p:cNvPr id="28" name="Billede 27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29" name="Rectangle 5"/>
            <p:cNvSpPr/>
            <p:nvPr userDrawn="1"/>
          </p:nvSpPr>
          <p:spPr bwMode="auto">
            <a:xfrm>
              <a:off x="-2405743" y="1655465"/>
              <a:ext cx="2405743" cy="1454244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675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675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675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Billed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386" y="0"/>
            <a:ext cx="1377298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356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8828" y="311972"/>
            <a:ext cx="4014448" cy="812772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488827" y="1195390"/>
            <a:ext cx="4014196" cy="4886325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4773093" y="0"/>
            <a:ext cx="4370907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CD80921-ECE2-4465-9570-7AAA569942FE}" type="datetime2">
              <a:rPr lang="da-DK" smtClean="0"/>
              <a:t>16. oktober 2017</a:t>
            </a:fld>
            <a:endParaRPr lang="da-DK" dirty="0"/>
          </a:p>
        </p:txBody>
      </p:sp>
      <p:grpSp>
        <p:nvGrpSpPr>
          <p:cNvPr id="19" name="Gruppe 18"/>
          <p:cNvGrpSpPr/>
          <p:nvPr userDrawn="1"/>
        </p:nvGrpSpPr>
        <p:grpSpPr>
          <a:xfrm>
            <a:off x="9144000" y="1941319"/>
            <a:ext cx="1524397" cy="2054444"/>
            <a:chOff x="9150825" y="2171823"/>
            <a:chExt cx="2032000" cy="2054444"/>
          </a:xfrm>
        </p:grpSpPr>
        <p:sp>
          <p:nvSpPr>
            <p:cNvPr id="20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246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685983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675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21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3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1500" noProof="1"/>
              </a:p>
            </p:txBody>
          </p:sp>
        </p:grpSp>
      </p:grpSp>
      <p:grpSp>
        <p:nvGrpSpPr>
          <p:cNvPr id="25" name="Gruppe 24"/>
          <p:cNvGrpSpPr/>
          <p:nvPr userDrawn="1"/>
        </p:nvGrpSpPr>
        <p:grpSpPr>
          <a:xfrm>
            <a:off x="-1804777" y="1204883"/>
            <a:ext cx="1804777" cy="2221782"/>
            <a:chOff x="-2405743" y="1655465"/>
            <a:chExt cx="2405743" cy="2221782"/>
          </a:xfrm>
        </p:grpSpPr>
        <p:pic>
          <p:nvPicPr>
            <p:cNvPr id="26" name="Billede 25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27" name="Rectangle 5"/>
            <p:cNvSpPr/>
            <p:nvPr userDrawn="1"/>
          </p:nvSpPr>
          <p:spPr bwMode="auto">
            <a:xfrm>
              <a:off x="-2405743" y="1655465"/>
              <a:ext cx="2405743" cy="1454244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675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675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675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Billede 2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386" y="0"/>
            <a:ext cx="1377298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462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arvet tekst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18187" y="0"/>
            <a:ext cx="3060000" cy="6858000"/>
          </a:xfrm>
          <a:noFill/>
          <a:ln>
            <a:noFill/>
          </a:ln>
        </p:spPr>
        <p:txBody>
          <a:bodyPr tIns="144000"/>
          <a:lstStyle>
            <a:lvl1pPr algn="ctr">
              <a:defRPr sz="10053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3" name="Pladsholder til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3042000" y="0"/>
            <a:ext cx="3060000" cy="6858000"/>
          </a:xfrm>
          <a:solidFill>
            <a:schemeClr val="accent1"/>
          </a:solidFill>
          <a:ln>
            <a:noFill/>
          </a:ln>
        </p:spPr>
        <p:txBody>
          <a:bodyPr tIns="144000"/>
          <a:lstStyle>
            <a:lvl1pPr algn="ctr">
              <a:defRPr sz="10053" b="1">
                <a:solidFill>
                  <a:schemeClr val="accent2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4" name="Pladsholder til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7504" y="0"/>
            <a:ext cx="3060000" cy="6858000"/>
          </a:xfrm>
          <a:solidFill>
            <a:schemeClr val="accent2"/>
          </a:solidFill>
          <a:ln>
            <a:noFill/>
          </a:ln>
        </p:spPr>
        <p:txBody>
          <a:bodyPr tIns="144000"/>
          <a:lstStyle>
            <a:lvl1pPr algn="ctr">
              <a:defRPr sz="10053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6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18187" y="2179638"/>
            <a:ext cx="3060000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1500"/>
            </a:lvl1pPr>
            <a:lvl5pPr>
              <a:defRPr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7" name="Pladsholder til tekst 5"/>
          <p:cNvSpPr>
            <a:spLocks noGrp="1"/>
          </p:cNvSpPr>
          <p:nvPr>
            <p:ph type="body" sz="quarter" idx="17"/>
          </p:nvPr>
        </p:nvSpPr>
        <p:spPr>
          <a:xfrm>
            <a:off x="3042000" y="2179638"/>
            <a:ext cx="3060000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15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8" name="Pladsholder til tekst 6"/>
          <p:cNvSpPr>
            <a:spLocks noGrp="1"/>
          </p:cNvSpPr>
          <p:nvPr>
            <p:ph type="body" sz="quarter" idx="18"/>
          </p:nvPr>
        </p:nvSpPr>
        <p:spPr>
          <a:xfrm>
            <a:off x="6097504" y="2179638"/>
            <a:ext cx="3060000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1500"/>
            </a:lvl1pPr>
            <a:lvl5pPr>
              <a:defRPr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2033B33-D956-458C-97F2-8153A7037724}" type="datetime2">
              <a:rPr lang="da-DK" smtClean="0"/>
              <a:t>16. oktober 2017</a:t>
            </a:fld>
            <a:endParaRPr lang="da-DK" dirty="0"/>
          </a:p>
        </p:txBody>
      </p:sp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386" y="0"/>
            <a:ext cx="1377298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056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oks med bille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18187" y="0"/>
            <a:ext cx="3060000" cy="6858000"/>
          </a:xfrm>
          <a:noFill/>
          <a:ln>
            <a:noFill/>
          </a:ln>
        </p:spPr>
        <p:txBody>
          <a:bodyPr tIns="144000"/>
          <a:lstStyle>
            <a:lvl1pPr algn="ctr">
              <a:defRPr sz="10053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1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18187" y="2179638"/>
            <a:ext cx="3060000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1500"/>
            </a:lvl1pPr>
            <a:lvl5pPr>
              <a:defRPr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3042138" y="0"/>
            <a:ext cx="6101862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BF014D9-0624-484F-A906-FD83F1237A65}" type="datetime2">
              <a:rPr lang="da-DK" smtClean="0"/>
              <a:t>16. oktober 2017</a:t>
            </a:fld>
            <a:endParaRPr lang="da-DK" dirty="0"/>
          </a:p>
        </p:txBody>
      </p:sp>
      <p:grpSp>
        <p:nvGrpSpPr>
          <p:cNvPr id="20" name="Gruppe 19"/>
          <p:cNvGrpSpPr/>
          <p:nvPr userDrawn="1"/>
        </p:nvGrpSpPr>
        <p:grpSpPr>
          <a:xfrm>
            <a:off x="9144000" y="1941319"/>
            <a:ext cx="1524397" cy="2054444"/>
            <a:chOff x="9150825" y="2171823"/>
            <a:chExt cx="2032000" cy="2054444"/>
          </a:xfrm>
        </p:grpSpPr>
        <p:sp>
          <p:nvSpPr>
            <p:cNvPr id="21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246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685983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675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22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4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1500" noProof="1"/>
              </a:p>
            </p:txBody>
          </p:sp>
        </p:grpSp>
      </p:grpSp>
      <p:pic>
        <p:nvPicPr>
          <p:cNvPr id="15" name="Billed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386" y="0"/>
            <a:ext cx="1377298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424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oks med bille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18187" y="0"/>
            <a:ext cx="3060000" cy="6858000"/>
          </a:xfrm>
          <a:solidFill>
            <a:schemeClr val="accent1"/>
          </a:solidFill>
          <a:ln>
            <a:noFill/>
          </a:ln>
        </p:spPr>
        <p:txBody>
          <a:bodyPr tIns="144000"/>
          <a:lstStyle>
            <a:lvl1pPr algn="ctr">
              <a:defRPr sz="10053" b="1">
                <a:solidFill>
                  <a:schemeClr val="accent2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1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18187" y="2179638"/>
            <a:ext cx="3060000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15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5"/>
                </a:solidFill>
              </a:defRPr>
            </a:lvl6pPr>
            <a:lvl7pPr>
              <a:defRPr>
                <a:solidFill>
                  <a:schemeClr val="accent5"/>
                </a:solidFill>
              </a:defRPr>
            </a:lvl7pPr>
            <a:lvl8pPr>
              <a:defRPr>
                <a:solidFill>
                  <a:schemeClr val="accent5"/>
                </a:solidFill>
              </a:defRPr>
            </a:lvl8pPr>
            <a:lvl9pPr>
              <a:defRPr>
                <a:solidFill>
                  <a:schemeClr val="accent5"/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3042138" y="0"/>
            <a:ext cx="6101862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A937802-7B2C-40E8-9064-6B48E6CCE37B}" type="datetime2">
              <a:rPr lang="da-DK" smtClean="0"/>
              <a:t>16. oktober 2017</a:t>
            </a:fld>
            <a:endParaRPr lang="da-DK" dirty="0"/>
          </a:p>
        </p:txBody>
      </p:sp>
      <p:grpSp>
        <p:nvGrpSpPr>
          <p:cNvPr id="19" name="Gruppe 18"/>
          <p:cNvGrpSpPr/>
          <p:nvPr userDrawn="1"/>
        </p:nvGrpSpPr>
        <p:grpSpPr>
          <a:xfrm>
            <a:off x="9144000" y="1941319"/>
            <a:ext cx="1524397" cy="2054444"/>
            <a:chOff x="9150825" y="2171823"/>
            <a:chExt cx="2032000" cy="2054444"/>
          </a:xfrm>
        </p:grpSpPr>
        <p:sp>
          <p:nvSpPr>
            <p:cNvPr id="20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246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685983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675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685983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675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675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675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21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3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1500" noProof="1"/>
              </a:p>
            </p:txBody>
          </p:sp>
        </p:grpSp>
      </p:grpSp>
      <p:sp>
        <p:nvSpPr>
          <p:cNvPr id="25" name="Pladsholder logo"/>
          <p:cNvSpPr>
            <a:spLocks noGrp="1"/>
          </p:cNvSpPr>
          <p:nvPr>
            <p:ph type="body" sz="quarter" idx="22" hasCustomPrompt="1"/>
          </p:nvPr>
        </p:nvSpPr>
        <p:spPr>
          <a:xfrm>
            <a:off x="491880" y="6378872"/>
            <a:ext cx="167444" cy="2016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pic>
        <p:nvPicPr>
          <p:cNvPr id="16" name="Billed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386" y="0"/>
            <a:ext cx="1377298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933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3042000" y="0"/>
            <a:ext cx="610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14" tIns="54014" rIns="54014" bIns="54014" rtlCol="0" anchor="ctr"/>
          <a:lstStyle/>
          <a:p>
            <a:pPr algn="ctr"/>
            <a:endParaRPr lang="da-DK" sz="1350" dirty="0" err="1"/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488827" y="311151"/>
            <a:ext cx="2356715" cy="5770562"/>
          </a:xfrm>
        </p:spPr>
        <p:txBody>
          <a:bodyPr/>
          <a:lstStyle>
            <a:lvl1pPr>
              <a:lnSpc>
                <a:spcPct val="92000"/>
              </a:lnSpc>
              <a:defRPr sz="1350" baseline="0">
                <a:solidFill>
                  <a:srgbClr val="003127"/>
                </a:solidFill>
              </a:defRPr>
            </a:lvl1pPr>
            <a:lvl2pPr marL="0" indent="0">
              <a:lnSpc>
                <a:spcPct val="92000"/>
              </a:lnSpc>
              <a:buFont typeface="Arial" panose="020B0604020202020204" pitchFamily="34" charset="0"/>
              <a:buChar char="​"/>
              <a:defRPr sz="1350"/>
            </a:lvl2pPr>
            <a:lvl3pPr marL="162043" indent="-162043">
              <a:buFont typeface="Arial" panose="020B0604020202020204" pitchFamily="34" charset="0"/>
              <a:buChar char="•"/>
              <a:defRPr/>
            </a:lvl3pPr>
            <a:lvl4pPr marL="324086">
              <a:defRPr/>
            </a:lvl4pPr>
            <a:lvl5pPr marL="486130">
              <a:defRPr/>
            </a:lvl5pPr>
            <a:lvl6pPr marL="486130">
              <a:defRPr/>
            </a:lvl6pPr>
            <a:lvl7pPr marL="486130">
              <a:defRPr/>
            </a:lvl7pPr>
            <a:lvl8pPr marL="486130">
              <a:defRPr/>
            </a:lvl8pPr>
            <a:lvl9pPr marL="486130">
              <a:defRPr/>
            </a:lvl9pPr>
          </a:lstStyle>
          <a:p>
            <a:pPr lvl="0"/>
            <a:r>
              <a:rPr lang="da-DK" dirty="0"/>
              <a:t>Klik for at tilføje tekst - Grøn tekst får du ved at bruge TAB-knappen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3529092" y="1195390"/>
            <a:ext cx="5126625" cy="4886325"/>
          </a:xfrm>
          <a:noFill/>
        </p:spPr>
        <p:txBody>
          <a:bodyPr lIns="0" tIns="0"/>
          <a:lstStyle>
            <a:lvl1pPr>
              <a:lnSpc>
                <a:spcPct val="92000"/>
              </a:lnSpc>
              <a:defRPr sz="1350"/>
            </a:lvl1pPr>
            <a:lvl2pPr>
              <a:lnSpc>
                <a:spcPct val="92000"/>
              </a:lnSpc>
              <a:defRPr sz="1350"/>
            </a:lvl2pPr>
            <a:lvl5pPr>
              <a:defRPr/>
            </a:lvl5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59585AB-0B8E-4FB3-917C-FB3711EC1B88}" type="datetime2">
              <a:rPr lang="da-DK" smtClean="0"/>
              <a:t>16. oktober 2017</a:t>
            </a:fld>
            <a:endParaRPr lang="da-DK" dirty="0"/>
          </a:p>
        </p:txBody>
      </p:sp>
      <p:pic>
        <p:nvPicPr>
          <p:cNvPr id="16" name="Billed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000" y="954"/>
            <a:ext cx="1440180" cy="1080135"/>
          </a:xfrm>
          <a:prstGeom prst="rect">
            <a:avLst/>
          </a:prstGeom>
        </p:spPr>
      </p:pic>
      <p:grpSp>
        <p:nvGrpSpPr>
          <p:cNvPr id="12" name="Gruppe 11"/>
          <p:cNvGrpSpPr/>
          <p:nvPr userDrawn="1"/>
        </p:nvGrpSpPr>
        <p:grpSpPr>
          <a:xfrm>
            <a:off x="-1804777" y="311151"/>
            <a:ext cx="1804777" cy="2052668"/>
            <a:chOff x="-2405743" y="1655465"/>
            <a:chExt cx="2405743" cy="2052668"/>
          </a:xfrm>
        </p:grpSpPr>
        <p:pic>
          <p:nvPicPr>
            <p:cNvPr id="17" name="Billede 16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8" name="Rectangle 5"/>
            <p:cNvSpPr/>
            <p:nvPr userDrawn="1"/>
          </p:nvSpPr>
          <p:spPr bwMode="auto">
            <a:xfrm>
              <a:off x="-2405743" y="1655465"/>
              <a:ext cx="2405743" cy="1350370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675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675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sort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Tekst grøn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675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Billed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386" y="5824566"/>
            <a:ext cx="1377298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010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14" tIns="54014" rIns="54014" bIns="54014" rtlCol="0" anchor="ctr"/>
          <a:lstStyle/>
          <a:p>
            <a:pPr algn="ctr"/>
            <a:endParaRPr lang="da-DK" sz="1350" dirty="0" err="1"/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488827" y="311151"/>
            <a:ext cx="2352926" cy="5770562"/>
          </a:xfrm>
        </p:spPr>
        <p:txBody>
          <a:bodyPr/>
          <a:lstStyle>
            <a:lvl1pPr>
              <a:lnSpc>
                <a:spcPct val="92000"/>
              </a:lnSpc>
              <a:defRPr sz="1350">
                <a:solidFill>
                  <a:srgbClr val="003127"/>
                </a:solidFill>
              </a:defRPr>
            </a:lvl1pPr>
            <a:lvl2pPr marL="0" indent="0">
              <a:lnSpc>
                <a:spcPct val="92000"/>
              </a:lnSpc>
              <a:buFont typeface="Arial" panose="020B0604020202020204" pitchFamily="34" charset="0"/>
              <a:buChar char="​"/>
              <a:defRPr sz="1350"/>
            </a:lvl2pPr>
            <a:lvl3pPr marL="216058" indent="-162043">
              <a:buFont typeface="Arial" panose="020B0604020202020204" pitchFamily="34" charset="0"/>
              <a:buChar char="•"/>
              <a:defRPr/>
            </a:lvl3pPr>
            <a:lvl4pPr marL="324086">
              <a:defRPr/>
            </a:lvl4pPr>
            <a:lvl5pPr marL="486130">
              <a:defRPr/>
            </a:lvl5pPr>
            <a:lvl6pPr marL="486130">
              <a:defRPr/>
            </a:lvl6pPr>
            <a:lvl7pPr marL="486130">
              <a:defRPr/>
            </a:lvl7pPr>
            <a:lvl8pPr marL="486130">
              <a:defRPr/>
            </a:lvl8pPr>
            <a:lvl9pPr marL="486130">
              <a:defRPr/>
            </a:lvl9pPr>
          </a:lstStyle>
          <a:p>
            <a:pPr lvl="0"/>
            <a:r>
              <a:rPr lang="da-DK" dirty="0"/>
              <a:t>Klik for at tilføje tekst - Grøn tekst får du ved at bruge TAB-knappen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  <a:p>
            <a:pPr lvl="4"/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3529819" y="1195390"/>
            <a:ext cx="5125935" cy="4886325"/>
          </a:xfrm>
          <a:noFill/>
        </p:spPr>
        <p:txBody>
          <a:bodyPr lIns="0" tIns="0"/>
          <a:lstStyle>
            <a:lvl1pPr>
              <a:lnSpc>
                <a:spcPct val="92000"/>
              </a:lnSpc>
              <a:defRPr sz="1350"/>
            </a:lvl1pPr>
            <a:lvl2pPr>
              <a:lnSpc>
                <a:spcPct val="92000"/>
              </a:lnSpc>
              <a:defRPr sz="1350"/>
            </a:lvl2pPr>
            <a:lvl5pPr>
              <a:defRPr/>
            </a:lvl5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B8CDAFE-E569-434F-988E-608E5967015F}" type="datetime2">
              <a:rPr lang="da-DK" smtClean="0"/>
              <a:t>16. oktober 2017</a:t>
            </a:fld>
            <a:endParaRPr lang="da-DK" dirty="0"/>
          </a:p>
        </p:txBody>
      </p:sp>
      <p:grpSp>
        <p:nvGrpSpPr>
          <p:cNvPr id="14" name="Gruppe 13"/>
          <p:cNvGrpSpPr/>
          <p:nvPr userDrawn="1"/>
        </p:nvGrpSpPr>
        <p:grpSpPr>
          <a:xfrm>
            <a:off x="-1804777" y="311151"/>
            <a:ext cx="1804777" cy="2052668"/>
            <a:chOff x="-2405743" y="1655465"/>
            <a:chExt cx="2405743" cy="2052668"/>
          </a:xfrm>
        </p:grpSpPr>
        <p:pic>
          <p:nvPicPr>
            <p:cNvPr id="15" name="Billede 1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6" name="Rectangle 5"/>
            <p:cNvSpPr/>
            <p:nvPr userDrawn="1"/>
          </p:nvSpPr>
          <p:spPr bwMode="auto">
            <a:xfrm>
              <a:off x="-2405743" y="1655465"/>
              <a:ext cx="2405743" cy="1350370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675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675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sort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Tekst grøn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675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Billede logo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82" y="6380524"/>
            <a:ext cx="168636" cy="199948"/>
          </a:xfrm>
          <a:prstGeom prst="rect">
            <a:avLst/>
          </a:prstGeom>
        </p:spPr>
      </p:pic>
      <p:pic>
        <p:nvPicPr>
          <p:cNvPr id="17" name="Billed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386" y="5824567"/>
            <a:ext cx="1377298" cy="1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832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14" tIns="54014" rIns="54014" bIns="54014" rtlCol="0" anchor="ctr"/>
          <a:lstStyle/>
          <a:p>
            <a:pPr algn="ctr"/>
            <a:endParaRPr lang="da-DK" sz="1350" dirty="0" err="1"/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/>
          </p:nvPr>
        </p:nvSpPr>
        <p:spPr>
          <a:xfrm>
            <a:off x="488827" y="311151"/>
            <a:ext cx="2356715" cy="5770562"/>
          </a:xfrm>
        </p:spPr>
        <p:txBody>
          <a:bodyPr/>
          <a:lstStyle>
            <a:lvl1pPr>
              <a:lnSpc>
                <a:spcPct val="92000"/>
              </a:lnSpc>
              <a:defRPr sz="1350">
                <a:solidFill>
                  <a:schemeClr val="bg1"/>
                </a:solidFill>
              </a:defRPr>
            </a:lvl1pPr>
            <a:lvl2pPr marL="162043" indent="-162043">
              <a:lnSpc>
                <a:spcPct val="92000"/>
              </a:lnSpc>
              <a:buFont typeface="Arial" panose="020B0604020202020204" pitchFamily="34" charset="0"/>
              <a:buChar char="•"/>
              <a:defRPr sz="1350">
                <a:solidFill>
                  <a:schemeClr val="bg1"/>
                </a:solidFill>
              </a:defRPr>
            </a:lvl2pPr>
            <a:lvl3pPr marL="162043" indent="-162043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324086">
              <a:defRPr>
                <a:solidFill>
                  <a:schemeClr val="bg1"/>
                </a:solidFill>
              </a:defRPr>
            </a:lvl4pPr>
            <a:lvl5pPr marL="486130">
              <a:defRPr>
                <a:solidFill>
                  <a:schemeClr val="bg1"/>
                </a:solidFill>
              </a:defRPr>
            </a:lvl5pPr>
            <a:lvl6pPr marL="486130">
              <a:defRPr>
                <a:solidFill>
                  <a:schemeClr val="bg1"/>
                </a:solidFill>
              </a:defRPr>
            </a:lvl6pPr>
            <a:lvl7pPr marL="486130">
              <a:defRPr>
                <a:solidFill>
                  <a:schemeClr val="bg1"/>
                </a:solidFill>
              </a:defRPr>
            </a:lvl7pPr>
            <a:lvl8pPr marL="486130">
              <a:defRPr>
                <a:solidFill>
                  <a:schemeClr val="bg1"/>
                </a:solidFill>
              </a:defRPr>
            </a:lvl8pPr>
            <a:lvl9pPr marL="486130"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3529819" y="1195390"/>
            <a:ext cx="5125935" cy="4886325"/>
          </a:xfrm>
          <a:noFill/>
        </p:spPr>
        <p:txBody>
          <a:bodyPr lIns="0" tIns="0"/>
          <a:lstStyle>
            <a:lvl1pPr>
              <a:lnSpc>
                <a:spcPct val="92000"/>
              </a:lnSpc>
              <a:defRPr sz="1350">
                <a:solidFill>
                  <a:schemeClr val="bg1"/>
                </a:solidFill>
              </a:defRPr>
            </a:lvl1pPr>
            <a:lvl2pPr>
              <a:lnSpc>
                <a:spcPct val="92000"/>
              </a:lnSpc>
              <a:defRPr sz="135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9B238DF-0CBA-4EC2-B8E5-53A21FBDAC68}" type="datetime2">
              <a:rPr lang="da-DK" smtClean="0"/>
              <a:t>16. oktober 2017</a:t>
            </a:fld>
            <a:endParaRPr lang="da-DK" dirty="0"/>
          </a:p>
        </p:txBody>
      </p:sp>
      <p:grpSp>
        <p:nvGrpSpPr>
          <p:cNvPr id="13" name="Gruppe 12"/>
          <p:cNvGrpSpPr/>
          <p:nvPr userDrawn="1"/>
        </p:nvGrpSpPr>
        <p:grpSpPr>
          <a:xfrm>
            <a:off x="-1804777" y="311151"/>
            <a:ext cx="1804777" cy="2052668"/>
            <a:chOff x="-2405743" y="1655465"/>
            <a:chExt cx="2405743" cy="2052668"/>
          </a:xfrm>
        </p:grpSpPr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9" name="Rectangle 5"/>
            <p:cNvSpPr/>
            <p:nvPr userDrawn="1"/>
          </p:nvSpPr>
          <p:spPr bwMode="auto">
            <a:xfrm>
              <a:off x="-2405743" y="1655465"/>
              <a:ext cx="2405743" cy="1350370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675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675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hvid</a:t>
              </a:r>
              <a:r>
                <a:rPr lang="da-DK" sz="675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indryk</a:t>
              </a:r>
              <a:r>
                <a:rPr lang="da-DK" sz="675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675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675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675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675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675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Pladsholder logo"/>
          <p:cNvSpPr>
            <a:spLocks noGrp="1"/>
          </p:cNvSpPr>
          <p:nvPr>
            <p:ph type="body" sz="quarter" idx="22" hasCustomPrompt="1"/>
          </p:nvPr>
        </p:nvSpPr>
        <p:spPr>
          <a:xfrm>
            <a:off x="491880" y="6378872"/>
            <a:ext cx="167444" cy="201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pic>
        <p:nvPicPr>
          <p:cNvPr id="15" name="Billed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386" y="5824567"/>
            <a:ext cx="1377298" cy="1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179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1"/>
          <p:cNvSpPr>
            <a:spLocks noGrp="1"/>
          </p:cNvSpPr>
          <p:nvPr>
            <p:ph type="body" sz="quarter" idx="13"/>
          </p:nvPr>
        </p:nvSpPr>
        <p:spPr>
          <a:xfrm>
            <a:off x="487093" y="311151"/>
            <a:ext cx="3220811" cy="5770562"/>
          </a:xfrm>
        </p:spPr>
        <p:txBody>
          <a:bodyPr/>
          <a:lstStyle>
            <a:lvl1pPr>
              <a:lnSpc>
                <a:spcPct val="88000"/>
              </a:lnSpc>
              <a:defRPr sz="2401">
                <a:solidFill>
                  <a:schemeClr val="accent1"/>
                </a:solidFill>
              </a:defRPr>
            </a:lvl1pPr>
            <a:lvl2pPr marL="0" indent="0">
              <a:lnSpc>
                <a:spcPct val="94000"/>
              </a:lnSpc>
              <a:buFont typeface="Arial" panose="020B0604020202020204" pitchFamily="34" charset="0"/>
              <a:buChar char="​"/>
              <a:defRPr sz="1125"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4356143" y="311152"/>
            <a:ext cx="4299573" cy="5770563"/>
          </a:xfrm>
          <a:noFill/>
        </p:spPr>
        <p:txBody>
          <a:bodyPr lIns="0" tIns="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5261180-FE45-4EE2-AAE6-A30B1745C820}" type="datetime2">
              <a:rPr lang="da-DK" smtClean="0"/>
              <a:t>16. oktober 2017</a:t>
            </a:fld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386" y="0"/>
            <a:ext cx="1377298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80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>
          <a:xfrm>
            <a:off x="9994924" y="6398801"/>
            <a:ext cx="2133600" cy="365125"/>
          </a:xfrm>
          <a:prstGeom prst="rect">
            <a:avLst/>
          </a:prstGeom>
        </p:spPr>
        <p:txBody>
          <a:bodyPr/>
          <a:lstStyle/>
          <a:p>
            <a:fld id="{12E2D88F-CA5E-4A53-9880-94161A691073}" type="datetime2">
              <a:rPr lang="da-DK" smtClean="0"/>
              <a:t>16. oktober 2017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410476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>
          <a:xfrm>
            <a:off x="9994924" y="6398801"/>
            <a:ext cx="2133600" cy="365125"/>
          </a:xfrm>
          <a:prstGeom prst="rect">
            <a:avLst/>
          </a:prstGeom>
        </p:spPr>
        <p:txBody>
          <a:bodyPr/>
          <a:lstStyle/>
          <a:p>
            <a:fld id="{B3C2E1A8-13E3-4A1B-93F6-B9091B260A63}" type="datetime2">
              <a:rPr lang="da-DK" smtClean="0"/>
              <a:t>16. oktober 2017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71395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2798-5163-4526-987D-34BFD81AE4A2}" type="datetimeFigureOut">
              <a:rPr lang="da-DK" smtClean="0"/>
              <a:pPr/>
              <a:t>16-10-2017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97E1-F96E-478B-B7E8-B7A070E66C24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2798-5163-4526-987D-34BFD81AE4A2}" type="datetimeFigureOut">
              <a:rPr lang="da-DK" smtClean="0"/>
              <a:pPr/>
              <a:t>16-10-2017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97E1-F96E-478B-B7E8-B7A070E66C24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2798-5163-4526-987D-34BFD81AE4A2}" type="datetimeFigureOut">
              <a:rPr lang="da-DK" smtClean="0"/>
              <a:pPr/>
              <a:t>16-10-2017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97E1-F96E-478B-B7E8-B7A070E66C24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image" Target="../media/image19.png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image" Target="../media/image26.emf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32798-5163-4526-987D-34BFD81AE4A2}" type="datetimeFigureOut">
              <a:rPr lang="da-DK" smtClean="0"/>
              <a:pPr/>
              <a:t>16-10-2017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A97E1-F96E-478B-B7E8-B7A070E66C2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7" name="Billede 5" descr="udbudsforløb_bag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-280988"/>
            <a:ext cx="9144000" cy="713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ttr\Desktop\IFIRS_logo_blue_green_laengende.pn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929454" y="6143644"/>
            <a:ext cx="1857356" cy="449737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93912" y="60181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83568" y="192737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pic>
        <p:nvPicPr>
          <p:cNvPr id="8" name="Billede 7" descr="Powerpoint_master_Top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1"/>
            <a:ext cx="9144000" cy="216409"/>
          </a:xfrm>
          <a:prstGeom prst="rect">
            <a:avLst/>
          </a:prstGeom>
        </p:spPr>
      </p:pic>
      <p:pic>
        <p:nvPicPr>
          <p:cNvPr id="11" name="Billede 10" descr="Powerpoint_master_petrol_bjælke.pn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55085"/>
            <a:ext cx="9144000" cy="210312"/>
          </a:xfrm>
          <a:prstGeom prst="rect">
            <a:avLst/>
          </a:prstGeom>
        </p:spPr>
      </p:pic>
      <p:pic>
        <p:nvPicPr>
          <p:cNvPr id="9" name="Billede 8" descr="Powerpoint_master_logo_bund.pn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463" y="5880680"/>
            <a:ext cx="1574262" cy="97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808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00788A"/>
          </a:solidFill>
          <a:latin typeface="Verdana"/>
          <a:ea typeface="+mj-ea"/>
          <a:cs typeface="Verdana"/>
        </a:defRPr>
      </a:lvl1pPr>
    </p:titleStyle>
    <p:bodyStyle>
      <a:lvl1pPr marL="342900" indent="-342900" algn="l" defTabSz="914400" rtl="0" eaLnBrk="1" latinLnBrk="0" hangingPunct="1">
        <a:lnSpc>
          <a:spcPct val="120000"/>
        </a:lnSpc>
        <a:spcBef>
          <a:spcPct val="20000"/>
        </a:spcBef>
        <a:buFont typeface="Arial" panose="020B0604020202020204" pitchFamily="34" charset="0"/>
        <a:buChar char="•"/>
        <a:defRPr sz="1800" b="0" kern="1200">
          <a:solidFill>
            <a:schemeClr val="tx1">
              <a:lumMod val="75000"/>
              <a:lumOff val="25000"/>
            </a:schemeClr>
          </a:solidFill>
          <a:latin typeface="Verdana"/>
          <a:ea typeface="+mn-ea"/>
          <a:cs typeface="Verdana"/>
        </a:defRPr>
      </a:lvl1pPr>
      <a:lvl2pPr marL="742950" indent="-285750" algn="l" defTabSz="914400" rtl="0" eaLnBrk="1" latinLnBrk="0" hangingPunct="1">
        <a:lnSpc>
          <a:spcPct val="120000"/>
        </a:lnSpc>
        <a:spcBef>
          <a:spcPct val="20000"/>
        </a:spcBef>
        <a:buFont typeface="Arial" panose="020B0604020202020204" pitchFamily="34" charset="0"/>
        <a:buChar char="–"/>
        <a:defRPr sz="1600" b="0" kern="1200">
          <a:solidFill>
            <a:schemeClr val="tx1">
              <a:lumMod val="75000"/>
              <a:lumOff val="25000"/>
            </a:schemeClr>
          </a:solidFill>
          <a:latin typeface="Verdana"/>
          <a:ea typeface="+mn-ea"/>
          <a:cs typeface="Verdana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ct val="20000"/>
        </a:spcBef>
        <a:buFont typeface="Arial" panose="020B0604020202020204" pitchFamily="34" charset="0"/>
        <a:buChar char="•"/>
        <a:defRPr sz="1400" b="0" kern="1200">
          <a:solidFill>
            <a:schemeClr val="tx1">
              <a:lumMod val="75000"/>
              <a:lumOff val="25000"/>
            </a:schemeClr>
          </a:solidFill>
          <a:latin typeface="Verdana"/>
          <a:ea typeface="+mn-ea"/>
          <a:cs typeface="Verdana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ct val="20000"/>
        </a:spcBef>
        <a:buFont typeface="Arial" panose="020B0604020202020204" pitchFamily="34" charset="0"/>
        <a:buChar char="–"/>
        <a:defRPr sz="1200" b="0" kern="1200">
          <a:solidFill>
            <a:schemeClr val="tx1">
              <a:lumMod val="75000"/>
              <a:lumOff val="25000"/>
            </a:schemeClr>
          </a:solidFill>
          <a:latin typeface="Verdana"/>
          <a:ea typeface="+mn-ea"/>
          <a:cs typeface="Verdana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ct val="20000"/>
        </a:spcBef>
        <a:buFont typeface="Arial" panose="020B0604020202020204" pitchFamily="34" charset="0"/>
        <a:buChar char="»"/>
        <a:defRPr sz="1200" b="0" kern="1200">
          <a:solidFill>
            <a:schemeClr val="tx1">
              <a:lumMod val="75000"/>
              <a:lumOff val="25000"/>
            </a:schemeClr>
          </a:solidFill>
          <a:latin typeface="Verdana"/>
          <a:ea typeface="+mn-ea"/>
          <a:cs typeface="Verdana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239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 dirty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96000"/>
            <a:ext cx="7886700" cy="461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US" dirty="0"/>
          </a:p>
        </p:txBody>
      </p:sp>
      <p:sp>
        <p:nvSpPr>
          <p:cNvPr id="7" name="Rectangle 13"/>
          <p:cNvSpPr/>
          <p:nvPr/>
        </p:nvSpPr>
        <p:spPr>
          <a:xfrm>
            <a:off x="0" y="6747929"/>
            <a:ext cx="9144000" cy="114300"/>
          </a:xfrm>
          <a:prstGeom prst="rect">
            <a:avLst/>
          </a:prstGeom>
          <a:solidFill>
            <a:srgbClr val="6381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BDC3C0"/>
              </a:solidFill>
            </a:endParaRPr>
          </a:p>
        </p:txBody>
      </p:sp>
      <p:sp>
        <p:nvSpPr>
          <p:cNvPr id="9" name="Rectangle 13"/>
          <p:cNvSpPr/>
          <p:nvPr userDrawn="1"/>
        </p:nvSpPr>
        <p:spPr>
          <a:xfrm>
            <a:off x="0" y="6747929"/>
            <a:ext cx="9144000" cy="114300"/>
          </a:xfrm>
          <a:prstGeom prst="rect">
            <a:avLst/>
          </a:prstGeom>
          <a:solidFill>
            <a:srgbClr val="63757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BDC3C0"/>
              </a:solidFill>
            </a:endParaRPr>
          </a:p>
        </p:txBody>
      </p:sp>
      <p:sp>
        <p:nvSpPr>
          <p:cNvPr id="14" name="Pladsholder til slidenummer 13"/>
          <p:cNvSpPr>
            <a:spLocks noGrp="1"/>
          </p:cNvSpPr>
          <p:nvPr>
            <p:ph type="sldNum" sz="quarter" idx="4"/>
          </p:nvPr>
        </p:nvSpPr>
        <p:spPr>
          <a:xfrm>
            <a:off x="8166618" y="6356351"/>
            <a:ext cx="3487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2"/>
                </a:solidFill>
              </a:defRPr>
            </a:lvl1pPr>
          </a:lstStyle>
          <a:p>
            <a:fld id="{7FBC932F-F4CF-4098-97AF-13CD3D9A4492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59" y="6110302"/>
            <a:ext cx="996284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9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4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4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4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4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4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88765" y="311972"/>
            <a:ext cx="8166950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88764" y="1196753"/>
            <a:ext cx="8166952" cy="48859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861524" y="6398801"/>
            <a:ext cx="4240104" cy="2014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>
                <a:solidFill>
                  <a:srgbClr val="003127"/>
                </a:solidFill>
              </a:defRPr>
            </a:lvl1pPr>
          </a:lstStyle>
          <a:p>
            <a:r>
              <a:rPr lang="da-DK"/>
              <a:t>/ Fødevarestyrelsen / Titel på præsentation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13060" y="6398801"/>
            <a:ext cx="224158" cy="2014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600">
                <a:solidFill>
                  <a:srgbClr val="003127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Pladsholder til dato 11" hidden="1"/>
          <p:cNvSpPr>
            <a:spLocks noGrp="1"/>
          </p:cNvSpPr>
          <p:nvPr>
            <p:ph type="dt" sz="half" idx="2"/>
          </p:nvPr>
        </p:nvSpPr>
        <p:spPr>
          <a:xfrm>
            <a:off x="6300192" y="7600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a-DK" sz="60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3A46CAB3-5704-4540-9998-7785B66378AB}" type="datetime2">
              <a:rPr lang="da-DK" smtClean="0"/>
              <a:t>16. oktober 2017</a:t>
            </a:fld>
            <a:endParaRPr lang="da-DK" dirty="0"/>
          </a:p>
        </p:txBody>
      </p:sp>
      <p:pic>
        <p:nvPicPr>
          <p:cNvPr id="13" name="Billede logo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82" y="6380524"/>
            <a:ext cx="168636" cy="19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99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  <p:sldLayoutId id="2147483749" r:id="rId20"/>
    <p:sldLayoutId id="2147483750" r:id="rId21"/>
  </p:sldLayoutIdLst>
  <p:hf hdr="0" dt="0"/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1725" b="1" kern="1200">
          <a:solidFill>
            <a:srgbClr val="003127"/>
          </a:solidFill>
          <a:latin typeface="+mj-lt"/>
          <a:ea typeface="+mj-ea"/>
          <a:cs typeface="+mj-cs"/>
        </a:defRPr>
      </a:lvl1pPr>
    </p:titleStyle>
    <p:bodyStyle>
      <a:lvl1pPr marL="0" indent="0" algn="l" defTabSz="685983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​"/>
        <a:defRPr sz="15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162043" indent="-162043" algn="l" defTabSz="685983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•"/>
        <a:defRPr sz="1500" b="1" kern="1200">
          <a:solidFill>
            <a:schemeClr val="accent1"/>
          </a:solidFill>
          <a:latin typeface="+mn-lt"/>
          <a:ea typeface="+mn-ea"/>
          <a:cs typeface="+mn-cs"/>
        </a:defRPr>
      </a:lvl2pPr>
      <a:lvl3pPr marL="324086" indent="-162043" algn="l" defTabSz="685983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350" b="1" kern="1200">
          <a:solidFill>
            <a:schemeClr val="accent1"/>
          </a:solidFill>
          <a:latin typeface="+mn-lt"/>
          <a:ea typeface="+mn-ea"/>
          <a:cs typeface="+mn-cs"/>
        </a:defRPr>
      </a:lvl3pPr>
      <a:lvl4pPr marL="486130" indent="-162043" algn="l" defTabSz="685983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350" b="1" kern="1200">
          <a:solidFill>
            <a:schemeClr val="accent1"/>
          </a:solidFill>
          <a:latin typeface="+mn-lt"/>
          <a:ea typeface="+mn-ea"/>
          <a:cs typeface="+mn-cs"/>
        </a:defRPr>
      </a:lvl4pPr>
      <a:lvl5pPr marL="648173" indent="-162043" algn="l" defTabSz="685983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35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648173" indent="-162043" algn="l" defTabSz="685983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350" b="1" kern="1200">
          <a:solidFill>
            <a:schemeClr val="accent1"/>
          </a:solidFill>
          <a:latin typeface="+mn-lt"/>
          <a:ea typeface="+mn-ea"/>
          <a:cs typeface="+mn-cs"/>
        </a:defRPr>
      </a:lvl6pPr>
      <a:lvl7pPr marL="648173" indent="-162043" algn="l" defTabSz="685983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350" b="1" kern="1200">
          <a:solidFill>
            <a:schemeClr val="accent1"/>
          </a:solidFill>
          <a:latin typeface="+mn-lt"/>
          <a:ea typeface="+mn-ea"/>
          <a:cs typeface="+mn-cs"/>
        </a:defRPr>
      </a:lvl7pPr>
      <a:lvl8pPr marL="648173" indent="-162043" algn="l" defTabSz="685983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350" b="1" kern="1200" baseline="0">
          <a:solidFill>
            <a:schemeClr val="accent1"/>
          </a:solidFill>
          <a:latin typeface="+mn-lt"/>
          <a:ea typeface="+mn-ea"/>
          <a:cs typeface="+mn-cs"/>
        </a:defRPr>
      </a:lvl8pPr>
      <a:lvl9pPr marL="648173" indent="-162043" algn="l" defTabSz="685983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350" b="1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3" orient="horz" pos="753">
          <p15:clr>
            <a:srgbClr val="F26B43"/>
          </p15:clr>
        </p15:guide>
        <p15:guide id="4" orient="horz" pos="3831">
          <p15:clr>
            <a:srgbClr val="F26B43"/>
          </p15:clr>
        </p15:guide>
        <p15:guide id="5" orient="horz" pos="195">
          <p15:clr>
            <a:srgbClr val="F26B43"/>
          </p15:clr>
        </p15:guide>
        <p15:guide id="6" orient="horz" pos="491">
          <p15:clr>
            <a:srgbClr val="F26B43"/>
          </p15:clr>
        </p15:guide>
        <p15:guide id="7" pos="409">
          <p15:clr>
            <a:srgbClr val="F26B43"/>
          </p15:clr>
        </p15:guide>
        <p15:guide id="8" pos="726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dsholder til tekst 16"/>
          <p:cNvSpPr>
            <a:spLocks noGrp="1"/>
          </p:cNvSpPr>
          <p:nvPr>
            <p:ph type="body" sz="quarter" idx="10"/>
          </p:nvPr>
        </p:nvSpPr>
        <p:spPr>
          <a:xfrm>
            <a:off x="488828" y="2618699"/>
            <a:ext cx="6568095" cy="3187184"/>
          </a:xfrm>
        </p:spPr>
        <p:txBody>
          <a:bodyPr>
            <a:normAutofit/>
          </a:bodyPr>
          <a:lstStyle/>
          <a:p>
            <a:r>
              <a:rPr lang="da-DK" dirty="0"/>
              <a:t>Kontraktstyring i Fødevarestyrelsen</a:t>
            </a:r>
          </a:p>
          <a:p>
            <a:r>
              <a:rPr lang="da-DK" sz="3301" dirty="0"/>
              <a:t>- ledelse og organisering</a:t>
            </a:r>
          </a:p>
          <a:p>
            <a:endParaRPr lang="da-DK" sz="3001" dirty="0"/>
          </a:p>
          <a:p>
            <a:endParaRPr lang="da-DK" sz="3001" dirty="0"/>
          </a:p>
          <a:p>
            <a:endParaRPr lang="da-DK" sz="3001" dirty="0"/>
          </a:p>
          <a:p>
            <a:endParaRPr lang="da-DK" sz="3001" dirty="0"/>
          </a:p>
        </p:txBody>
      </p:sp>
      <p:sp>
        <p:nvSpPr>
          <p:cNvPr id="18" name="Pladsholder til tekst 1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9. oktober 2017</a:t>
            </a:r>
          </a:p>
        </p:txBody>
      </p:sp>
      <p:sp>
        <p:nvSpPr>
          <p:cNvPr id="19" name="Pladsholder til tekst 1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Kim Hastrup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defTabSz="685983"/>
            <a:r>
              <a:rPr lang="da-DK">
                <a:solidFill>
                  <a:prstClr val="white">
                    <a:lumMod val="75000"/>
                  </a:prstClr>
                </a:solidFill>
                <a:latin typeface="Arial"/>
              </a:rPr>
              <a:t>/ Fødevarestyrelsen / Titel på præsentation</a:t>
            </a:r>
            <a:endParaRPr lang="da-DK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685983"/>
            <a:fld id="{667EC89C-17A0-4E64-A6D2-B825673CEEDF}" type="slidenum">
              <a:rPr lang="da-DK">
                <a:solidFill>
                  <a:prstClr val="white">
                    <a:lumMod val="75000"/>
                  </a:prstClr>
                </a:solidFill>
                <a:latin typeface="Arial"/>
              </a:rPr>
              <a:pPr defTabSz="685983"/>
              <a:t>1</a:t>
            </a:fld>
            <a:endParaRPr lang="da-DK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3464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Hvordan </a:t>
            </a:r>
            <a:r>
              <a:rPr lang="da-DK" dirty="0" err="1"/>
              <a:t>kontraktstyring</a:t>
            </a:r>
            <a:r>
              <a:rPr lang="da-DK" dirty="0"/>
              <a:t> i Fødevarestyrelsen IV – forankring i organisationen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Fokus på at få organisationen til at acceptere og føle sig tryg ved indkøb og </a:t>
            </a:r>
            <a:r>
              <a:rPr lang="da-DK" dirty="0" err="1">
                <a:solidFill>
                  <a:srgbClr val="002060"/>
                </a:solidFill>
              </a:rPr>
              <a:t>kontraktstyring</a:t>
            </a:r>
            <a:r>
              <a:rPr lang="da-DK" dirty="0">
                <a:solidFill>
                  <a:srgbClr val="002060"/>
                </a:solidFill>
              </a:rPr>
              <a:t>!</a:t>
            </a:r>
          </a:p>
          <a:p>
            <a:pPr marL="342991" indent="-342991">
              <a:buFont typeface="+mj-lt"/>
              <a:buAutoNum type="arabicPeriod"/>
            </a:pPr>
            <a:endParaRPr lang="da-DK" dirty="0">
              <a:solidFill>
                <a:srgbClr val="002060"/>
              </a:solidFill>
            </a:endParaRPr>
          </a:p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Principal-agent teori ligger lige for – det vil altid være de enkelte enheder, der har større kendskab til baggrund for aftalerne, har en særlig faglighed, personkendskab og meget andet  – det vil en kontraktstyringsenhed sjældent kunne matche.</a:t>
            </a:r>
          </a:p>
          <a:p>
            <a:pPr marL="342991" indent="-342991">
              <a:buFont typeface="+mj-lt"/>
              <a:buAutoNum type="arabicPeriod"/>
            </a:pPr>
            <a:endParaRPr lang="da-DK" dirty="0">
              <a:solidFill>
                <a:srgbClr val="002060"/>
              </a:solidFill>
            </a:endParaRPr>
          </a:p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Derfor bliver en effektiv indsats nødt til at være baseret på tryghed og tillid – enhederne skal kunne se en fordel i at spille med og have tillid til kontraktstyringsenheden.</a:t>
            </a:r>
          </a:p>
          <a:p>
            <a:pPr marL="342991" indent="-342991">
              <a:buFont typeface="+mj-lt"/>
              <a:buAutoNum type="arabicPeriod"/>
            </a:pPr>
            <a:endParaRPr lang="da-DK" dirty="0">
              <a:solidFill>
                <a:srgbClr val="002060"/>
              </a:solidFill>
            </a:endParaRPr>
          </a:p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Man kan godt udvikle dette område gennem kontrolmekanismer og topstyring – men det bliver en anelse opslidende i længden…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/>
            <a:r>
              <a:rPr lang="da-DK" dirty="0">
                <a:latin typeface="Arial"/>
              </a:rPr>
              <a:t>/ Fødevarestyrelsen / Forretningsservice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/>
            <a:fld id="{667EC89C-17A0-4E64-A6D2-B825673CEEDF}" type="slidenum">
              <a:rPr lang="da-DK">
                <a:latin typeface="Arial"/>
              </a:rPr>
              <a:pPr defTabSz="685983"/>
              <a:t>10</a:t>
            </a:fld>
            <a:endParaRPr lang="da-DK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663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Ressourcer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I Fødevarestyrelsen havde vi begrænsede ressourcer til dette</a:t>
            </a:r>
          </a:p>
          <a:p>
            <a:pPr marL="342991" indent="-342991">
              <a:buFont typeface="+mj-lt"/>
              <a:buAutoNum type="arabicPeriod"/>
            </a:pPr>
            <a:endParaRPr lang="da-DK" dirty="0">
              <a:solidFill>
                <a:srgbClr val="002060"/>
              </a:solidFill>
            </a:endParaRPr>
          </a:p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Én kontorfuldmægtig – der også lavede lidt andet – samt en mindre del af en teamleder – stod for implementeringen.</a:t>
            </a:r>
          </a:p>
          <a:p>
            <a:pPr marL="342991" indent="-342991">
              <a:buFont typeface="+mj-lt"/>
              <a:buAutoNum type="arabicPeriod"/>
            </a:pPr>
            <a:endParaRPr lang="da-DK" dirty="0">
              <a:solidFill>
                <a:srgbClr val="002060"/>
              </a:solidFill>
            </a:endParaRPr>
          </a:p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Det afgørende var engagementet og evnen til at drive projektet fremad</a:t>
            </a:r>
          </a:p>
          <a:p>
            <a:pPr marL="342991" indent="-342991">
              <a:buFont typeface="+mj-lt"/>
              <a:buAutoNum type="arabicPeriod"/>
            </a:pPr>
            <a:endParaRPr lang="da-DK" dirty="0">
              <a:solidFill>
                <a:srgbClr val="002060"/>
              </a:solidFill>
            </a:endParaRPr>
          </a:p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Det var/ er et centraliseret projekt – men det er afgørende at få brugerne med som bidragsydere til projektet.</a:t>
            </a:r>
          </a:p>
          <a:p>
            <a:pPr marL="342991" indent="-342991">
              <a:buFont typeface="+mj-lt"/>
              <a:buAutoNum type="arabicPeriod"/>
            </a:pPr>
            <a:endParaRPr lang="da-DK" dirty="0"/>
          </a:p>
          <a:p>
            <a:pPr marL="342991" indent="-342991">
              <a:buFont typeface="+mj-lt"/>
              <a:buAutoNum type="arabicPeriod"/>
            </a:pP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/>
            <a:r>
              <a:rPr lang="da-DK" dirty="0">
                <a:latin typeface="Arial"/>
              </a:rPr>
              <a:t>/ Fødevarestyrelsen / Forretningsservice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/>
            <a:fld id="{667EC89C-17A0-4E64-A6D2-B825673CEEDF}" type="slidenum">
              <a:rPr lang="da-DK">
                <a:latin typeface="Arial"/>
              </a:rPr>
              <a:pPr defTabSz="685983"/>
              <a:t>11</a:t>
            </a:fld>
            <a:endParaRPr lang="da-DK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701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Do &amp; </a:t>
            </a:r>
            <a:r>
              <a:rPr lang="da-DK" dirty="0" err="1"/>
              <a:t>don´t</a:t>
            </a:r>
            <a:r>
              <a:rPr lang="da-DK" dirty="0"/>
              <a:t> - erfaringer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Find folk, der er dedikerede, kan se pointen, holder af detaljer og som er vedholdende.</a:t>
            </a:r>
          </a:p>
          <a:p>
            <a:pPr marL="342991" indent="-342991">
              <a:buFont typeface="+mj-lt"/>
              <a:buAutoNum type="arabicPeriod"/>
            </a:pPr>
            <a:endParaRPr lang="da-DK" dirty="0">
              <a:solidFill>
                <a:srgbClr val="002060"/>
              </a:solidFill>
            </a:endParaRPr>
          </a:p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Søg for – løbende og hele tiden – at informere ledelse og brugere om projektets fremdrift.</a:t>
            </a:r>
          </a:p>
          <a:p>
            <a:pPr marL="342991" indent="-342991">
              <a:buFont typeface="+mj-lt"/>
              <a:buAutoNum type="arabicPeriod"/>
            </a:pPr>
            <a:endParaRPr lang="da-DK" dirty="0">
              <a:solidFill>
                <a:srgbClr val="002060"/>
              </a:solidFill>
            </a:endParaRPr>
          </a:p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Fejring af de små sejre!</a:t>
            </a:r>
          </a:p>
          <a:p>
            <a:pPr marL="342991" indent="-342991">
              <a:buFont typeface="+mj-lt"/>
              <a:buAutoNum type="arabicPeriod"/>
            </a:pPr>
            <a:endParaRPr lang="da-DK" dirty="0">
              <a:solidFill>
                <a:srgbClr val="002060"/>
              </a:solidFill>
            </a:endParaRPr>
          </a:p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Husk på, at dette gør I for kerneforretningen og økonomien – ikke for systemet selv. Kommunikér, at I ved dét.</a:t>
            </a:r>
          </a:p>
          <a:p>
            <a:pPr marL="342991" indent="-342991">
              <a:buFont typeface="+mj-lt"/>
              <a:buAutoNum type="arabicPeriod"/>
            </a:pPr>
            <a:endParaRPr lang="da-DK" dirty="0">
              <a:solidFill>
                <a:srgbClr val="002060"/>
              </a:solidFill>
            </a:endParaRPr>
          </a:p>
          <a:p>
            <a:pPr marL="385865" indent="-385865">
              <a:buFont typeface="+mj-lt"/>
              <a:buAutoNum type="romanUcPeriod"/>
            </a:pPr>
            <a:r>
              <a:rPr lang="da-DK" dirty="0">
                <a:solidFill>
                  <a:srgbClr val="002060"/>
                </a:solidFill>
              </a:rPr>
              <a:t>Bliv ikke for detaljerede – typisk giver et system mulighed for at registrere rigtigt meget forskelligt. Lad være! Udvælg omhyggeligt hvad I vil registrere.</a:t>
            </a:r>
          </a:p>
          <a:p>
            <a:pPr marL="385865" indent="-385865">
              <a:buFont typeface="+mj-lt"/>
              <a:buAutoNum type="romanUcPeriod"/>
            </a:pPr>
            <a:endParaRPr lang="da-DK" dirty="0">
              <a:solidFill>
                <a:srgbClr val="002060"/>
              </a:solidFill>
            </a:endParaRPr>
          </a:p>
          <a:p>
            <a:pPr marL="385865" indent="-385865">
              <a:buFont typeface="+mj-lt"/>
              <a:buAutoNum type="romanUcPeriod"/>
            </a:pPr>
            <a:r>
              <a:rPr lang="da-DK" dirty="0">
                <a:solidFill>
                  <a:srgbClr val="002060"/>
                </a:solidFill>
              </a:rPr>
              <a:t>Gæt på hvor megen tid I skal bruge på implementeringen  - og gang mindst med 2! Altså: undervurder ikke tid og tidsforbrug.</a:t>
            </a:r>
          </a:p>
          <a:p>
            <a:pPr marL="385865" indent="-385865">
              <a:buFont typeface="+mj-lt"/>
              <a:buAutoNum type="romanUcPeriod"/>
            </a:pPr>
            <a:endParaRPr lang="da-DK" dirty="0">
              <a:solidFill>
                <a:srgbClr val="002060"/>
              </a:solidFill>
            </a:endParaRPr>
          </a:p>
          <a:p>
            <a:pPr marL="385865" indent="-385865">
              <a:buFont typeface="+mj-lt"/>
              <a:buAutoNum type="romanUcPeriod"/>
            </a:pPr>
            <a:r>
              <a:rPr lang="da-DK" dirty="0">
                <a:solidFill>
                  <a:srgbClr val="002060"/>
                </a:solidFill>
              </a:rPr>
              <a:t>Glem ikke, at kernen i kontraktstyringen ikke er IT-systemet, men organisationen.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/>
            <a:r>
              <a:rPr lang="da-DK" dirty="0">
                <a:latin typeface="Arial"/>
              </a:rPr>
              <a:t>/ Fødevarestyrelsen / Forretningsservice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/>
            <a:fld id="{667EC89C-17A0-4E64-A6D2-B825673CEEDF}" type="slidenum">
              <a:rPr lang="da-DK">
                <a:latin typeface="Arial"/>
              </a:rPr>
              <a:pPr defTabSz="685983"/>
              <a:t>12</a:t>
            </a:fld>
            <a:endParaRPr lang="da-DK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112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da-DK" dirty="0">
              <a:solidFill>
                <a:srgbClr val="002060"/>
              </a:solidFill>
            </a:endParaRPr>
          </a:p>
          <a:p>
            <a:pPr algn="ctr">
              <a:buNone/>
            </a:pPr>
            <a:endParaRPr lang="da-DK" dirty="0">
              <a:solidFill>
                <a:srgbClr val="002060"/>
              </a:solidFill>
            </a:endParaRPr>
          </a:p>
          <a:p>
            <a:pPr algn="ctr">
              <a:buNone/>
            </a:pPr>
            <a:endParaRPr lang="da-DK" dirty="0">
              <a:solidFill>
                <a:srgbClr val="002060"/>
              </a:solidFill>
            </a:endParaRPr>
          </a:p>
          <a:p>
            <a:pPr algn="ctr">
              <a:buNone/>
            </a:pPr>
            <a:endParaRPr lang="da-DK" dirty="0">
              <a:solidFill>
                <a:srgbClr val="002060"/>
              </a:solidFill>
            </a:endParaRPr>
          </a:p>
          <a:p>
            <a:pPr algn="ctr">
              <a:buNone/>
            </a:pPr>
            <a:endParaRPr lang="da-DK" dirty="0">
              <a:solidFill>
                <a:srgbClr val="002060"/>
              </a:solidFill>
            </a:endParaRPr>
          </a:p>
          <a:p>
            <a:pPr algn="ctr">
              <a:buNone/>
            </a:pPr>
            <a:endParaRPr lang="da-DK" dirty="0">
              <a:solidFill>
                <a:srgbClr val="002060"/>
              </a:solidFill>
            </a:endParaRPr>
          </a:p>
          <a:p>
            <a:pPr algn="ctr">
              <a:buNone/>
            </a:pPr>
            <a:endParaRPr lang="da-DK" dirty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da-DK" dirty="0">
                <a:solidFill>
                  <a:srgbClr val="002060"/>
                </a:solidFill>
              </a:rPr>
              <a:t>SPØRGSMÅL?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/>
            <a:r>
              <a:rPr lang="da-DK" dirty="0">
                <a:latin typeface="Arial"/>
              </a:rPr>
              <a:t>/ Fødevarestyrelsen / Forretningsservice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/>
            <a:fld id="{667EC89C-17A0-4E64-A6D2-B825673CEEDF}" type="slidenum">
              <a:rPr lang="da-DK">
                <a:latin typeface="Arial"/>
              </a:rPr>
              <a:pPr defTabSz="685983"/>
              <a:t>13</a:t>
            </a:fld>
            <a:endParaRPr lang="da-DK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1427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/>
            <a:r>
              <a:rPr lang="da-DK" dirty="0">
                <a:latin typeface="Arial"/>
              </a:rPr>
              <a:t>/ Fødevarestyrelsen / Forretningsservice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/>
            <a:fld id="{667EC89C-17A0-4E64-A6D2-B825673CEEDF}" type="slidenum">
              <a:rPr lang="da-DK">
                <a:latin typeface="Arial"/>
              </a:rPr>
              <a:pPr defTabSz="685983"/>
              <a:t>14</a:t>
            </a:fld>
            <a:endParaRPr lang="da-DK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893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/>
            <a:r>
              <a:rPr lang="da-DK" dirty="0">
                <a:latin typeface="Arial"/>
              </a:rPr>
              <a:t>/ Fødevarestyrelsen / Forretningsservice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/>
            <a:fld id="{667EC89C-17A0-4E64-A6D2-B825673CEEDF}" type="slidenum">
              <a:rPr lang="da-DK">
                <a:latin typeface="Arial"/>
              </a:rPr>
              <a:pPr defTabSz="685983"/>
              <a:t>15</a:t>
            </a:fld>
            <a:endParaRPr lang="da-DK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048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/>
            <a:r>
              <a:rPr lang="da-DK" dirty="0">
                <a:latin typeface="Arial"/>
              </a:rPr>
              <a:t>/ Fødevarestyrelsen / Forretningsservice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/>
            <a:fld id="{667EC89C-17A0-4E64-A6D2-B825673CEEDF}" type="slidenum">
              <a:rPr lang="da-DK">
                <a:latin typeface="Arial"/>
              </a:rPr>
              <a:pPr defTabSz="685983"/>
              <a:t>16</a:t>
            </a:fld>
            <a:endParaRPr lang="da-DK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07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/>
            <a:r>
              <a:rPr lang="da-DK" dirty="0">
                <a:latin typeface="Arial"/>
              </a:rPr>
              <a:t>/ Fødevarestyrelsen / Forretningsservice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/>
            <a:fld id="{667EC89C-17A0-4E64-A6D2-B825673CEEDF}" type="slidenum">
              <a:rPr lang="da-DK">
                <a:latin typeface="Arial"/>
              </a:rPr>
              <a:pPr defTabSz="685983"/>
              <a:t>17</a:t>
            </a:fld>
            <a:endParaRPr lang="da-DK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21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/>
            <a:r>
              <a:rPr lang="da-DK" dirty="0">
                <a:latin typeface="Arial"/>
              </a:rPr>
              <a:t>/ Fødevarestyrelsen / Forretningsservice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/>
            <a:fld id="{667EC89C-17A0-4E64-A6D2-B825673CEEDF}" type="slidenum">
              <a:rPr lang="da-DK">
                <a:latin typeface="Arial"/>
              </a:rPr>
              <a:pPr defTabSz="685983"/>
              <a:t>18</a:t>
            </a:fld>
            <a:endParaRPr lang="da-DK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134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Indhold – det jeg vil tale om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20495" y="1484278"/>
            <a:ext cx="8166952" cy="4159545"/>
          </a:xfrm>
        </p:spPr>
        <p:txBody>
          <a:bodyPr/>
          <a:lstStyle/>
          <a:p>
            <a:pPr marL="342991" indent="-342991">
              <a:buFont typeface="+mj-lt"/>
              <a:buAutoNum type="arabicPeriod"/>
            </a:pPr>
            <a:endParaRPr lang="da-DK" dirty="0"/>
          </a:p>
          <a:p>
            <a:pPr marL="342991" indent="-342991">
              <a:buFont typeface="+mj-lt"/>
              <a:buAutoNum type="arabicPeriod"/>
            </a:pPr>
            <a:endParaRPr lang="da-DK" dirty="0">
              <a:solidFill>
                <a:srgbClr val="002060"/>
              </a:solidFill>
            </a:endParaRPr>
          </a:p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Kort om Fødevarestyrelsen</a:t>
            </a:r>
          </a:p>
          <a:p>
            <a:pPr marL="419287" lvl="1" indent="-257244"/>
            <a:r>
              <a:rPr lang="da-DK" b="0" dirty="0">
                <a:solidFill>
                  <a:srgbClr val="002060"/>
                </a:solidFill>
              </a:rPr>
              <a:t>Hvad laver vi?</a:t>
            </a:r>
          </a:p>
          <a:p>
            <a:pPr marL="419287" lvl="1" indent="-257244"/>
            <a:r>
              <a:rPr lang="da-DK" b="0" dirty="0">
                <a:solidFill>
                  <a:srgbClr val="002060"/>
                </a:solidFill>
              </a:rPr>
              <a:t>Den indkøbsrelevante baggrund i Fødevarestyrelsen</a:t>
            </a:r>
          </a:p>
          <a:p>
            <a:pPr lvl="1" indent="0">
              <a:buNone/>
            </a:pPr>
            <a:endParaRPr lang="da-DK" dirty="0">
              <a:solidFill>
                <a:srgbClr val="002060"/>
              </a:solidFill>
            </a:endParaRPr>
          </a:p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Hvorfor </a:t>
            </a:r>
            <a:r>
              <a:rPr lang="da-DK" dirty="0" err="1">
                <a:solidFill>
                  <a:srgbClr val="002060"/>
                </a:solidFill>
              </a:rPr>
              <a:t>kontraktstyring</a:t>
            </a:r>
            <a:r>
              <a:rPr lang="da-DK" dirty="0">
                <a:solidFill>
                  <a:srgbClr val="002060"/>
                </a:solidFill>
              </a:rPr>
              <a:t>?</a:t>
            </a:r>
          </a:p>
          <a:p>
            <a:pPr marL="342991" indent="-342991">
              <a:buFont typeface="+mj-lt"/>
              <a:buAutoNum type="arabicPeriod"/>
            </a:pPr>
            <a:endParaRPr lang="da-DK" dirty="0">
              <a:solidFill>
                <a:srgbClr val="002060"/>
              </a:solidFill>
            </a:endParaRPr>
          </a:p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Hvordan </a:t>
            </a:r>
            <a:r>
              <a:rPr lang="da-DK" dirty="0" err="1">
                <a:solidFill>
                  <a:srgbClr val="002060"/>
                </a:solidFill>
              </a:rPr>
              <a:t>kontraktstyring</a:t>
            </a:r>
            <a:r>
              <a:rPr lang="da-DK" dirty="0">
                <a:solidFill>
                  <a:srgbClr val="002060"/>
                </a:solidFill>
              </a:rPr>
              <a:t> i Fødevarestyrelsen?</a:t>
            </a:r>
          </a:p>
          <a:p>
            <a:pPr marL="505035" lvl="1" indent="-342991"/>
            <a:r>
              <a:rPr lang="da-DK" b="0" dirty="0">
                <a:solidFill>
                  <a:srgbClr val="002060"/>
                </a:solidFill>
              </a:rPr>
              <a:t>Teknik</a:t>
            </a:r>
          </a:p>
          <a:p>
            <a:pPr marL="505035" lvl="1" indent="-342991"/>
            <a:r>
              <a:rPr lang="da-DK" b="0" dirty="0">
                <a:solidFill>
                  <a:srgbClr val="002060"/>
                </a:solidFill>
              </a:rPr>
              <a:t>Regler eller penge?</a:t>
            </a:r>
          </a:p>
          <a:p>
            <a:pPr marL="505035" lvl="1" indent="-342991"/>
            <a:r>
              <a:rPr lang="da-DK" b="0" dirty="0">
                <a:solidFill>
                  <a:srgbClr val="002060"/>
                </a:solidFill>
              </a:rPr>
              <a:t>Ledelsesmæssige ophæng</a:t>
            </a:r>
          </a:p>
          <a:p>
            <a:pPr marL="505035" lvl="1" indent="-342991"/>
            <a:r>
              <a:rPr lang="da-DK" b="0" dirty="0">
                <a:solidFill>
                  <a:srgbClr val="002060"/>
                </a:solidFill>
              </a:rPr>
              <a:t>Forankring i organisationen</a:t>
            </a:r>
          </a:p>
          <a:p>
            <a:pPr marL="505035" lvl="1" indent="-342991"/>
            <a:endParaRPr lang="da-DK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da-DK" dirty="0">
                <a:solidFill>
                  <a:srgbClr val="002060"/>
                </a:solidFill>
              </a:rPr>
              <a:t>4. Ressourcer</a:t>
            </a:r>
          </a:p>
          <a:p>
            <a:pPr>
              <a:buNone/>
            </a:pPr>
            <a:endParaRPr lang="da-DK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da-DK" dirty="0">
                <a:solidFill>
                  <a:srgbClr val="002060"/>
                </a:solidFill>
              </a:rPr>
              <a:t>5. Do and </a:t>
            </a:r>
            <a:r>
              <a:rPr lang="da-DK" dirty="0" err="1">
                <a:solidFill>
                  <a:srgbClr val="002060"/>
                </a:solidFill>
              </a:rPr>
              <a:t>don´t</a:t>
            </a:r>
            <a:endParaRPr lang="da-DK" dirty="0">
              <a:solidFill>
                <a:srgbClr val="002060"/>
              </a:solidFill>
            </a:endParaRPr>
          </a:p>
          <a:p>
            <a:pPr marL="419287" lvl="1" indent="-257244"/>
            <a:r>
              <a:rPr lang="da-DK" b="0" dirty="0">
                <a:solidFill>
                  <a:srgbClr val="002060"/>
                </a:solidFill>
              </a:rPr>
              <a:t>Erfaringer</a:t>
            </a:r>
          </a:p>
          <a:p>
            <a:pPr marL="342991" indent="-342991">
              <a:buFont typeface="+mj-lt"/>
              <a:buAutoNum type="arabicPeriod"/>
            </a:pP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/>
            <a:r>
              <a:rPr lang="da-DK" dirty="0">
                <a:latin typeface="Arial"/>
              </a:rPr>
              <a:t>/ Fødevarestyrelsen / Forretningsservice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/>
            <a:fld id="{667EC89C-17A0-4E64-A6D2-B825673CEEDF}" type="slidenum">
              <a:rPr lang="da-DK">
                <a:latin typeface="Arial"/>
              </a:rPr>
              <a:pPr defTabSz="685983"/>
              <a:t>2</a:t>
            </a:fld>
            <a:endParaRPr lang="da-DK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4193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Kort om Fødevarestyrelsen I – hvad laver vi?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En del af Landbrugs- og Fødevareministeriet</a:t>
            </a:r>
          </a:p>
          <a:p>
            <a:pPr marL="342991" indent="-342991">
              <a:buFont typeface="+mj-lt"/>
              <a:buAutoNum type="arabicPeriod"/>
            </a:pPr>
            <a:endParaRPr lang="da-DK" dirty="0">
              <a:solidFill>
                <a:srgbClr val="002060"/>
              </a:solidFill>
            </a:endParaRPr>
          </a:p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Fødevaresikkerhed, dyresundhed, dyrevelfærd og ernæring</a:t>
            </a:r>
          </a:p>
          <a:p>
            <a:pPr marL="342991" indent="-342991">
              <a:buFont typeface="+mj-lt"/>
              <a:buAutoNum type="arabicPeriod"/>
            </a:pPr>
            <a:endParaRPr lang="da-DK" dirty="0">
              <a:solidFill>
                <a:srgbClr val="002060"/>
              </a:solidFill>
            </a:endParaRPr>
          </a:p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7 forskellige </a:t>
            </a:r>
            <a:r>
              <a:rPr lang="da-DK" dirty="0" err="1">
                <a:solidFill>
                  <a:srgbClr val="002060"/>
                </a:solidFill>
              </a:rPr>
              <a:t>lokationer</a:t>
            </a:r>
            <a:r>
              <a:rPr lang="da-DK" dirty="0">
                <a:solidFill>
                  <a:srgbClr val="002060"/>
                </a:solidFill>
              </a:rPr>
              <a:t> rundt omkring i landet (Glostrup, Ringsted, Korsør, Vejen, Herning, Aarhus og Aalborg)</a:t>
            </a:r>
          </a:p>
          <a:p>
            <a:pPr marL="342991" indent="-342991">
              <a:buFont typeface="+mj-lt"/>
              <a:buAutoNum type="arabicPeriod"/>
            </a:pPr>
            <a:endParaRPr lang="da-DK" dirty="0">
              <a:solidFill>
                <a:srgbClr val="002060"/>
              </a:solidFill>
            </a:endParaRPr>
          </a:p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Godt 1.650 medarbejdere – heraf 500 på slagterierne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/>
            <a:r>
              <a:rPr lang="da-DK" dirty="0">
                <a:latin typeface="Arial"/>
              </a:rPr>
              <a:t>/ Fødevarestyrelsen / Forretningsservice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/>
            <a:fld id="{667EC89C-17A0-4E64-A6D2-B825673CEEDF}" type="slidenum">
              <a:rPr lang="da-DK">
                <a:latin typeface="Arial"/>
              </a:rPr>
              <a:pPr defTabSz="685983"/>
              <a:t>3</a:t>
            </a:fld>
            <a:endParaRPr lang="da-DK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6400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Kort om Fødevarestyrelsen II – det indkøbsrelevante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Budget på godt 1,1 mia. kr. – heraf er godt ½ gebyrfinansieret</a:t>
            </a:r>
          </a:p>
          <a:p>
            <a:pPr marL="342991" indent="-342991">
              <a:buFont typeface="+mj-lt"/>
              <a:buAutoNum type="arabicPeriod"/>
            </a:pPr>
            <a:endParaRPr lang="da-DK" dirty="0">
              <a:solidFill>
                <a:srgbClr val="002060"/>
              </a:solidFill>
            </a:endParaRPr>
          </a:p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Vi køber ind for godt 300 mio. kr. årligt (2016)</a:t>
            </a:r>
          </a:p>
          <a:p>
            <a:pPr marL="342991" indent="-342991">
              <a:buFont typeface="+mj-lt"/>
              <a:buAutoNum type="arabicPeriod"/>
            </a:pPr>
            <a:endParaRPr lang="da-DK" dirty="0">
              <a:solidFill>
                <a:srgbClr val="002060"/>
              </a:solidFill>
            </a:endParaRPr>
          </a:p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Sidste år havde Fødevarestyrelsen mere end 1.600 leverandører (900 under 10.000 kr. og godt 300 under 1.000 kr. …)</a:t>
            </a:r>
          </a:p>
          <a:p>
            <a:pPr marL="342991" indent="-342991">
              <a:buFont typeface="+mj-lt"/>
              <a:buAutoNum type="arabicPeriod"/>
            </a:pPr>
            <a:endParaRPr lang="da-DK" dirty="0">
              <a:solidFill>
                <a:srgbClr val="002060"/>
              </a:solidFill>
            </a:endParaRPr>
          </a:p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Mere end 30 enheder med hvert sit budget- og driftsherreansvar</a:t>
            </a:r>
          </a:p>
          <a:p>
            <a:pPr marL="342991" indent="-342991">
              <a:buFont typeface="+mj-lt"/>
              <a:buAutoNum type="arabicPeriod"/>
            </a:pPr>
            <a:endParaRPr lang="da-DK" dirty="0">
              <a:solidFill>
                <a:srgbClr val="002060"/>
              </a:solidFill>
            </a:endParaRPr>
          </a:p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En fælles enhed, der tager sig af Facility Management (driftsbudget 72 mio. kr.)</a:t>
            </a:r>
          </a:p>
          <a:p>
            <a:pPr marL="342991" indent="-342991">
              <a:buFont typeface="+mj-lt"/>
              <a:buAutoNum type="arabicPeriod"/>
            </a:pPr>
            <a:endParaRPr lang="da-DK" dirty="0">
              <a:solidFill>
                <a:srgbClr val="002060"/>
              </a:solidFill>
            </a:endParaRPr>
          </a:p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Den kommercielle del af indkøb/udbud samt </a:t>
            </a:r>
            <a:r>
              <a:rPr lang="da-DK" dirty="0" err="1">
                <a:solidFill>
                  <a:srgbClr val="002060"/>
                </a:solidFill>
              </a:rPr>
              <a:t>kontraktstyring</a:t>
            </a:r>
            <a:r>
              <a:rPr lang="da-DK" dirty="0">
                <a:solidFill>
                  <a:srgbClr val="002060"/>
                </a:solidFill>
              </a:rPr>
              <a:t> ligger i samme enhed.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/>
            <a:r>
              <a:rPr lang="da-DK" dirty="0">
                <a:latin typeface="Arial"/>
              </a:rPr>
              <a:t>/ Fødevarestyrelsen / Forretningsservice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/>
            <a:fld id="{667EC89C-17A0-4E64-A6D2-B825673CEEDF}" type="slidenum">
              <a:rPr lang="da-DK">
                <a:latin typeface="Arial"/>
              </a:rPr>
              <a:pPr defTabSz="685983"/>
              <a:t>4</a:t>
            </a:fld>
            <a:endParaRPr lang="da-DK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00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Kontraktstyring – forståelse og begreb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6475" y="1592318"/>
            <a:ext cx="8166952" cy="3943464"/>
          </a:xfrm>
        </p:spPr>
        <p:txBody>
          <a:bodyPr/>
          <a:lstStyle/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Her forstås </a:t>
            </a:r>
            <a:r>
              <a:rPr lang="da-DK" dirty="0" err="1">
                <a:solidFill>
                  <a:srgbClr val="002060"/>
                </a:solidFill>
              </a:rPr>
              <a:t>kontraktstyring</a:t>
            </a:r>
            <a:r>
              <a:rPr lang="da-DK" dirty="0">
                <a:solidFill>
                  <a:srgbClr val="002060"/>
                </a:solidFill>
              </a:rPr>
              <a:t> som omhandlede </a:t>
            </a:r>
            <a:r>
              <a:rPr lang="da-DK" u="sng" dirty="0">
                <a:solidFill>
                  <a:srgbClr val="002060"/>
                </a:solidFill>
              </a:rPr>
              <a:t>en del</a:t>
            </a:r>
            <a:r>
              <a:rPr lang="da-DK" dirty="0">
                <a:solidFill>
                  <a:srgbClr val="002060"/>
                </a:solidFill>
              </a:rPr>
              <a:t> af kontraktens livscyklus.</a:t>
            </a:r>
          </a:p>
          <a:p>
            <a:pPr marL="342991" indent="-342991">
              <a:buFont typeface="+mj-lt"/>
              <a:buAutoNum type="arabicPeriod"/>
            </a:pPr>
            <a:endParaRPr lang="da-DK" dirty="0">
              <a:solidFill>
                <a:srgbClr val="002060"/>
              </a:solidFill>
            </a:endParaRPr>
          </a:p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Et l</a:t>
            </a:r>
            <a:r>
              <a:rPr lang="da-DK" u="sng" dirty="0">
                <a:solidFill>
                  <a:srgbClr val="002060"/>
                </a:solidFill>
              </a:rPr>
              <a:t>edelsesværktøj </a:t>
            </a:r>
            <a:r>
              <a:rPr lang="da-DK" dirty="0">
                <a:solidFill>
                  <a:srgbClr val="002060"/>
                </a:solidFill>
              </a:rPr>
              <a:t>til at få overblik, strukturere, overvåge og styre aftaler og forpligtelser</a:t>
            </a:r>
          </a:p>
          <a:p>
            <a:pPr marL="342991" indent="-342991">
              <a:buFont typeface="+mj-lt"/>
              <a:buAutoNum type="arabicPeriod"/>
            </a:pPr>
            <a:endParaRPr lang="da-DK" dirty="0">
              <a:solidFill>
                <a:srgbClr val="002060"/>
              </a:solidFill>
            </a:endParaRPr>
          </a:p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Forvaltning og økonomistyring ift. kontrakter fra aftaleindgåelse til udløb.</a:t>
            </a:r>
          </a:p>
          <a:p>
            <a:pPr marL="419287" lvl="1" indent="-257244"/>
            <a:r>
              <a:rPr lang="da-DK" b="0" dirty="0">
                <a:solidFill>
                  <a:srgbClr val="002060"/>
                </a:solidFill>
              </a:rPr>
              <a:t>Registrering af kontrakten</a:t>
            </a:r>
          </a:p>
          <a:p>
            <a:pPr marL="419287" lvl="1" indent="-257244"/>
            <a:r>
              <a:rPr lang="da-DK" b="0" dirty="0">
                <a:solidFill>
                  <a:srgbClr val="002060"/>
                </a:solidFill>
              </a:rPr>
              <a:t>Opfølgning på overholdelse af kontraktbestemmelser</a:t>
            </a:r>
          </a:p>
          <a:p>
            <a:pPr marL="581330" lvl="2" indent="-257244"/>
            <a:r>
              <a:rPr lang="da-DK" b="0" dirty="0">
                <a:solidFill>
                  <a:srgbClr val="002060"/>
                </a:solidFill>
              </a:rPr>
              <a:t>Får vi hvad vi har betalt for?</a:t>
            </a:r>
          </a:p>
          <a:p>
            <a:pPr marL="581330" lvl="2" indent="-257244"/>
            <a:r>
              <a:rPr lang="da-DK" b="0" dirty="0">
                <a:solidFill>
                  <a:srgbClr val="002060"/>
                </a:solidFill>
              </a:rPr>
              <a:t>Betaler vi hvad der er aftalt?</a:t>
            </a:r>
          </a:p>
          <a:p>
            <a:pPr marL="581330" lvl="2" indent="-257244"/>
            <a:r>
              <a:rPr lang="da-DK" b="0" dirty="0">
                <a:solidFill>
                  <a:srgbClr val="002060"/>
                </a:solidFill>
              </a:rPr>
              <a:t>Bliver priserne reguleret korrekt?</a:t>
            </a:r>
          </a:p>
          <a:p>
            <a:pPr marL="581330" lvl="2" indent="-257244"/>
            <a:r>
              <a:rPr lang="da-DK" b="0" dirty="0">
                <a:solidFill>
                  <a:srgbClr val="002060"/>
                </a:solidFill>
              </a:rPr>
              <a:t>Bliver der opkrævet bod, hvis  betingelserne herfor er opfyldt?</a:t>
            </a:r>
          </a:p>
          <a:p>
            <a:pPr marL="581330" lvl="2" indent="-257244"/>
            <a:r>
              <a:rPr lang="da-DK" b="0" dirty="0">
                <a:solidFill>
                  <a:srgbClr val="002060"/>
                </a:solidFill>
              </a:rPr>
              <a:t>Osv.</a:t>
            </a:r>
          </a:p>
          <a:p>
            <a:pPr marL="419287" lvl="1" indent="-257244"/>
            <a:r>
              <a:rPr lang="da-DK" b="0" dirty="0">
                <a:solidFill>
                  <a:srgbClr val="002060"/>
                </a:solidFill>
              </a:rPr>
              <a:t>Forberedelse af ny kontrakt/nyt udbud</a:t>
            </a:r>
          </a:p>
          <a:p>
            <a:pPr marL="419287" lvl="1" indent="-257244"/>
            <a:endParaRPr lang="da-DK" b="0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da-DK" dirty="0">
                <a:solidFill>
                  <a:srgbClr val="002060"/>
                </a:solidFill>
              </a:rPr>
              <a:t>4. Kontraktstyring er andet og mere end blot et IT- system. Det er måden, som  man organiserer sig på omkring forvaltning af kontrakter.</a:t>
            </a:r>
          </a:p>
          <a:p>
            <a:pPr marL="257244" indent="-257244">
              <a:buFont typeface="Arial" panose="020B0604020202020204" pitchFamily="34" charset="0"/>
              <a:buChar char="•"/>
            </a:pPr>
            <a:r>
              <a:rPr lang="da-DK" b="0" dirty="0">
                <a:solidFill>
                  <a:srgbClr val="002060"/>
                </a:solidFill>
              </a:rPr>
              <a:t>En økonomisk disciplin</a:t>
            </a:r>
          </a:p>
          <a:p>
            <a:pPr marL="257244" indent="-257244">
              <a:buFont typeface="Arial" panose="020B0604020202020204" pitchFamily="34" charset="0"/>
              <a:buChar char="•"/>
            </a:pPr>
            <a:r>
              <a:rPr lang="da-DK" b="0" dirty="0">
                <a:solidFill>
                  <a:srgbClr val="002060"/>
                </a:solidFill>
              </a:rPr>
              <a:t>En forvaltningsmæssig disciplin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/>
            <a:r>
              <a:rPr lang="da-DK" dirty="0">
                <a:latin typeface="Arial"/>
              </a:rPr>
              <a:t>/ Fødevarestyrelsen / Forretningsservice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/>
            <a:fld id="{667EC89C-17A0-4E64-A6D2-B825673CEEDF}" type="slidenum">
              <a:rPr lang="da-DK">
                <a:latin typeface="Arial"/>
              </a:rPr>
              <a:pPr defTabSz="685983"/>
              <a:t>5</a:t>
            </a:fld>
            <a:endParaRPr lang="da-DK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6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Hvorfor </a:t>
            </a:r>
            <a:r>
              <a:rPr lang="da-DK" dirty="0" err="1"/>
              <a:t>kontraktstyring</a:t>
            </a:r>
            <a:r>
              <a:rPr lang="da-DK" dirty="0"/>
              <a:t>?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Det forvaltningsmæssige – vi skal drive forsvarlig og lovlig forvaltning. Vi skal have styr på vore aftaler</a:t>
            </a:r>
          </a:p>
          <a:p>
            <a:pPr marL="342991" indent="-342991">
              <a:buFont typeface="+mj-lt"/>
              <a:buAutoNum type="arabicPeriod"/>
            </a:pPr>
            <a:endParaRPr lang="da-DK" dirty="0">
              <a:solidFill>
                <a:srgbClr val="002060"/>
              </a:solidFill>
            </a:endParaRPr>
          </a:p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Vi skal købe billigst muligt – også efter af aftalerne er indgået</a:t>
            </a:r>
          </a:p>
          <a:p>
            <a:pPr marL="342991" indent="-342991">
              <a:buFont typeface="+mj-lt"/>
              <a:buAutoNum type="arabicPeriod"/>
            </a:pPr>
            <a:endParaRPr lang="da-DK" dirty="0">
              <a:solidFill>
                <a:srgbClr val="002060"/>
              </a:solidFill>
            </a:endParaRPr>
          </a:p>
          <a:p>
            <a:pPr marL="342991" indent="-342991">
              <a:buFont typeface="+mj-lt"/>
              <a:buAutoNum type="arabicPeriod"/>
            </a:pPr>
            <a:endParaRPr lang="da-DK" dirty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da-DK" sz="4501" dirty="0">
                <a:solidFill>
                  <a:srgbClr val="002060"/>
                </a:solidFill>
              </a:rPr>
              <a:t>§ + $</a:t>
            </a:r>
          </a:p>
          <a:p>
            <a:pPr>
              <a:buNone/>
            </a:pPr>
            <a:endParaRPr lang="da-DK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da-DK" dirty="0">
                <a:solidFill>
                  <a:srgbClr val="002060"/>
                </a:solidFill>
              </a:rPr>
              <a:t>3. Fødevarestyrelsen havde ikke noget overblik over sine kontraktlige forpligtelser – det er vi i gang med at få</a:t>
            </a:r>
          </a:p>
          <a:p>
            <a:pPr>
              <a:buNone/>
            </a:pPr>
            <a:endParaRPr lang="da-DK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da-DK" dirty="0">
                <a:solidFill>
                  <a:srgbClr val="002060"/>
                </a:solidFill>
              </a:rPr>
              <a:t>4. Vi har brug for en metode  til at registrere, følge op på og handle i forhold til enkelte bestemmelser i kontrakter.</a:t>
            </a:r>
          </a:p>
          <a:p>
            <a:pPr>
              <a:buNone/>
            </a:pPr>
            <a:endParaRPr lang="da-DK" dirty="0"/>
          </a:p>
          <a:p>
            <a:pPr>
              <a:buNone/>
            </a:pP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/>
            <a:r>
              <a:rPr lang="da-DK" dirty="0">
                <a:latin typeface="Arial"/>
              </a:rPr>
              <a:t>/ Fødevarestyrelsen / Forretningsservice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/>
            <a:fld id="{667EC89C-17A0-4E64-A6D2-B825673CEEDF}" type="slidenum">
              <a:rPr lang="da-DK">
                <a:latin typeface="Arial"/>
              </a:rPr>
              <a:pPr defTabSz="685983"/>
              <a:t>6</a:t>
            </a:fld>
            <a:endParaRPr lang="da-DK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12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Hvordan </a:t>
            </a:r>
            <a:r>
              <a:rPr lang="da-DK" dirty="0" err="1"/>
              <a:t>kontraktstyring</a:t>
            </a:r>
            <a:r>
              <a:rPr lang="da-DK" dirty="0"/>
              <a:t> i Fødevarestyrelsen I - teknik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88764" y="1754378"/>
            <a:ext cx="8242781" cy="3727385"/>
          </a:xfrm>
        </p:spPr>
        <p:txBody>
          <a:bodyPr/>
          <a:lstStyle/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Indkøbt kontraktstyringssystem</a:t>
            </a:r>
          </a:p>
          <a:p>
            <a:pPr marL="342991" indent="-342991">
              <a:buFont typeface="+mj-lt"/>
              <a:buAutoNum type="arabicPeriod"/>
            </a:pPr>
            <a:endParaRPr lang="da-DK" dirty="0">
              <a:solidFill>
                <a:srgbClr val="002060"/>
              </a:solidFill>
            </a:endParaRPr>
          </a:p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Der er tale om både et forvaltningssystem </a:t>
            </a:r>
            <a:r>
              <a:rPr lang="da-DK" u="sng" dirty="0">
                <a:solidFill>
                  <a:srgbClr val="002060"/>
                </a:solidFill>
              </a:rPr>
              <a:t>og</a:t>
            </a:r>
            <a:r>
              <a:rPr lang="da-DK" dirty="0">
                <a:solidFill>
                  <a:srgbClr val="002060"/>
                </a:solidFill>
              </a:rPr>
              <a:t> et økonomisystem</a:t>
            </a:r>
          </a:p>
          <a:p>
            <a:pPr marL="342991" indent="-342991">
              <a:buFont typeface="+mj-lt"/>
              <a:buAutoNum type="arabicPeriod"/>
            </a:pPr>
            <a:endParaRPr lang="da-DK" u="sng" dirty="0">
              <a:solidFill>
                <a:srgbClr val="002060"/>
              </a:solidFill>
            </a:endParaRPr>
          </a:p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Indkøbet foregik efter en omfattende markedsafklaring</a:t>
            </a:r>
          </a:p>
          <a:p>
            <a:pPr marL="342991" indent="-342991">
              <a:buFont typeface="+mj-lt"/>
              <a:buAutoNum type="arabicPeriod"/>
            </a:pPr>
            <a:endParaRPr lang="da-DK" dirty="0">
              <a:solidFill>
                <a:srgbClr val="002060"/>
              </a:solidFill>
            </a:endParaRPr>
          </a:p>
          <a:p>
            <a:pPr marL="342991" indent="-342991">
              <a:buFont typeface="+mj-lt"/>
              <a:buAutoNum type="arabicPeriod"/>
            </a:pPr>
            <a:r>
              <a:rPr lang="da-DK" dirty="0" err="1">
                <a:solidFill>
                  <a:srgbClr val="002060"/>
                </a:solidFill>
              </a:rPr>
              <a:t>Fire-årig</a:t>
            </a:r>
            <a:r>
              <a:rPr lang="da-DK" dirty="0">
                <a:solidFill>
                  <a:srgbClr val="002060"/>
                </a:solidFill>
              </a:rPr>
              <a:t> servicekontrakt med mulighed for opsigelse</a:t>
            </a:r>
          </a:p>
          <a:p>
            <a:pPr marL="342991" indent="-342991">
              <a:buFont typeface="+mj-lt"/>
              <a:buAutoNum type="arabicPeriod"/>
            </a:pPr>
            <a:endParaRPr lang="da-DK" dirty="0">
              <a:solidFill>
                <a:srgbClr val="002060"/>
              </a:solidFill>
            </a:endParaRPr>
          </a:p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Vi har valgt </a:t>
            </a:r>
            <a:r>
              <a:rPr lang="da-DK" u="sng" dirty="0">
                <a:solidFill>
                  <a:srgbClr val="002060"/>
                </a:solidFill>
              </a:rPr>
              <a:t>ikke</a:t>
            </a:r>
            <a:r>
              <a:rPr lang="da-DK" dirty="0">
                <a:solidFill>
                  <a:srgbClr val="002060"/>
                </a:solidFill>
              </a:rPr>
              <a:t> at lave integrationer (til fx journalsystem og økonomisystem)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/>
            <a:r>
              <a:rPr lang="da-DK" dirty="0">
                <a:latin typeface="Arial"/>
              </a:rPr>
              <a:t>/ Fødevarestyrelsen / Forretningsservice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/>
            <a:fld id="{667EC89C-17A0-4E64-A6D2-B825673CEEDF}" type="slidenum">
              <a:rPr lang="da-DK">
                <a:latin typeface="Arial"/>
              </a:rPr>
              <a:pPr defTabSz="685983"/>
              <a:t>7</a:t>
            </a:fld>
            <a:endParaRPr lang="da-DK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2154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Hvordan </a:t>
            </a:r>
            <a:r>
              <a:rPr lang="da-DK" dirty="0" err="1"/>
              <a:t>kontraktstyring</a:t>
            </a:r>
            <a:r>
              <a:rPr lang="da-DK" dirty="0"/>
              <a:t> i Fødevarestyrelsen II – regler eller penge?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Kontraktstyring i Fødevarestyrelsen er en del af styrelsens effektiviseringsstrategi</a:t>
            </a:r>
          </a:p>
          <a:p>
            <a:pPr marL="342991" indent="-342991">
              <a:buFont typeface="+mj-lt"/>
              <a:buAutoNum type="arabicPeriod"/>
            </a:pPr>
            <a:endParaRPr lang="da-DK" dirty="0">
              <a:solidFill>
                <a:srgbClr val="002060"/>
              </a:solidFill>
            </a:endParaRPr>
          </a:p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Dét betyder, at udgangspunktet er, at der skal hentes penge.  Bestemt økonomisk mål skulle/skal nås.</a:t>
            </a:r>
          </a:p>
          <a:p>
            <a:pPr marL="342991" indent="-342991">
              <a:buFont typeface="+mj-lt"/>
              <a:buAutoNum type="arabicPeriod"/>
            </a:pPr>
            <a:endParaRPr lang="da-DK" dirty="0">
              <a:solidFill>
                <a:srgbClr val="002060"/>
              </a:solidFill>
            </a:endParaRPr>
          </a:p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Derudover hjælper det os til at overholde regler om god forvaltningsskik med videre. </a:t>
            </a:r>
          </a:p>
          <a:p>
            <a:pPr>
              <a:buNone/>
            </a:pPr>
            <a:endParaRPr lang="da-DK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da-DK" dirty="0">
                <a:solidFill>
                  <a:srgbClr val="002060"/>
                </a:solidFill>
              </a:rPr>
              <a:t>Dét sker gennem:</a:t>
            </a:r>
          </a:p>
          <a:p>
            <a:pPr>
              <a:buNone/>
            </a:pPr>
            <a:endParaRPr lang="da-DK" dirty="0">
              <a:solidFill>
                <a:srgbClr val="002060"/>
              </a:solidFill>
            </a:endParaRPr>
          </a:p>
          <a:p>
            <a:pPr marL="385865" indent="-385865">
              <a:buFont typeface="+mj-lt"/>
              <a:buAutoNum type="romanUcPeriod"/>
            </a:pPr>
            <a:r>
              <a:rPr lang="da-DK" dirty="0">
                <a:solidFill>
                  <a:srgbClr val="002060"/>
                </a:solidFill>
              </a:rPr>
              <a:t>Fakturakontrol – matchning mellem betalinger og kontraktindhold</a:t>
            </a:r>
          </a:p>
          <a:p>
            <a:pPr marL="385865" indent="-385865">
              <a:buFont typeface="+mj-lt"/>
              <a:buAutoNum type="romanUcPeriod"/>
            </a:pPr>
            <a:endParaRPr lang="da-DK" dirty="0">
              <a:solidFill>
                <a:srgbClr val="002060"/>
              </a:solidFill>
            </a:endParaRPr>
          </a:p>
          <a:p>
            <a:pPr marL="385865" indent="-385865">
              <a:buFont typeface="+mj-lt"/>
              <a:buAutoNum type="romanUcPeriod"/>
            </a:pPr>
            <a:r>
              <a:rPr lang="da-DK" dirty="0">
                <a:solidFill>
                  <a:srgbClr val="002060"/>
                </a:solidFill>
              </a:rPr>
              <a:t>Erfaringsopsamling – fx forberedelse af genudbud (læring ift. anvendelse af nuværende kontrakt)</a:t>
            </a:r>
          </a:p>
          <a:p>
            <a:pPr marL="385865" indent="-385865">
              <a:buFont typeface="+mj-lt"/>
              <a:buAutoNum type="romanUcPeriod"/>
            </a:pPr>
            <a:endParaRPr lang="da-DK" dirty="0">
              <a:solidFill>
                <a:srgbClr val="002060"/>
              </a:solidFill>
            </a:endParaRPr>
          </a:p>
          <a:p>
            <a:pPr marL="385865" indent="-385865">
              <a:buFont typeface="+mj-lt"/>
              <a:buAutoNum type="romanUcPeriod"/>
            </a:pPr>
            <a:r>
              <a:rPr lang="da-DK" dirty="0">
                <a:solidFill>
                  <a:srgbClr val="002060"/>
                </a:solidFill>
              </a:rPr>
              <a:t>Rettidig håndtering af kontrakter – opsigelser, indeksreguleringer og andet.</a:t>
            </a:r>
          </a:p>
          <a:p>
            <a:pPr marL="342991" indent="-342991">
              <a:buFont typeface="+mj-lt"/>
              <a:buAutoNum type="arabicPeriod"/>
            </a:pPr>
            <a:endParaRPr lang="da-DK" dirty="0">
              <a:solidFill>
                <a:srgbClr val="002060"/>
              </a:solidFill>
            </a:endParaRPr>
          </a:p>
          <a:p>
            <a:pPr>
              <a:buNone/>
            </a:pPr>
            <a:endParaRPr lang="da-DK" dirty="0">
              <a:solidFill>
                <a:srgbClr val="002060"/>
              </a:solidFill>
            </a:endParaRPr>
          </a:p>
          <a:p>
            <a:pPr marL="342991" indent="-342991">
              <a:buFont typeface="+mj-lt"/>
              <a:buAutoNum type="arabicPeriod"/>
            </a:pPr>
            <a:endParaRPr lang="da-DK" dirty="0"/>
          </a:p>
          <a:p>
            <a:pPr marL="342991" indent="-342991">
              <a:buFont typeface="+mj-lt"/>
              <a:buAutoNum type="arabicPeriod"/>
            </a:pP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/>
            <a:r>
              <a:rPr lang="da-DK" dirty="0">
                <a:latin typeface="Arial"/>
              </a:rPr>
              <a:t>/ Fødevarestyrelsen / Forretningsservice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/>
            <a:fld id="{667EC89C-17A0-4E64-A6D2-B825673CEEDF}" type="slidenum">
              <a:rPr lang="da-DK">
                <a:latin typeface="Arial"/>
              </a:rPr>
              <a:pPr defTabSz="685983"/>
              <a:t>8</a:t>
            </a:fld>
            <a:endParaRPr lang="da-DK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598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Hvordan </a:t>
            </a:r>
            <a:r>
              <a:rPr lang="da-DK" dirty="0" err="1"/>
              <a:t>kontraktstyring</a:t>
            </a:r>
            <a:r>
              <a:rPr lang="da-DK" dirty="0"/>
              <a:t> i Fødevarestyrelsen III – ledelsesmæssige forankring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Den øverste ledelse (i vores tilfælde direktionen) skal interessere sig for spørgsmålet. </a:t>
            </a:r>
          </a:p>
          <a:p>
            <a:pPr marL="342991" indent="-342991">
              <a:buFont typeface="+mj-lt"/>
              <a:buAutoNum type="arabicPeriod"/>
            </a:pPr>
            <a:endParaRPr lang="da-DK" dirty="0">
              <a:solidFill>
                <a:srgbClr val="002060"/>
              </a:solidFill>
            </a:endParaRPr>
          </a:p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Dén interesse har vi kunne skabe som en del af effektiviseringsstrategien.</a:t>
            </a:r>
          </a:p>
          <a:p>
            <a:pPr marL="342991" indent="-342991">
              <a:buFont typeface="+mj-lt"/>
              <a:buAutoNum type="arabicPeriod"/>
            </a:pPr>
            <a:endParaRPr lang="da-DK" dirty="0">
              <a:solidFill>
                <a:srgbClr val="002060"/>
              </a:solidFill>
            </a:endParaRPr>
          </a:p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Penge er mange gange mere interessant end regler…</a:t>
            </a:r>
            <a:endParaRPr lang="da-DK" b="0" dirty="0">
              <a:solidFill>
                <a:srgbClr val="002060"/>
              </a:solidFill>
            </a:endParaRPr>
          </a:p>
          <a:p>
            <a:pPr marL="342991" indent="-342991">
              <a:buFont typeface="+mj-lt"/>
              <a:buAutoNum type="arabicPeriod"/>
            </a:pPr>
            <a:endParaRPr lang="da-DK" dirty="0">
              <a:solidFill>
                <a:srgbClr val="002060"/>
              </a:solidFill>
            </a:endParaRPr>
          </a:p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I dag er indsatsen en del af en større indkøbsstrategi, der  er forankret i en styregruppe med økonomidirektøren som formand. </a:t>
            </a:r>
          </a:p>
          <a:p>
            <a:pPr marL="342991" indent="-342991">
              <a:buFont typeface="+mj-lt"/>
              <a:buAutoNum type="arabicPeriod"/>
            </a:pPr>
            <a:endParaRPr lang="da-DK" dirty="0">
              <a:solidFill>
                <a:srgbClr val="002060"/>
              </a:solidFill>
            </a:endParaRPr>
          </a:p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Indkøbsplanen (og herunder </a:t>
            </a:r>
            <a:r>
              <a:rPr lang="da-DK" dirty="0" err="1">
                <a:solidFill>
                  <a:srgbClr val="002060"/>
                </a:solidFill>
              </a:rPr>
              <a:t>kontraktsstyringsindsatsen</a:t>
            </a:r>
            <a:r>
              <a:rPr lang="da-DK" dirty="0">
                <a:solidFill>
                  <a:srgbClr val="002060"/>
                </a:solidFill>
              </a:rPr>
              <a:t>) bliver én gang årligt godkendt af direktionen.</a:t>
            </a:r>
          </a:p>
          <a:p>
            <a:pPr marL="342991" indent="-342991">
              <a:buFont typeface="+mj-lt"/>
              <a:buAutoNum type="arabicPeriod"/>
            </a:pPr>
            <a:endParaRPr lang="da-DK" dirty="0">
              <a:solidFill>
                <a:srgbClr val="002060"/>
              </a:solidFill>
            </a:endParaRPr>
          </a:p>
          <a:p>
            <a:pPr marL="342991" indent="-342991">
              <a:buFont typeface="+mj-lt"/>
              <a:buAutoNum type="arabicPeriod"/>
            </a:pPr>
            <a:r>
              <a:rPr lang="da-DK" dirty="0">
                <a:solidFill>
                  <a:srgbClr val="002060"/>
                </a:solidFill>
              </a:rPr>
              <a:t>Altså: Det er vigtigt at få en strategisk forankring på direktionsniveau eller tilsvarende!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/>
            <a:r>
              <a:rPr lang="da-DK" dirty="0">
                <a:latin typeface="Arial"/>
              </a:rPr>
              <a:t>/ Fødevarestyrelsen / Forretningsservice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/>
            <a:fld id="{667EC89C-17A0-4E64-A6D2-B825673CEEDF}" type="slidenum">
              <a:rPr lang="da-DK">
                <a:latin typeface="Arial"/>
              </a:rPr>
              <a:pPr defTabSz="685983"/>
              <a:t>9</a:t>
            </a:fld>
            <a:endParaRPr lang="da-DK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472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FIRS1">
      <a:majorFont>
        <a:latin typeface="Diavlo Bold"/>
        <a:ea typeface=""/>
        <a:cs typeface=""/>
      </a:majorFont>
      <a:minorFont>
        <a:latin typeface="Museo Sans 500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Med logo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KI PowerPoint v3.0">
  <a:themeElements>
    <a:clrScheme name="SKI 2016 farver">
      <a:dk1>
        <a:srgbClr val="2A2A2A"/>
      </a:dk1>
      <a:lt1>
        <a:srgbClr val="FFFFFF"/>
      </a:lt1>
      <a:dk2>
        <a:srgbClr val="063A40"/>
      </a:dk2>
      <a:lt2>
        <a:srgbClr val="E6ECE9"/>
      </a:lt2>
      <a:accent1>
        <a:srgbClr val="004A64"/>
      </a:accent1>
      <a:accent2>
        <a:srgbClr val="637575"/>
      </a:accent2>
      <a:accent3>
        <a:srgbClr val="68B1D2"/>
      </a:accent3>
      <a:accent4>
        <a:srgbClr val="6AC3AD"/>
      </a:accent4>
      <a:accent5>
        <a:srgbClr val="DF4777"/>
      </a:accent5>
      <a:accent6>
        <a:srgbClr val="EDBF15"/>
      </a:accent6>
      <a:hlink>
        <a:srgbClr val="0563C1"/>
      </a:hlink>
      <a:folHlink>
        <a:srgbClr val="954F72"/>
      </a:folHlink>
    </a:clrScheme>
    <a:fontScheme name="SKI Font v3.0">
      <a:majorFont>
        <a:latin typeface="Calibri"/>
        <a:ea typeface=""/>
        <a:cs typeface=""/>
      </a:majorFont>
      <a:minorFont>
        <a:latin typeface="Arial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buClr>
            <a:srgbClr val="073951"/>
          </a:buClr>
          <a:buSzPct val="120000"/>
          <a:defRPr sz="1200" b="1" noProof="1" smtClean="0">
            <a:solidFill>
              <a:schemeClr val="tx2"/>
            </a:solidFill>
            <a:latin typeface="+mn-lt"/>
            <a:cs typeface="Arial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SKI - 16x9 - Grøn.potx" id="{88C9B364-0BAE-4A1D-AC8C-298D92A81FED}" vid="{CD913AD0-97EB-48E0-ADD4-34B7A158FFA9}"/>
    </a:ext>
  </a:extLst>
</a:theme>
</file>

<file path=ppt/theme/theme4.xml><?xml version="1.0" encoding="utf-8"?>
<a:theme xmlns:a="http://schemas.openxmlformats.org/drawingml/2006/main" name="Ledelsesteam seminar marts 2017.docx">
  <a:themeElements>
    <a:clrScheme name="MFVM - Fødevarestyrelsen">
      <a:dk1>
        <a:srgbClr val="000000"/>
      </a:dk1>
      <a:lt1>
        <a:sysClr val="window" lastClr="FFFFFF"/>
      </a:lt1>
      <a:dk2>
        <a:srgbClr val="BFEAE3"/>
      </a:dk2>
      <a:lt2>
        <a:srgbClr val="E5F6F3"/>
      </a:lt2>
      <a:accent1>
        <a:srgbClr val="00AB8E"/>
      </a:accent1>
      <a:accent2>
        <a:srgbClr val="003127"/>
      </a:accent2>
      <a:accent3>
        <a:srgbClr val="33B9C4"/>
      </a:accent3>
      <a:accent4>
        <a:srgbClr val="00874B"/>
      </a:accent4>
      <a:accent5>
        <a:srgbClr val="ABBC38"/>
      </a:accent5>
      <a:accent6>
        <a:srgbClr val="512D6D"/>
      </a:accent6>
      <a:hlink>
        <a:srgbClr val="0000FF"/>
      </a:hlink>
      <a:folHlink>
        <a:srgbClr val="800080"/>
      </a:folHlink>
    </a:clrScheme>
    <a:fontScheme name="Miljø og Fødevareministeri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Fødevarestyrelsen PowerPoint Skabelon 16_9" id="{4CC54E54-F9D7-4A38-8BB2-584AA3B05380}" vid="{ADBB20A8-D353-433D-A3ED-C6AA1191DFF2}"/>
    </a:ext>
  </a:extLst>
</a:theme>
</file>

<file path=ppt/theme/theme5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Powerpointskabelon</Template>
  <TotalTime>3598</TotalTime>
  <Words>1054</Words>
  <Application>Microsoft Office PowerPoint</Application>
  <PresentationFormat>Skærmshow (4:3)</PresentationFormat>
  <Paragraphs>191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Diastitler</vt:lpstr>
      </vt:variant>
      <vt:variant>
        <vt:i4>18</vt:i4>
      </vt:variant>
    </vt:vector>
  </HeadingPairs>
  <TitlesOfParts>
    <vt:vector size="22" baseType="lpstr">
      <vt:lpstr>Kontortema</vt:lpstr>
      <vt:lpstr>2_Med logo</vt:lpstr>
      <vt:lpstr>SKI PowerPoint v3.0</vt:lpstr>
      <vt:lpstr>Ledelsesteam seminar marts 2017.docx</vt:lpstr>
      <vt:lpstr>PowerPoint-præsentation</vt:lpstr>
      <vt:lpstr>Indhold – det jeg vil tale om</vt:lpstr>
      <vt:lpstr>Kort om Fødevarestyrelsen I – hvad laver vi?</vt:lpstr>
      <vt:lpstr>Kort om Fødevarestyrelsen II – det indkøbsrelevante</vt:lpstr>
      <vt:lpstr>Kontraktstyring – forståelse og begreb</vt:lpstr>
      <vt:lpstr>Hvorfor kontraktstyring?</vt:lpstr>
      <vt:lpstr>Hvordan kontraktstyring i Fødevarestyrelsen I - teknik</vt:lpstr>
      <vt:lpstr>Hvordan kontraktstyring i Fødevarestyrelsen II – regler eller penge?</vt:lpstr>
      <vt:lpstr>Hvordan kontraktstyring i Fødevarestyrelsen III – ledelsesmæssige forankring</vt:lpstr>
      <vt:lpstr>Hvordan kontraktstyring i Fødevarestyrelsen IV – forankring i organisationen</vt:lpstr>
      <vt:lpstr>Ressourcer</vt:lpstr>
      <vt:lpstr>Do &amp; don´t - erfaringer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HANSENBERG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Thomas Tromborg</dc:creator>
  <cp:lastModifiedBy>Undervisningsministeriet</cp:lastModifiedBy>
  <cp:revision>211</cp:revision>
  <dcterms:created xsi:type="dcterms:W3CDTF">2014-10-23T06:22:37Z</dcterms:created>
  <dcterms:modified xsi:type="dcterms:W3CDTF">2017-10-16T10:31:58Z</dcterms:modified>
</cp:coreProperties>
</file>