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4"/>
  </p:sldMasterIdLst>
  <p:notesMasterIdLst>
    <p:notesMasterId r:id="rId21"/>
  </p:notesMasterIdLst>
  <p:handoutMasterIdLst>
    <p:handoutMasterId r:id="rId22"/>
  </p:handoutMasterIdLst>
  <p:sldIdLst>
    <p:sldId id="256" r:id="rId5"/>
    <p:sldId id="257" r:id="rId6"/>
    <p:sldId id="304" r:id="rId7"/>
    <p:sldId id="286" r:id="rId8"/>
    <p:sldId id="312" r:id="rId9"/>
    <p:sldId id="309" r:id="rId10"/>
    <p:sldId id="310" r:id="rId11"/>
    <p:sldId id="282" r:id="rId12"/>
    <p:sldId id="301" r:id="rId13"/>
    <p:sldId id="414" r:id="rId14"/>
    <p:sldId id="264" r:id="rId15"/>
    <p:sldId id="266" r:id="rId16"/>
    <p:sldId id="307" r:id="rId17"/>
    <p:sldId id="271" r:id="rId18"/>
    <p:sldId id="314" r:id="rId19"/>
    <p:sldId id="259"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575"/>
    <a:srgbClr val="063A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46" d="100"/>
          <a:sy n="46" d="100"/>
        </p:scale>
        <p:origin x="-2226" y="-172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øren Ingemann-Olsen" userId="20c96e4c-e8f2-4323-a6ab-8ab58690d236" providerId="ADAL" clId="{105A3209-DF60-468A-966B-826E09E4757F}"/>
    <pc:docChg chg="undo custSel addSld delSld modSld sldOrd">
      <pc:chgData name="Søren Ingemann-Olsen" userId="20c96e4c-e8f2-4323-a6ab-8ab58690d236" providerId="ADAL" clId="{105A3209-DF60-468A-966B-826E09E4757F}" dt="2018-09-16T16:23:38.700" v="905" actId="20577"/>
      <pc:docMkLst>
        <pc:docMk/>
      </pc:docMkLst>
      <pc:sldChg chg="modSp">
        <pc:chgData name="Søren Ingemann-Olsen" userId="20c96e4c-e8f2-4323-a6ab-8ab58690d236" providerId="ADAL" clId="{105A3209-DF60-468A-966B-826E09E4757F}" dt="2018-09-16T13:07:10.635" v="758" actId="20577"/>
        <pc:sldMkLst>
          <pc:docMk/>
          <pc:sldMk cId="3135507296" sldId="257"/>
        </pc:sldMkLst>
        <pc:spChg chg="mod">
          <ac:chgData name="Søren Ingemann-Olsen" userId="20c96e4c-e8f2-4323-a6ab-8ab58690d236" providerId="ADAL" clId="{105A3209-DF60-468A-966B-826E09E4757F}" dt="2018-09-16T13:07:10.635" v="758" actId="20577"/>
          <ac:spMkLst>
            <pc:docMk/>
            <pc:sldMk cId="3135507296" sldId="257"/>
            <ac:spMk id="6" creationId="{DE79D25E-8EE5-42CD-868E-24276F9B33C1}"/>
          </ac:spMkLst>
        </pc:spChg>
      </pc:sldChg>
      <pc:sldChg chg="addSp delSp modSp ord">
        <pc:chgData name="Søren Ingemann-Olsen" userId="20c96e4c-e8f2-4323-a6ab-8ab58690d236" providerId="ADAL" clId="{105A3209-DF60-468A-966B-826E09E4757F}" dt="2018-09-12T12:24:28.472" v="621" actId="20577"/>
        <pc:sldMkLst>
          <pc:docMk/>
          <pc:sldMk cId="2500147463" sldId="259"/>
        </pc:sldMkLst>
        <pc:spChg chg="mod">
          <ac:chgData name="Søren Ingemann-Olsen" userId="20c96e4c-e8f2-4323-a6ab-8ab58690d236" providerId="ADAL" clId="{105A3209-DF60-468A-966B-826E09E4757F}" dt="2018-09-12T12:23:27.950" v="497" actId="20577"/>
          <ac:spMkLst>
            <pc:docMk/>
            <pc:sldMk cId="2500147463" sldId="259"/>
            <ac:spMk id="3" creationId="{00000000-0000-0000-0000-000000000000}"/>
          </ac:spMkLst>
        </pc:spChg>
        <pc:spChg chg="mod">
          <ac:chgData name="Søren Ingemann-Olsen" userId="20c96e4c-e8f2-4323-a6ab-8ab58690d236" providerId="ADAL" clId="{105A3209-DF60-468A-966B-826E09E4757F}" dt="2018-09-12T12:23:33.226" v="517" actId="20577"/>
          <ac:spMkLst>
            <pc:docMk/>
            <pc:sldMk cId="2500147463" sldId="259"/>
            <ac:spMk id="4" creationId="{00000000-0000-0000-0000-000000000000}"/>
          </ac:spMkLst>
        </pc:spChg>
        <pc:spChg chg="mod">
          <ac:chgData name="Søren Ingemann-Olsen" userId="20c96e4c-e8f2-4323-a6ab-8ab58690d236" providerId="ADAL" clId="{105A3209-DF60-468A-966B-826E09E4757F}" dt="2018-09-12T12:23:39.375" v="528" actId="20577"/>
          <ac:spMkLst>
            <pc:docMk/>
            <pc:sldMk cId="2500147463" sldId="259"/>
            <ac:spMk id="5" creationId="{00000000-0000-0000-0000-000000000000}"/>
          </ac:spMkLst>
        </pc:spChg>
        <pc:spChg chg="mod">
          <ac:chgData name="Søren Ingemann-Olsen" userId="20c96e4c-e8f2-4323-a6ab-8ab58690d236" providerId="ADAL" clId="{105A3209-DF60-468A-966B-826E09E4757F}" dt="2018-09-12T12:24:28.472" v="621" actId="20577"/>
          <ac:spMkLst>
            <pc:docMk/>
            <pc:sldMk cId="2500147463" sldId="259"/>
            <ac:spMk id="6" creationId="{00000000-0000-0000-0000-000000000000}"/>
          </ac:spMkLst>
        </pc:spChg>
        <pc:spChg chg="mod">
          <ac:chgData name="Søren Ingemann-Olsen" userId="20c96e4c-e8f2-4323-a6ab-8ab58690d236" providerId="ADAL" clId="{105A3209-DF60-468A-966B-826E09E4757F}" dt="2018-09-12T12:23:45.706" v="548" actId="20577"/>
          <ac:spMkLst>
            <pc:docMk/>
            <pc:sldMk cId="2500147463" sldId="259"/>
            <ac:spMk id="7" creationId="{00000000-0000-0000-0000-000000000000}"/>
          </ac:spMkLst>
        </pc:spChg>
        <pc:spChg chg="mod">
          <ac:chgData name="Søren Ingemann-Olsen" userId="20c96e4c-e8f2-4323-a6ab-8ab58690d236" providerId="ADAL" clId="{105A3209-DF60-468A-966B-826E09E4757F}" dt="2018-09-12T12:23:59.249" v="593" actId="20577"/>
          <ac:spMkLst>
            <pc:docMk/>
            <pc:sldMk cId="2500147463" sldId="259"/>
            <ac:spMk id="8" creationId="{00000000-0000-0000-0000-000000000000}"/>
          </ac:spMkLst>
        </pc:spChg>
        <pc:spChg chg="mod">
          <ac:chgData name="Søren Ingemann-Olsen" userId="20c96e4c-e8f2-4323-a6ab-8ab58690d236" providerId="ADAL" clId="{105A3209-DF60-468A-966B-826E09E4757F}" dt="2018-09-12T12:24:04.527" v="603" actId="20577"/>
          <ac:spMkLst>
            <pc:docMk/>
            <pc:sldMk cId="2500147463" sldId="259"/>
            <ac:spMk id="9" creationId="{00000000-0000-0000-0000-000000000000}"/>
          </ac:spMkLst>
        </pc:spChg>
        <pc:spChg chg="mod">
          <ac:chgData name="Søren Ingemann-Olsen" userId="20c96e4c-e8f2-4323-a6ab-8ab58690d236" providerId="ADAL" clId="{105A3209-DF60-468A-966B-826E09E4757F}" dt="2018-09-12T12:24:08.871" v="612" actId="20577"/>
          <ac:spMkLst>
            <pc:docMk/>
            <pc:sldMk cId="2500147463" sldId="259"/>
            <ac:spMk id="10" creationId="{00000000-0000-0000-0000-000000000000}"/>
          </ac:spMkLst>
        </pc:spChg>
        <pc:spChg chg="del">
          <ac:chgData name="Søren Ingemann-Olsen" userId="20c96e4c-e8f2-4323-a6ab-8ab58690d236" providerId="ADAL" clId="{105A3209-DF60-468A-966B-826E09E4757F}" dt="2018-09-12T12:23:09.872" v="471" actId="931"/>
          <ac:spMkLst>
            <pc:docMk/>
            <pc:sldMk cId="2500147463" sldId="259"/>
            <ac:spMk id="11" creationId="{00000000-0000-0000-0000-000000000000}"/>
          </ac:spMkLst>
        </pc:spChg>
        <pc:spChg chg="del">
          <ac:chgData name="Søren Ingemann-Olsen" userId="20c96e4c-e8f2-4323-a6ab-8ab58690d236" providerId="ADAL" clId="{105A3209-DF60-468A-966B-826E09E4757F}" dt="2018-09-12T12:23:17.497" v="472" actId="931"/>
          <ac:spMkLst>
            <pc:docMk/>
            <pc:sldMk cId="2500147463" sldId="259"/>
            <ac:spMk id="12" creationId="{00000000-0000-0000-0000-000000000000}"/>
          </ac:spMkLst>
        </pc:spChg>
        <pc:picChg chg="add mod">
          <ac:chgData name="Søren Ingemann-Olsen" userId="20c96e4c-e8f2-4323-a6ab-8ab58690d236" providerId="ADAL" clId="{105A3209-DF60-468A-966B-826E09E4757F}" dt="2018-09-12T12:23:09.872" v="471" actId="931"/>
          <ac:picMkLst>
            <pc:docMk/>
            <pc:sldMk cId="2500147463" sldId="259"/>
            <ac:picMk id="14" creationId="{058AD152-D798-4735-ACE9-924BBBAE2627}"/>
          </ac:picMkLst>
        </pc:picChg>
        <pc:picChg chg="add mod">
          <ac:chgData name="Søren Ingemann-Olsen" userId="20c96e4c-e8f2-4323-a6ab-8ab58690d236" providerId="ADAL" clId="{105A3209-DF60-468A-966B-826E09E4757F}" dt="2018-09-12T12:23:17.497" v="472" actId="931"/>
          <ac:picMkLst>
            <pc:docMk/>
            <pc:sldMk cId="2500147463" sldId="259"/>
            <ac:picMk id="16" creationId="{01B036AF-4FAB-4339-A2AD-7B33E0F0284A}"/>
          </ac:picMkLst>
        </pc:picChg>
      </pc:sldChg>
      <pc:sldChg chg="modSp add">
        <pc:chgData name="Søren Ingemann-Olsen" userId="20c96e4c-e8f2-4323-a6ab-8ab58690d236" providerId="ADAL" clId="{105A3209-DF60-468A-966B-826E09E4757F}" dt="2018-09-16T13:02:10.021" v="692" actId="20577"/>
        <pc:sldMkLst>
          <pc:docMk/>
          <pc:sldMk cId="3654224720" sldId="264"/>
        </pc:sldMkLst>
        <pc:spChg chg="mod">
          <ac:chgData name="Søren Ingemann-Olsen" userId="20c96e4c-e8f2-4323-a6ab-8ab58690d236" providerId="ADAL" clId="{105A3209-DF60-468A-966B-826E09E4757F}" dt="2018-09-16T13:02:10.021" v="692" actId="20577"/>
          <ac:spMkLst>
            <pc:docMk/>
            <pc:sldMk cId="3654224720" sldId="264"/>
            <ac:spMk id="5" creationId="{47880EF1-156D-4656-8D1D-E390862206DB}"/>
          </ac:spMkLst>
        </pc:spChg>
      </pc:sldChg>
      <pc:sldChg chg="add del">
        <pc:chgData name="Søren Ingemann-Olsen" userId="20c96e4c-e8f2-4323-a6ab-8ab58690d236" providerId="ADAL" clId="{105A3209-DF60-468A-966B-826E09E4757F}" dt="2018-09-16T12:58:34.674" v="670" actId="2696"/>
        <pc:sldMkLst>
          <pc:docMk/>
          <pc:sldMk cId="4151286274" sldId="265"/>
        </pc:sldMkLst>
      </pc:sldChg>
      <pc:sldChg chg="modSp add">
        <pc:chgData name="Søren Ingemann-Olsen" userId="20c96e4c-e8f2-4323-a6ab-8ab58690d236" providerId="ADAL" clId="{105A3209-DF60-468A-966B-826E09E4757F}" dt="2018-09-16T13:02:18.338" v="695" actId="20577"/>
        <pc:sldMkLst>
          <pc:docMk/>
          <pc:sldMk cId="2897860304" sldId="266"/>
        </pc:sldMkLst>
        <pc:spChg chg="mod">
          <ac:chgData name="Søren Ingemann-Olsen" userId="20c96e4c-e8f2-4323-a6ab-8ab58690d236" providerId="ADAL" clId="{105A3209-DF60-468A-966B-826E09E4757F}" dt="2018-09-16T13:02:18.338" v="695" actId="20577"/>
          <ac:spMkLst>
            <pc:docMk/>
            <pc:sldMk cId="2897860304" sldId="266"/>
            <ac:spMk id="5" creationId="{47880EF1-156D-4656-8D1D-E390862206DB}"/>
          </ac:spMkLst>
        </pc:spChg>
      </pc:sldChg>
      <pc:sldChg chg="modSp">
        <pc:chgData name="Søren Ingemann-Olsen" userId="20c96e4c-e8f2-4323-a6ab-8ab58690d236" providerId="ADAL" clId="{105A3209-DF60-468A-966B-826E09E4757F}" dt="2018-09-16T13:02:45.105" v="701" actId="20577"/>
        <pc:sldMkLst>
          <pc:docMk/>
          <pc:sldMk cId="1082973679" sldId="271"/>
        </pc:sldMkLst>
        <pc:spChg chg="mod">
          <ac:chgData name="Søren Ingemann-Olsen" userId="20c96e4c-e8f2-4323-a6ab-8ab58690d236" providerId="ADAL" clId="{105A3209-DF60-468A-966B-826E09E4757F}" dt="2018-09-16T13:02:45.105" v="701" actId="20577"/>
          <ac:spMkLst>
            <pc:docMk/>
            <pc:sldMk cId="1082973679" sldId="271"/>
            <ac:spMk id="2" creationId="{A3332CD7-56F9-46DF-A363-2A78E00D10AE}"/>
          </ac:spMkLst>
        </pc:spChg>
      </pc:sldChg>
      <pc:sldChg chg="modSp add">
        <pc:chgData name="Søren Ingemann-Olsen" userId="20c96e4c-e8f2-4323-a6ab-8ab58690d236" providerId="ADAL" clId="{105A3209-DF60-468A-966B-826E09E4757F}" dt="2018-09-12T12:19:01.419" v="358" actId="20577"/>
        <pc:sldMkLst>
          <pc:docMk/>
          <pc:sldMk cId="2351415753" sldId="282"/>
        </pc:sldMkLst>
        <pc:spChg chg="mod">
          <ac:chgData name="Søren Ingemann-Olsen" userId="20c96e4c-e8f2-4323-a6ab-8ab58690d236" providerId="ADAL" clId="{105A3209-DF60-468A-966B-826E09E4757F}" dt="2018-09-12T12:19:01.419" v="358" actId="20577"/>
          <ac:spMkLst>
            <pc:docMk/>
            <pc:sldMk cId="2351415753" sldId="282"/>
            <ac:spMk id="2" creationId="{00000000-0000-0000-0000-000000000000}"/>
          </ac:spMkLst>
        </pc:spChg>
      </pc:sldChg>
      <pc:sldChg chg="modSp del">
        <pc:chgData name="Søren Ingemann-Olsen" userId="20c96e4c-e8f2-4323-a6ab-8ab58690d236" providerId="ADAL" clId="{105A3209-DF60-468A-966B-826E09E4757F}" dt="2018-09-16T12:56:59.901" v="666" actId="2696"/>
        <pc:sldMkLst>
          <pc:docMk/>
          <pc:sldMk cId="1610755897" sldId="285"/>
        </pc:sldMkLst>
        <pc:spChg chg="mod">
          <ac:chgData name="Søren Ingemann-Olsen" userId="20c96e4c-e8f2-4323-a6ab-8ab58690d236" providerId="ADAL" clId="{105A3209-DF60-468A-966B-826E09E4757F}" dt="2018-09-12T12:22:34.903" v="467" actId="20577"/>
          <ac:spMkLst>
            <pc:docMk/>
            <pc:sldMk cId="1610755897" sldId="285"/>
            <ac:spMk id="3" creationId="{32112461-7555-4352-9B6B-E0E056C41AB4}"/>
          </ac:spMkLst>
        </pc:spChg>
      </pc:sldChg>
      <pc:sldChg chg="addSp delSp modSp delAnim modAnim">
        <pc:chgData name="Søren Ingemann-Olsen" userId="20c96e4c-e8f2-4323-a6ab-8ab58690d236" providerId="ADAL" clId="{105A3209-DF60-468A-966B-826E09E4757F}" dt="2018-09-16T13:05:40.418" v="739" actId="20577"/>
        <pc:sldMkLst>
          <pc:docMk/>
          <pc:sldMk cId="4095956183" sldId="286"/>
        </pc:sldMkLst>
        <pc:spChg chg="mod">
          <ac:chgData name="Søren Ingemann-Olsen" userId="20c96e4c-e8f2-4323-a6ab-8ab58690d236" providerId="ADAL" clId="{105A3209-DF60-468A-966B-826E09E4757F}" dt="2018-09-16T13:05:40.418" v="739" actId="20577"/>
          <ac:spMkLst>
            <pc:docMk/>
            <pc:sldMk cId="4095956183" sldId="286"/>
            <ac:spMk id="13" creationId="{3DAFED68-6848-4761-969F-B4DB4AC0D6AF}"/>
          </ac:spMkLst>
        </pc:spChg>
        <pc:spChg chg="add del mod">
          <ac:chgData name="Søren Ingemann-Olsen" userId="20c96e4c-e8f2-4323-a6ab-8ab58690d236" providerId="ADAL" clId="{105A3209-DF60-468A-966B-826E09E4757F}" dt="2018-09-12T11:58:33.099" v="213" actId="20577"/>
          <ac:spMkLst>
            <pc:docMk/>
            <pc:sldMk cId="4095956183" sldId="286"/>
            <ac:spMk id="15" creationId="{762DD0C6-E5FE-44BA-A34F-5253542396F8}"/>
          </ac:spMkLst>
        </pc:spChg>
        <pc:spChg chg="add del mod">
          <ac:chgData name="Søren Ingemann-Olsen" userId="20c96e4c-e8f2-4323-a6ab-8ab58690d236" providerId="ADAL" clId="{105A3209-DF60-468A-966B-826E09E4757F}" dt="2018-09-12T11:58:33.099" v="213" actId="20577"/>
          <ac:spMkLst>
            <pc:docMk/>
            <pc:sldMk cId="4095956183" sldId="286"/>
            <ac:spMk id="16" creationId="{FE0A1B6C-78EA-4412-A5EA-D92E843E0C16}"/>
          </ac:spMkLst>
        </pc:spChg>
        <pc:spChg chg="mod">
          <ac:chgData name="Søren Ingemann-Olsen" userId="20c96e4c-e8f2-4323-a6ab-8ab58690d236" providerId="ADAL" clId="{105A3209-DF60-468A-966B-826E09E4757F}" dt="2018-09-12T12:11:28.476" v="251" actId="14100"/>
          <ac:spMkLst>
            <pc:docMk/>
            <pc:sldMk cId="4095956183" sldId="286"/>
            <ac:spMk id="20" creationId="{B0DB2A1C-BAFC-4047-9722-0854EA30E943}"/>
          </ac:spMkLst>
        </pc:spChg>
        <pc:spChg chg="add del mod">
          <ac:chgData name="Søren Ingemann-Olsen" userId="20c96e4c-e8f2-4323-a6ab-8ab58690d236" providerId="ADAL" clId="{105A3209-DF60-468A-966B-826E09E4757F}" dt="2018-09-12T11:58:33.099" v="213" actId="20577"/>
          <ac:spMkLst>
            <pc:docMk/>
            <pc:sldMk cId="4095956183" sldId="286"/>
            <ac:spMk id="37" creationId="{68882702-71FC-4BF3-AA0C-71EAE7AB6C87}"/>
          </ac:spMkLst>
        </pc:spChg>
        <pc:spChg chg="add del mod">
          <ac:chgData name="Søren Ingemann-Olsen" userId="20c96e4c-e8f2-4323-a6ab-8ab58690d236" providerId="ADAL" clId="{105A3209-DF60-468A-966B-826E09E4757F}" dt="2018-09-12T11:58:33.099" v="213" actId="20577"/>
          <ac:spMkLst>
            <pc:docMk/>
            <pc:sldMk cId="4095956183" sldId="286"/>
            <ac:spMk id="38" creationId="{482AC503-19CE-4DF1-B595-59B78B1C5114}"/>
          </ac:spMkLst>
        </pc:spChg>
        <pc:spChg chg="add del mod">
          <ac:chgData name="Søren Ingemann-Olsen" userId="20c96e4c-e8f2-4323-a6ab-8ab58690d236" providerId="ADAL" clId="{105A3209-DF60-468A-966B-826E09E4757F}" dt="2018-09-12T11:58:33.099" v="213" actId="20577"/>
          <ac:spMkLst>
            <pc:docMk/>
            <pc:sldMk cId="4095956183" sldId="286"/>
            <ac:spMk id="41" creationId="{1FFFC5B4-4A5A-40A6-B182-4F8C067A5AD1}"/>
          </ac:spMkLst>
        </pc:spChg>
        <pc:spChg chg="add del mod">
          <ac:chgData name="Søren Ingemann-Olsen" userId="20c96e4c-e8f2-4323-a6ab-8ab58690d236" providerId="ADAL" clId="{105A3209-DF60-468A-966B-826E09E4757F}" dt="2018-09-12T11:58:33.099" v="213" actId="20577"/>
          <ac:spMkLst>
            <pc:docMk/>
            <pc:sldMk cId="4095956183" sldId="286"/>
            <ac:spMk id="42" creationId="{7BB2FDA7-CD7B-445D-A443-1AD998CAB080}"/>
          </ac:spMkLst>
        </pc:spChg>
        <pc:spChg chg="add del mod">
          <ac:chgData name="Søren Ingemann-Olsen" userId="20c96e4c-e8f2-4323-a6ab-8ab58690d236" providerId="ADAL" clId="{105A3209-DF60-468A-966B-826E09E4757F}" dt="2018-09-12T11:58:33.099" v="213" actId="20577"/>
          <ac:spMkLst>
            <pc:docMk/>
            <pc:sldMk cId="4095956183" sldId="286"/>
            <ac:spMk id="43" creationId="{AA3198D7-4E6E-4828-811F-4EC3A5EE29B8}"/>
          </ac:spMkLst>
        </pc:spChg>
        <pc:spChg chg="add del mod">
          <ac:chgData name="Søren Ingemann-Olsen" userId="20c96e4c-e8f2-4323-a6ab-8ab58690d236" providerId="ADAL" clId="{105A3209-DF60-468A-966B-826E09E4757F}" dt="2018-09-12T11:58:33.099" v="213" actId="20577"/>
          <ac:spMkLst>
            <pc:docMk/>
            <pc:sldMk cId="4095956183" sldId="286"/>
            <ac:spMk id="44" creationId="{E923AE80-238F-46F0-89D6-A741F77077D6}"/>
          </ac:spMkLst>
        </pc:spChg>
        <pc:spChg chg="add del mod">
          <ac:chgData name="Søren Ingemann-Olsen" userId="20c96e4c-e8f2-4323-a6ab-8ab58690d236" providerId="ADAL" clId="{105A3209-DF60-468A-966B-826E09E4757F}" dt="2018-09-12T11:58:33.099" v="213" actId="20577"/>
          <ac:spMkLst>
            <pc:docMk/>
            <pc:sldMk cId="4095956183" sldId="286"/>
            <ac:spMk id="45" creationId="{FD004489-16E1-41A2-A93F-7059ADF43D19}"/>
          </ac:spMkLst>
        </pc:spChg>
        <pc:spChg chg="add del mod">
          <ac:chgData name="Søren Ingemann-Olsen" userId="20c96e4c-e8f2-4323-a6ab-8ab58690d236" providerId="ADAL" clId="{105A3209-DF60-468A-966B-826E09E4757F}" dt="2018-09-12T11:58:33.099" v="213" actId="20577"/>
          <ac:spMkLst>
            <pc:docMk/>
            <pc:sldMk cId="4095956183" sldId="286"/>
            <ac:spMk id="46" creationId="{910C5327-F804-4DCB-9767-F25B6904F1AF}"/>
          </ac:spMkLst>
        </pc:spChg>
        <pc:spChg chg="add del mod">
          <ac:chgData name="Søren Ingemann-Olsen" userId="20c96e4c-e8f2-4323-a6ab-8ab58690d236" providerId="ADAL" clId="{105A3209-DF60-468A-966B-826E09E4757F}" dt="2018-09-12T11:58:33.099" v="213" actId="20577"/>
          <ac:spMkLst>
            <pc:docMk/>
            <pc:sldMk cId="4095956183" sldId="286"/>
            <ac:spMk id="47" creationId="{1F4F3775-DE25-41EB-B34A-F53983D5D065}"/>
          </ac:spMkLst>
        </pc:spChg>
        <pc:spChg chg="add del mod">
          <ac:chgData name="Søren Ingemann-Olsen" userId="20c96e4c-e8f2-4323-a6ab-8ab58690d236" providerId="ADAL" clId="{105A3209-DF60-468A-966B-826E09E4757F}" dt="2018-09-12T11:58:33.099" v="213" actId="20577"/>
          <ac:spMkLst>
            <pc:docMk/>
            <pc:sldMk cId="4095956183" sldId="286"/>
            <ac:spMk id="48" creationId="{1A66D8E7-65E8-4044-A57B-0BCCFECA145E}"/>
          </ac:spMkLst>
        </pc:spChg>
        <pc:spChg chg="add del mod">
          <ac:chgData name="Søren Ingemann-Olsen" userId="20c96e4c-e8f2-4323-a6ab-8ab58690d236" providerId="ADAL" clId="{105A3209-DF60-468A-966B-826E09E4757F}" dt="2018-09-12T11:58:33.099" v="213" actId="20577"/>
          <ac:spMkLst>
            <pc:docMk/>
            <pc:sldMk cId="4095956183" sldId="286"/>
            <ac:spMk id="49" creationId="{D4EEDCA9-B3E5-4B3A-891D-25A2BC99E3A7}"/>
          </ac:spMkLst>
        </pc:spChg>
        <pc:spChg chg="add del mod">
          <ac:chgData name="Søren Ingemann-Olsen" userId="20c96e4c-e8f2-4323-a6ab-8ab58690d236" providerId="ADAL" clId="{105A3209-DF60-468A-966B-826E09E4757F}" dt="2018-09-12T11:58:33.099" v="213" actId="20577"/>
          <ac:spMkLst>
            <pc:docMk/>
            <pc:sldMk cId="4095956183" sldId="286"/>
            <ac:spMk id="50" creationId="{A7212E80-60ED-49F1-BAEB-3BFBCEBDFC98}"/>
          </ac:spMkLst>
        </pc:spChg>
        <pc:spChg chg="add del mod">
          <ac:chgData name="Søren Ingemann-Olsen" userId="20c96e4c-e8f2-4323-a6ab-8ab58690d236" providerId="ADAL" clId="{105A3209-DF60-468A-966B-826E09E4757F}" dt="2018-09-12T11:58:33.099" v="213" actId="20577"/>
          <ac:spMkLst>
            <pc:docMk/>
            <pc:sldMk cId="4095956183" sldId="286"/>
            <ac:spMk id="51" creationId="{8FD48AF2-1B15-4B2C-AB64-65C20CF1D8B4}"/>
          </ac:spMkLst>
        </pc:spChg>
        <pc:spChg chg="add del mod">
          <ac:chgData name="Søren Ingemann-Olsen" userId="20c96e4c-e8f2-4323-a6ab-8ab58690d236" providerId="ADAL" clId="{105A3209-DF60-468A-966B-826E09E4757F}" dt="2018-09-12T11:58:33.099" v="213" actId="20577"/>
          <ac:spMkLst>
            <pc:docMk/>
            <pc:sldMk cId="4095956183" sldId="286"/>
            <ac:spMk id="52" creationId="{2CABCAD9-6818-4CFD-BB10-C2ECE44F2B47}"/>
          </ac:spMkLst>
        </pc:spChg>
        <pc:spChg chg="add del mod">
          <ac:chgData name="Søren Ingemann-Olsen" userId="20c96e4c-e8f2-4323-a6ab-8ab58690d236" providerId="ADAL" clId="{105A3209-DF60-468A-966B-826E09E4757F}" dt="2018-09-12T11:58:33.099" v="213" actId="20577"/>
          <ac:spMkLst>
            <pc:docMk/>
            <pc:sldMk cId="4095956183" sldId="286"/>
            <ac:spMk id="53" creationId="{6C19D03B-5963-412E-944B-EA2B773C28BF}"/>
          </ac:spMkLst>
        </pc:spChg>
        <pc:spChg chg="add del mod">
          <ac:chgData name="Søren Ingemann-Olsen" userId="20c96e4c-e8f2-4323-a6ab-8ab58690d236" providerId="ADAL" clId="{105A3209-DF60-468A-966B-826E09E4757F}" dt="2018-09-12T11:58:33.099" v="213" actId="20577"/>
          <ac:spMkLst>
            <pc:docMk/>
            <pc:sldMk cId="4095956183" sldId="286"/>
            <ac:spMk id="54" creationId="{4B14CA5D-EED6-4237-973B-F78C1210F278}"/>
          </ac:spMkLst>
        </pc:spChg>
        <pc:spChg chg="add del mod">
          <ac:chgData name="Søren Ingemann-Olsen" userId="20c96e4c-e8f2-4323-a6ab-8ab58690d236" providerId="ADAL" clId="{105A3209-DF60-468A-966B-826E09E4757F}" dt="2018-09-12T11:58:33.099" v="213" actId="20577"/>
          <ac:spMkLst>
            <pc:docMk/>
            <pc:sldMk cId="4095956183" sldId="286"/>
            <ac:spMk id="55" creationId="{85044C98-04BF-4025-BEB6-7AB8CC152B9E}"/>
          </ac:spMkLst>
        </pc:spChg>
        <pc:spChg chg="add del mod">
          <ac:chgData name="Søren Ingemann-Olsen" userId="20c96e4c-e8f2-4323-a6ab-8ab58690d236" providerId="ADAL" clId="{105A3209-DF60-468A-966B-826E09E4757F}" dt="2018-09-12T11:58:33.099" v="213" actId="20577"/>
          <ac:spMkLst>
            <pc:docMk/>
            <pc:sldMk cId="4095956183" sldId="286"/>
            <ac:spMk id="56" creationId="{DE9AD849-6909-433A-86BD-47FEC47D75C5}"/>
          </ac:spMkLst>
        </pc:spChg>
        <pc:spChg chg="add mod">
          <ac:chgData name="Søren Ingemann-Olsen" userId="20c96e4c-e8f2-4323-a6ab-8ab58690d236" providerId="ADAL" clId="{105A3209-DF60-468A-966B-826E09E4757F}" dt="2018-09-12T11:59:03.018" v="215" actId="164"/>
          <ac:spMkLst>
            <pc:docMk/>
            <pc:sldMk cId="4095956183" sldId="286"/>
            <ac:spMk id="74" creationId="{A2636159-925C-4724-BD21-79CD396E6696}"/>
          </ac:spMkLst>
        </pc:spChg>
        <pc:spChg chg="add mod">
          <ac:chgData name="Søren Ingemann-Olsen" userId="20c96e4c-e8f2-4323-a6ab-8ab58690d236" providerId="ADAL" clId="{105A3209-DF60-468A-966B-826E09E4757F}" dt="2018-09-12T11:59:03.018" v="215" actId="164"/>
          <ac:spMkLst>
            <pc:docMk/>
            <pc:sldMk cId="4095956183" sldId="286"/>
            <ac:spMk id="75" creationId="{9ECC0E40-C215-424B-8280-B1ECB8A81F3E}"/>
          </ac:spMkLst>
        </pc:spChg>
        <pc:spChg chg="add mod">
          <ac:chgData name="Søren Ingemann-Olsen" userId="20c96e4c-e8f2-4323-a6ab-8ab58690d236" providerId="ADAL" clId="{105A3209-DF60-468A-966B-826E09E4757F}" dt="2018-09-12T11:59:03.018" v="215" actId="164"/>
          <ac:spMkLst>
            <pc:docMk/>
            <pc:sldMk cId="4095956183" sldId="286"/>
            <ac:spMk id="78" creationId="{BC333707-01E6-4C86-B295-81617F8389E8}"/>
          </ac:spMkLst>
        </pc:spChg>
        <pc:spChg chg="add mod">
          <ac:chgData name="Søren Ingemann-Olsen" userId="20c96e4c-e8f2-4323-a6ab-8ab58690d236" providerId="ADAL" clId="{105A3209-DF60-468A-966B-826E09E4757F}" dt="2018-09-12T11:59:03.018" v="215" actId="164"/>
          <ac:spMkLst>
            <pc:docMk/>
            <pc:sldMk cId="4095956183" sldId="286"/>
            <ac:spMk id="79" creationId="{FFBAC5AB-798A-4031-8889-1A0F5F6AC089}"/>
          </ac:spMkLst>
        </pc:spChg>
        <pc:spChg chg="add mod">
          <ac:chgData name="Søren Ingemann-Olsen" userId="20c96e4c-e8f2-4323-a6ab-8ab58690d236" providerId="ADAL" clId="{105A3209-DF60-468A-966B-826E09E4757F}" dt="2018-09-12T11:59:03.018" v="215" actId="164"/>
          <ac:spMkLst>
            <pc:docMk/>
            <pc:sldMk cId="4095956183" sldId="286"/>
            <ac:spMk id="80" creationId="{9BA5BC85-6DB1-4E40-A593-8692D47D2B4A}"/>
          </ac:spMkLst>
        </pc:spChg>
        <pc:spChg chg="add mod">
          <ac:chgData name="Søren Ingemann-Olsen" userId="20c96e4c-e8f2-4323-a6ab-8ab58690d236" providerId="ADAL" clId="{105A3209-DF60-468A-966B-826E09E4757F}" dt="2018-09-12T11:59:03.018" v="215" actId="164"/>
          <ac:spMkLst>
            <pc:docMk/>
            <pc:sldMk cId="4095956183" sldId="286"/>
            <ac:spMk id="81" creationId="{D5617687-43B4-4553-A87A-F41B7D108806}"/>
          </ac:spMkLst>
        </pc:spChg>
        <pc:spChg chg="add mod">
          <ac:chgData name="Søren Ingemann-Olsen" userId="20c96e4c-e8f2-4323-a6ab-8ab58690d236" providerId="ADAL" clId="{105A3209-DF60-468A-966B-826E09E4757F}" dt="2018-09-12T11:59:03.018" v="215" actId="164"/>
          <ac:spMkLst>
            <pc:docMk/>
            <pc:sldMk cId="4095956183" sldId="286"/>
            <ac:spMk id="82" creationId="{104405D8-EE5F-4D0B-92C9-4D356256D297}"/>
          </ac:spMkLst>
        </pc:spChg>
        <pc:spChg chg="add mod">
          <ac:chgData name="Søren Ingemann-Olsen" userId="20c96e4c-e8f2-4323-a6ab-8ab58690d236" providerId="ADAL" clId="{105A3209-DF60-468A-966B-826E09E4757F}" dt="2018-09-12T11:59:03.018" v="215" actId="164"/>
          <ac:spMkLst>
            <pc:docMk/>
            <pc:sldMk cId="4095956183" sldId="286"/>
            <ac:spMk id="83" creationId="{528C6638-7EBD-40FE-8754-95AF72EC635F}"/>
          </ac:spMkLst>
        </pc:spChg>
        <pc:spChg chg="add mod">
          <ac:chgData name="Søren Ingemann-Olsen" userId="20c96e4c-e8f2-4323-a6ab-8ab58690d236" providerId="ADAL" clId="{105A3209-DF60-468A-966B-826E09E4757F}" dt="2018-09-12T11:59:03.018" v="215" actId="164"/>
          <ac:spMkLst>
            <pc:docMk/>
            <pc:sldMk cId="4095956183" sldId="286"/>
            <ac:spMk id="84" creationId="{88558F10-F107-4249-82CB-42CDD376BFAB}"/>
          </ac:spMkLst>
        </pc:spChg>
        <pc:spChg chg="add mod">
          <ac:chgData name="Søren Ingemann-Olsen" userId="20c96e4c-e8f2-4323-a6ab-8ab58690d236" providerId="ADAL" clId="{105A3209-DF60-468A-966B-826E09E4757F}" dt="2018-09-12T11:59:03.018" v="215" actId="164"/>
          <ac:spMkLst>
            <pc:docMk/>
            <pc:sldMk cId="4095956183" sldId="286"/>
            <ac:spMk id="85" creationId="{D3C163CA-9C9D-4357-A9DC-05C27E4AD85F}"/>
          </ac:spMkLst>
        </pc:spChg>
        <pc:spChg chg="add mod">
          <ac:chgData name="Søren Ingemann-Olsen" userId="20c96e4c-e8f2-4323-a6ab-8ab58690d236" providerId="ADAL" clId="{105A3209-DF60-468A-966B-826E09E4757F}" dt="2018-09-12T11:59:03.018" v="215" actId="164"/>
          <ac:spMkLst>
            <pc:docMk/>
            <pc:sldMk cId="4095956183" sldId="286"/>
            <ac:spMk id="86" creationId="{65CDCFFB-37B3-42EF-95E2-BF92375A4693}"/>
          </ac:spMkLst>
        </pc:spChg>
        <pc:spChg chg="add mod">
          <ac:chgData name="Søren Ingemann-Olsen" userId="20c96e4c-e8f2-4323-a6ab-8ab58690d236" providerId="ADAL" clId="{105A3209-DF60-468A-966B-826E09E4757F}" dt="2018-09-12T11:59:03.018" v="215" actId="164"/>
          <ac:spMkLst>
            <pc:docMk/>
            <pc:sldMk cId="4095956183" sldId="286"/>
            <ac:spMk id="87" creationId="{297106FF-7A9B-45EB-9B68-23C173C24C8C}"/>
          </ac:spMkLst>
        </pc:spChg>
        <pc:spChg chg="add mod">
          <ac:chgData name="Søren Ingemann-Olsen" userId="20c96e4c-e8f2-4323-a6ab-8ab58690d236" providerId="ADAL" clId="{105A3209-DF60-468A-966B-826E09E4757F}" dt="2018-09-12T11:59:03.018" v="215" actId="164"/>
          <ac:spMkLst>
            <pc:docMk/>
            <pc:sldMk cId="4095956183" sldId="286"/>
            <ac:spMk id="88" creationId="{2657163B-9F2A-4889-9C3A-A2CD62E96ADA}"/>
          </ac:spMkLst>
        </pc:spChg>
        <pc:spChg chg="add mod">
          <ac:chgData name="Søren Ingemann-Olsen" userId="20c96e4c-e8f2-4323-a6ab-8ab58690d236" providerId="ADAL" clId="{105A3209-DF60-468A-966B-826E09E4757F}" dt="2018-09-12T11:59:03.018" v="215" actId="164"/>
          <ac:spMkLst>
            <pc:docMk/>
            <pc:sldMk cId="4095956183" sldId="286"/>
            <ac:spMk id="89" creationId="{9ED1E5CF-A98E-4B6C-BFC4-15B707E48D48}"/>
          </ac:spMkLst>
        </pc:spChg>
        <pc:spChg chg="add mod">
          <ac:chgData name="Søren Ingemann-Olsen" userId="20c96e4c-e8f2-4323-a6ab-8ab58690d236" providerId="ADAL" clId="{105A3209-DF60-468A-966B-826E09E4757F}" dt="2018-09-12T11:59:03.018" v="215" actId="164"/>
          <ac:spMkLst>
            <pc:docMk/>
            <pc:sldMk cId="4095956183" sldId="286"/>
            <ac:spMk id="90" creationId="{B3CBDAAC-22CF-4916-95F4-D9D6BF8F9D8E}"/>
          </ac:spMkLst>
        </pc:spChg>
        <pc:spChg chg="add mod">
          <ac:chgData name="Søren Ingemann-Olsen" userId="20c96e4c-e8f2-4323-a6ab-8ab58690d236" providerId="ADAL" clId="{105A3209-DF60-468A-966B-826E09E4757F}" dt="2018-09-12T11:59:03.018" v="215" actId="164"/>
          <ac:spMkLst>
            <pc:docMk/>
            <pc:sldMk cId="4095956183" sldId="286"/>
            <ac:spMk id="91" creationId="{1078CC5E-5DEF-44C1-94DF-EE26B9F71022}"/>
          </ac:spMkLst>
        </pc:spChg>
        <pc:spChg chg="add mod">
          <ac:chgData name="Søren Ingemann-Olsen" userId="20c96e4c-e8f2-4323-a6ab-8ab58690d236" providerId="ADAL" clId="{105A3209-DF60-468A-966B-826E09E4757F}" dt="2018-09-12T11:59:03.018" v="215" actId="164"/>
          <ac:spMkLst>
            <pc:docMk/>
            <pc:sldMk cId="4095956183" sldId="286"/>
            <ac:spMk id="92" creationId="{0AE21C62-364B-4F49-BF87-B5997BAEDAAB}"/>
          </ac:spMkLst>
        </pc:spChg>
        <pc:spChg chg="add mod">
          <ac:chgData name="Søren Ingemann-Olsen" userId="20c96e4c-e8f2-4323-a6ab-8ab58690d236" providerId="ADAL" clId="{105A3209-DF60-468A-966B-826E09E4757F}" dt="2018-09-12T11:59:03.018" v="215" actId="164"/>
          <ac:spMkLst>
            <pc:docMk/>
            <pc:sldMk cId="4095956183" sldId="286"/>
            <ac:spMk id="93" creationId="{E7B81706-8749-47B9-8C19-34B59E0AB085}"/>
          </ac:spMkLst>
        </pc:spChg>
        <pc:spChg chg="add mod">
          <ac:chgData name="Søren Ingemann-Olsen" userId="20c96e4c-e8f2-4323-a6ab-8ab58690d236" providerId="ADAL" clId="{105A3209-DF60-468A-966B-826E09E4757F}" dt="2018-09-12T12:03:12.355" v="236" actId="164"/>
          <ac:spMkLst>
            <pc:docMk/>
            <pc:sldMk cId="4095956183" sldId="286"/>
            <ac:spMk id="94" creationId="{8B098C7D-6096-4014-8551-6CD12F719B4E}"/>
          </ac:spMkLst>
        </pc:spChg>
        <pc:spChg chg="add del mod">
          <ac:chgData name="Søren Ingemann-Olsen" userId="20c96e4c-e8f2-4323-a6ab-8ab58690d236" providerId="ADAL" clId="{105A3209-DF60-468A-966B-826E09E4757F}" dt="2018-09-12T12:11:22.202" v="250" actId="478"/>
          <ac:spMkLst>
            <pc:docMk/>
            <pc:sldMk cId="4095956183" sldId="286"/>
            <ac:spMk id="95" creationId="{453C7BCE-FC98-4F36-9482-10250FF55ABF}"/>
          </ac:spMkLst>
        </pc:spChg>
        <pc:spChg chg="add mod">
          <ac:chgData name="Søren Ingemann-Olsen" userId="20c96e4c-e8f2-4323-a6ab-8ab58690d236" providerId="ADAL" clId="{105A3209-DF60-468A-966B-826E09E4757F}" dt="2018-09-12T12:11:38.319" v="253" actId="1076"/>
          <ac:spMkLst>
            <pc:docMk/>
            <pc:sldMk cId="4095956183" sldId="286"/>
            <ac:spMk id="96" creationId="{ED3362CD-E62B-4096-9AB7-C55D4117A4D7}"/>
          </ac:spMkLst>
        </pc:spChg>
        <pc:grpChg chg="add mod ord">
          <ac:chgData name="Søren Ingemann-Olsen" userId="20c96e4c-e8f2-4323-a6ab-8ab58690d236" providerId="ADAL" clId="{105A3209-DF60-468A-966B-826E09E4757F}" dt="2018-09-12T11:59:29.120" v="220" actId="1076"/>
          <ac:grpSpMkLst>
            <pc:docMk/>
            <pc:sldMk cId="4095956183" sldId="286"/>
            <ac:grpSpMk id="2" creationId="{FBCCC83E-F818-456F-9B34-F93D60FB6596}"/>
          </ac:grpSpMkLst>
        </pc:grpChg>
        <pc:grpChg chg="add mod">
          <ac:chgData name="Søren Ingemann-Olsen" userId="20c96e4c-e8f2-4323-a6ab-8ab58690d236" providerId="ADAL" clId="{105A3209-DF60-468A-966B-826E09E4757F}" dt="2018-09-12T12:03:12.355" v="236" actId="164"/>
          <ac:grpSpMkLst>
            <pc:docMk/>
            <pc:sldMk cId="4095956183" sldId="286"/>
            <ac:grpSpMk id="3" creationId="{DD8DE2D4-3F89-4F34-9340-723F4AF3302D}"/>
          </ac:grpSpMkLst>
        </pc:grpChg>
        <pc:grpChg chg="mod">
          <ac:chgData name="Søren Ingemann-Olsen" userId="20c96e4c-e8f2-4323-a6ab-8ab58690d236" providerId="ADAL" clId="{105A3209-DF60-468A-966B-826E09E4757F}" dt="2018-09-12T12:03:12.355" v="236" actId="164"/>
          <ac:grpSpMkLst>
            <pc:docMk/>
            <pc:sldMk cId="4095956183" sldId="286"/>
            <ac:grpSpMk id="19" creationId="{5F23D0FD-F046-41ED-AA4C-5FD9DA1E9F47}"/>
          </ac:grpSpMkLst>
        </pc:grpChg>
        <pc:picChg chg="del">
          <ac:chgData name="Søren Ingemann-Olsen" userId="20c96e4c-e8f2-4323-a6ab-8ab58690d236" providerId="ADAL" clId="{105A3209-DF60-468A-966B-826E09E4757F}" dt="2018-09-12T11:58:15.240" v="209" actId="478"/>
          <ac:picMkLst>
            <pc:docMk/>
            <pc:sldMk cId="4095956183" sldId="286"/>
            <ac:picMk id="8" creationId="{A19CB6C4-D448-42B6-9778-C6FB18292D32}"/>
          </ac:picMkLst>
        </pc:picChg>
        <pc:picChg chg="del mod">
          <ac:chgData name="Søren Ingemann-Olsen" userId="20c96e4c-e8f2-4323-a6ab-8ab58690d236" providerId="ADAL" clId="{105A3209-DF60-468A-966B-826E09E4757F}" dt="2018-09-12T12:00:18.904" v="222" actId="478"/>
          <ac:picMkLst>
            <pc:docMk/>
            <pc:sldMk cId="4095956183" sldId="286"/>
            <ac:picMk id="17" creationId="{B83CA5D5-BD38-4013-92F5-47842A3BDF04}"/>
          </ac:picMkLst>
        </pc:picChg>
        <pc:cxnChg chg="add del mod">
          <ac:chgData name="Søren Ingemann-Olsen" userId="20c96e4c-e8f2-4323-a6ab-8ab58690d236" providerId="ADAL" clId="{105A3209-DF60-468A-966B-826E09E4757F}" dt="2018-09-12T11:58:33.099" v="213" actId="20577"/>
          <ac:cxnSpMkLst>
            <pc:docMk/>
            <pc:sldMk cId="4095956183" sldId="286"/>
            <ac:cxnSpMk id="12" creationId="{0340DE87-E2E6-4E38-ADB9-EE1E9B8CB1BA}"/>
          </ac:cxnSpMkLst>
        </pc:cxnChg>
        <pc:cxnChg chg="add del mod">
          <ac:chgData name="Søren Ingemann-Olsen" userId="20c96e4c-e8f2-4323-a6ab-8ab58690d236" providerId="ADAL" clId="{105A3209-DF60-468A-966B-826E09E4757F}" dt="2018-09-12T11:58:33.099" v="213" actId="20577"/>
          <ac:cxnSpMkLst>
            <pc:docMk/>
            <pc:sldMk cId="4095956183" sldId="286"/>
            <ac:cxnSpMk id="21" creationId="{5BEFFFF9-D39C-4A95-8CDE-EC03B4FE308D}"/>
          </ac:cxnSpMkLst>
        </pc:cxnChg>
        <pc:cxnChg chg="add del mod">
          <ac:chgData name="Søren Ingemann-Olsen" userId="20c96e4c-e8f2-4323-a6ab-8ab58690d236" providerId="ADAL" clId="{105A3209-DF60-468A-966B-826E09E4757F}" dt="2018-09-12T11:58:33.099" v="213" actId="20577"/>
          <ac:cxnSpMkLst>
            <pc:docMk/>
            <pc:sldMk cId="4095956183" sldId="286"/>
            <ac:cxnSpMk id="22" creationId="{A4B19B46-EDF4-43F8-9538-1CC67A301CD3}"/>
          </ac:cxnSpMkLst>
        </pc:cxnChg>
        <pc:cxnChg chg="add del mod">
          <ac:chgData name="Søren Ingemann-Olsen" userId="20c96e4c-e8f2-4323-a6ab-8ab58690d236" providerId="ADAL" clId="{105A3209-DF60-468A-966B-826E09E4757F}" dt="2018-09-12T11:58:33.099" v="213" actId="20577"/>
          <ac:cxnSpMkLst>
            <pc:docMk/>
            <pc:sldMk cId="4095956183" sldId="286"/>
            <ac:cxnSpMk id="23" creationId="{FDF23561-9330-4848-A0A5-7B34D32F47A9}"/>
          </ac:cxnSpMkLst>
        </pc:cxnChg>
        <pc:cxnChg chg="add del mod">
          <ac:chgData name="Søren Ingemann-Olsen" userId="20c96e4c-e8f2-4323-a6ab-8ab58690d236" providerId="ADAL" clId="{105A3209-DF60-468A-966B-826E09E4757F}" dt="2018-09-12T11:58:33.099" v="213" actId="20577"/>
          <ac:cxnSpMkLst>
            <pc:docMk/>
            <pc:sldMk cId="4095956183" sldId="286"/>
            <ac:cxnSpMk id="24" creationId="{6ECCF436-BA95-43B2-BF31-BB8A434EA6E0}"/>
          </ac:cxnSpMkLst>
        </pc:cxnChg>
        <pc:cxnChg chg="add del mod">
          <ac:chgData name="Søren Ingemann-Olsen" userId="20c96e4c-e8f2-4323-a6ab-8ab58690d236" providerId="ADAL" clId="{105A3209-DF60-468A-966B-826E09E4757F}" dt="2018-09-12T11:58:33.099" v="213" actId="20577"/>
          <ac:cxnSpMkLst>
            <pc:docMk/>
            <pc:sldMk cId="4095956183" sldId="286"/>
            <ac:cxnSpMk id="25" creationId="{D566AB3A-1BDD-4844-9ACC-528C2EE5C86A}"/>
          </ac:cxnSpMkLst>
        </pc:cxnChg>
        <pc:cxnChg chg="add del mod">
          <ac:chgData name="Søren Ingemann-Olsen" userId="20c96e4c-e8f2-4323-a6ab-8ab58690d236" providerId="ADAL" clId="{105A3209-DF60-468A-966B-826E09E4757F}" dt="2018-09-12T11:58:33.099" v="213" actId="20577"/>
          <ac:cxnSpMkLst>
            <pc:docMk/>
            <pc:sldMk cId="4095956183" sldId="286"/>
            <ac:cxnSpMk id="26" creationId="{5A9E6325-BB59-4635-86B3-9571DCC9C1C8}"/>
          </ac:cxnSpMkLst>
        </pc:cxnChg>
        <pc:cxnChg chg="add del mod">
          <ac:chgData name="Søren Ingemann-Olsen" userId="20c96e4c-e8f2-4323-a6ab-8ab58690d236" providerId="ADAL" clId="{105A3209-DF60-468A-966B-826E09E4757F}" dt="2018-09-12T11:58:33.099" v="213" actId="20577"/>
          <ac:cxnSpMkLst>
            <pc:docMk/>
            <pc:sldMk cId="4095956183" sldId="286"/>
            <ac:cxnSpMk id="27" creationId="{CA8B5077-1FBB-497E-82BF-C1372AE9B588}"/>
          </ac:cxnSpMkLst>
        </pc:cxnChg>
        <pc:cxnChg chg="add del mod">
          <ac:chgData name="Søren Ingemann-Olsen" userId="20c96e4c-e8f2-4323-a6ab-8ab58690d236" providerId="ADAL" clId="{105A3209-DF60-468A-966B-826E09E4757F}" dt="2018-09-12T11:58:33.099" v="213" actId="20577"/>
          <ac:cxnSpMkLst>
            <pc:docMk/>
            <pc:sldMk cId="4095956183" sldId="286"/>
            <ac:cxnSpMk id="28" creationId="{C84BE1B1-D4AE-42AC-8EF5-64A2A5EE3034}"/>
          </ac:cxnSpMkLst>
        </pc:cxnChg>
        <pc:cxnChg chg="add del mod">
          <ac:chgData name="Søren Ingemann-Olsen" userId="20c96e4c-e8f2-4323-a6ab-8ab58690d236" providerId="ADAL" clId="{105A3209-DF60-468A-966B-826E09E4757F}" dt="2018-09-12T11:58:33.099" v="213" actId="20577"/>
          <ac:cxnSpMkLst>
            <pc:docMk/>
            <pc:sldMk cId="4095956183" sldId="286"/>
            <ac:cxnSpMk id="29" creationId="{00DFCA35-C3DE-44AA-A149-35913B4CFB6F}"/>
          </ac:cxnSpMkLst>
        </pc:cxnChg>
        <pc:cxnChg chg="add del mod">
          <ac:chgData name="Søren Ingemann-Olsen" userId="20c96e4c-e8f2-4323-a6ab-8ab58690d236" providerId="ADAL" clId="{105A3209-DF60-468A-966B-826E09E4757F}" dt="2018-09-12T11:58:33.099" v="213" actId="20577"/>
          <ac:cxnSpMkLst>
            <pc:docMk/>
            <pc:sldMk cId="4095956183" sldId="286"/>
            <ac:cxnSpMk id="30" creationId="{172B7F6C-7C17-4910-BBD4-D010661B7CF2}"/>
          </ac:cxnSpMkLst>
        </pc:cxnChg>
        <pc:cxnChg chg="add del mod">
          <ac:chgData name="Søren Ingemann-Olsen" userId="20c96e4c-e8f2-4323-a6ab-8ab58690d236" providerId="ADAL" clId="{105A3209-DF60-468A-966B-826E09E4757F}" dt="2018-09-12T11:58:33.099" v="213" actId="20577"/>
          <ac:cxnSpMkLst>
            <pc:docMk/>
            <pc:sldMk cId="4095956183" sldId="286"/>
            <ac:cxnSpMk id="31" creationId="{4F488D75-7F10-4734-8D6E-D7D8BEE60ED3}"/>
          </ac:cxnSpMkLst>
        </pc:cxnChg>
        <pc:cxnChg chg="add del mod">
          <ac:chgData name="Søren Ingemann-Olsen" userId="20c96e4c-e8f2-4323-a6ab-8ab58690d236" providerId="ADAL" clId="{105A3209-DF60-468A-966B-826E09E4757F}" dt="2018-09-12T11:58:33.099" v="213" actId="20577"/>
          <ac:cxnSpMkLst>
            <pc:docMk/>
            <pc:sldMk cId="4095956183" sldId="286"/>
            <ac:cxnSpMk id="32" creationId="{3F5B0BB6-7C68-41DB-8866-DF46464550E5}"/>
          </ac:cxnSpMkLst>
        </pc:cxnChg>
        <pc:cxnChg chg="add del mod">
          <ac:chgData name="Søren Ingemann-Olsen" userId="20c96e4c-e8f2-4323-a6ab-8ab58690d236" providerId="ADAL" clId="{105A3209-DF60-468A-966B-826E09E4757F}" dt="2018-09-12T11:58:33.099" v="213" actId="20577"/>
          <ac:cxnSpMkLst>
            <pc:docMk/>
            <pc:sldMk cId="4095956183" sldId="286"/>
            <ac:cxnSpMk id="33" creationId="{8490C4D2-1BBE-466B-B5B5-39130C1BCF9A}"/>
          </ac:cxnSpMkLst>
        </pc:cxnChg>
        <pc:cxnChg chg="add del mod">
          <ac:chgData name="Søren Ingemann-Olsen" userId="20c96e4c-e8f2-4323-a6ab-8ab58690d236" providerId="ADAL" clId="{105A3209-DF60-468A-966B-826E09E4757F}" dt="2018-09-12T11:58:33.099" v="213" actId="20577"/>
          <ac:cxnSpMkLst>
            <pc:docMk/>
            <pc:sldMk cId="4095956183" sldId="286"/>
            <ac:cxnSpMk id="34" creationId="{6684463B-8FD0-43E1-B226-7E9F6F77424C}"/>
          </ac:cxnSpMkLst>
        </pc:cxnChg>
        <pc:cxnChg chg="add del mod">
          <ac:chgData name="Søren Ingemann-Olsen" userId="20c96e4c-e8f2-4323-a6ab-8ab58690d236" providerId="ADAL" clId="{105A3209-DF60-468A-966B-826E09E4757F}" dt="2018-09-12T11:58:33.099" v="213" actId="20577"/>
          <ac:cxnSpMkLst>
            <pc:docMk/>
            <pc:sldMk cId="4095956183" sldId="286"/>
            <ac:cxnSpMk id="35" creationId="{5F69435F-A949-4818-9EA6-C3FC6A5351D8}"/>
          </ac:cxnSpMkLst>
        </pc:cxnChg>
        <pc:cxnChg chg="add del mod">
          <ac:chgData name="Søren Ingemann-Olsen" userId="20c96e4c-e8f2-4323-a6ab-8ab58690d236" providerId="ADAL" clId="{105A3209-DF60-468A-966B-826E09E4757F}" dt="2018-09-12T11:58:33.099" v="213" actId="20577"/>
          <ac:cxnSpMkLst>
            <pc:docMk/>
            <pc:sldMk cId="4095956183" sldId="286"/>
            <ac:cxnSpMk id="36" creationId="{1212DC34-AF17-4B2F-AF88-F009BC8B4376}"/>
          </ac:cxnSpMkLst>
        </pc:cxnChg>
        <pc:cxnChg chg="add del mod">
          <ac:chgData name="Søren Ingemann-Olsen" userId="20c96e4c-e8f2-4323-a6ab-8ab58690d236" providerId="ADAL" clId="{105A3209-DF60-468A-966B-826E09E4757F}" dt="2018-09-12T11:58:33.099" v="213" actId="20577"/>
          <ac:cxnSpMkLst>
            <pc:docMk/>
            <pc:sldMk cId="4095956183" sldId="286"/>
            <ac:cxnSpMk id="39" creationId="{BA39C12E-A284-411B-A2F8-2D444D54477F}"/>
          </ac:cxnSpMkLst>
        </pc:cxnChg>
        <pc:cxnChg chg="add del mod">
          <ac:chgData name="Søren Ingemann-Olsen" userId="20c96e4c-e8f2-4323-a6ab-8ab58690d236" providerId="ADAL" clId="{105A3209-DF60-468A-966B-826E09E4757F}" dt="2018-09-12T11:58:33.099" v="213" actId="20577"/>
          <ac:cxnSpMkLst>
            <pc:docMk/>
            <pc:sldMk cId="4095956183" sldId="286"/>
            <ac:cxnSpMk id="40" creationId="{5ECF1FE0-C962-469E-AAD7-91C9656D2FCB}"/>
          </ac:cxnSpMkLst>
        </pc:cxnChg>
        <pc:cxnChg chg="add mod">
          <ac:chgData name="Søren Ingemann-Olsen" userId="20c96e4c-e8f2-4323-a6ab-8ab58690d236" providerId="ADAL" clId="{105A3209-DF60-468A-966B-826E09E4757F}" dt="2018-09-12T11:59:03.018" v="215" actId="164"/>
          <ac:cxnSpMkLst>
            <pc:docMk/>
            <pc:sldMk cId="4095956183" sldId="286"/>
            <ac:cxnSpMk id="57" creationId="{3D6B3D8A-327D-493F-9F65-46C94FAD5669}"/>
          </ac:cxnSpMkLst>
        </pc:cxnChg>
        <pc:cxnChg chg="add mod">
          <ac:chgData name="Søren Ingemann-Olsen" userId="20c96e4c-e8f2-4323-a6ab-8ab58690d236" providerId="ADAL" clId="{105A3209-DF60-468A-966B-826E09E4757F}" dt="2018-09-12T11:59:03.018" v="215" actId="164"/>
          <ac:cxnSpMkLst>
            <pc:docMk/>
            <pc:sldMk cId="4095956183" sldId="286"/>
            <ac:cxnSpMk id="58" creationId="{846D0F57-804E-4319-A53B-6100919C6F37}"/>
          </ac:cxnSpMkLst>
        </pc:cxnChg>
        <pc:cxnChg chg="add mod">
          <ac:chgData name="Søren Ingemann-Olsen" userId="20c96e4c-e8f2-4323-a6ab-8ab58690d236" providerId="ADAL" clId="{105A3209-DF60-468A-966B-826E09E4757F}" dt="2018-09-12T11:59:03.018" v="215" actId="164"/>
          <ac:cxnSpMkLst>
            <pc:docMk/>
            <pc:sldMk cId="4095956183" sldId="286"/>
            <ac:cxnSpMk id="59" creationId="{1866108B-CBA7-411E-89C7-4E17BB3C1145}"/>
          </ac:cxnSpMkLst>
        </pc:cxnChg>
        <pc:cxnChg chg="add mod">
          <ac:chgData name="Søren Ingemann-Olsen" userId="20c96e4c-e8f2-4323-a6ab-8ab58690d236" providerId="ADAL" clId="{105A3209-DF60-468A-966B-826E09E4757F}" dt="2018-09-12T11:59:03.018" v="215" actId="164"/>
          <ac:cxnSpMkLst>
            <pc:docMk/>
            <pc:sldMk cId="4095956183" sldId="286"/>
            <ac:cxnSpMk id="60" creationId="{CEE8A152-1277-4785-A0F9-ED21BE98069A}"/>
          </ac:cxnSpMkLst>
        </pc:cxnChg>
        <pc:cxnChg chg="add mod">
          <ac:chgData name="Søren Ingemann-Olsen" userId="20c96e4c-e8f2-4323-a6ab-8ab58690d236" providerId="ADAL" clId="{105A3209-DF60-468A-966B-826E09E4757F}" dt="2018-09-12T11:59:03.018" v="215" actId="164"/>
          <ac:cxnSpMkLst>
            <pc:docMk/>
            <pc:sldMk cId="4095956183" sldId="286"/>
            <ac:cxnSpMk id="61" creationId="{FC53BC7B-6ECB-44FD-B8C9-D20AA7FD774B}"/>
          </ac:cxnSpMkLst>
        </pc:cxnChg>
        <pc:cxnChg chg="add mod">
          <ac:chgData name="Søren Ingemann-Olsen" userId="20c96e4c-e8f2-4323-a6ab-8ab58690d236" providerId="ADAL" clId="{105A3209-DF60-468A-966B-826E09E4757F}" dt="2018-09-12T11:59:03.018" v="215" actId="164"/>
          <ac:cxnSpMkLst>
            <pc:docMk/>
            <pc:sldMk cId="4095956183" sldId="286"/>
            <ac:cxnSpMk id="62" creationId="{41C12CB6-F99A-463F-8594-D30E90701C96}"/>
          </ac:cxnSpMkLst>
        </pc:cxnChg>
        <pc:cxnChg chg="add mod">
          <ac:chgData name="Søren Ingemann-Olsen" userId="20c96e4c-e8f2-4323-a6ab-8ab58690d236" providerId="ADAL" clId="{105A3209-DF60-468A-966B-826E09E4757F}" dt="2018-09-12T11:59:03.018" v="215" actId="164"/>
          <ac:cxnSpMkLst>
            <pc:docMk/>
            <pc:sldMk cId="4095956183" sldId="286"/>
            <ac:cxnSpMk id="63" creationId="{A4F1383F-BF8E-4B51-932B-1585F102D07B}"/>
          </ac:cxnSpMkLst>
        </pc:cxnChg>
        <pc:cxnChg chg="add mod">
          <ac:chgData name="Søren Ingemann-Olsen" userId="20c96e4c-e8f2-4323-a6ab-8ab58690d236" providerId="ADAL" clId="{105A3209-DF60-468A-966B-826E09E4757F}" dt="2018-09-12T11:59:03.018" v="215" actId="164"/>
          <ac:cxnSpMkLst>
            <pc:docMk/>
            <pc:sldMk cId="4095956183" sldId="286"/>
            <ac:cxnSpMk id="64" creationId="{D125D0FD-4807-48D0-AD9F-4B802B82399D}"/>
          </ac:cxnSpMkLst>
        </pc:cxnChg>
        <pc:cxnChg chg="add mod">
          <ac:chgData name="Søren Ingemann-Olsen" userId="20c96e4c-e8f2-4323-a6ab-8ab58690d236" providerId="ADAL" clId="{105A3209-DF60-468A-966B-826E09E4757F}" dt="2018-09-12T11:59:03.018" v="215" actId="164"/>
          <ac:cxnSpMkLst>
            <pc:docMk/>
            <pc:sldMk cId="4095956183" sldId="286"/>
            <ac:cxnSpMk id="65" creationId="{9372F09C-5364-4B7B-8F4B-0A7BF99D2DE6}"/>
          </ac:cxnSpMkLst>
        </pc:cxnChg>
        <pc:cxnChg chg="add mod">
          <ac:chgData name="Søren Ingemann-Olsen" userId="20c96e4c-e8f2-4323-a6ab-8ab58690d236" providerId="ADAL" clId="{105A3209-DF60-468A-966B-826E09E4757F}" dt="2018-09-12T11:59:03.018" v="215" actId="164"/>
          <ac:cxnSpMkLst>
            <pc:docMk/>
            <pc:sldMk cId="4095956183" sldId="286"/>
            <ac:cxnSpMk id="66" creationId="{1A130C9B-A4CC-4106-87A3-20100A68859D}"/>
          </ac:cxnSpMkLst>
        </pc:cxnChg>
        <pc:cxnChg chg="add mod">
          <ac:chgData name="Søren Ingemann-Olsen" userId="20c96e4c-e8f2-4323-a6ab-8ab58690d236" providerId="ADAL" clId="{105A3209-DF60-468A-966B-826E09E4757F}" dt="2018-09-12T11:59:03.018" v="215" actId="164"/>
          <ac:cxnSpMkLst>
            <pc:docMk/>
            <pc:sldMk cId="4095956183" sldId="286"/>
            <ac:cxnSpMk id="67" creationId="{4E6AE089-6F0C-4C88-AE06-CF6B3135F766}"/>
          </ac:cxnSpMkLst>
        </pc:cxnChg>
        <pc:cxnChg chg="add mod">
          <ac:chgData name="Søren Ingemann-Olsen" userId="20c96e4c-e8f2-4323-a6ab-8ab58690d236" providerId="ADAL" clId="{105A3209-DF60-468A-966B-826E09E4757F}" dt="2018-09-12T11:59:03.018" v="215" actId="164"/>
          <ac:cxnSpMkLst>
            <pc:docMk/>
            <pc:sldMk cId="4095956183" sldId="286"/>
            <ac:cxnSpMk id="68" creationId="{D97BBEF4-BF0D-4481-8D9F-140345B2059E}"/>
          </ac:cxnSpMkLst>
        </pc:cxnChg>
        <pc:cxnChg chg="add mod">
          <ac:chgData name="Søren Ingemann-Olsen" userId="20c96e4c-e8f2-4323-a6ab-8ab58690d236" providerId="ADAL" clId="{105A3209-DF60-468A-966B-826E09E4757F}" dt="2018-09-12T11:59:03.018" v="215" actId="164"/>
          <ac:cxnSpMkLst>
            <pc:docMk/>
            <pc:sldMk cId="4095956183" sldId="286"/>
            <ac:cxnSpMk id="69" creationId="{B09CB174-CB7C-481A-866E-C3386989052E}"/>
          </ac:cxnSpMkLst>
        </pc:cxnChg>
        <pc:cxnChg chg="add mod">
          <ac:chgData name="Søren Ingemann-Olsen" userId="20c96e4c-e8f2-4323-a6ab-8ab58690d236" providerId="ADAL" clId="{105A3209-DF60-468A-966B-826E09E4757F}" dt="2018-09-12T11:59:03.018" v="215" actId="164"/>
          <ac:cxnSpMkLst>
            <pc:docMk/>
            <pc:sldMk cId="4095956183" sldId="286"/>
            <ac:cxnSpMk id="70" creationId="{519B017A-5567-4F20-AACB-DED745F3A803}"/>
          </ac:cxnSpMkLst>
        </pc:cxnChg>
        <pc:cxnChg chg="add mod">
          <ac:chgData name="Søren Ingemann-Olsen" userId="20c96e4c-e8f2-4323-a6ab-8ab58690d236" providerId="ADAL" clId="{105A3209-DF60-468A-966B-826E09E4757F}" dt="2018-09-12T11:59:03.018" v="215" actId="164"/>
          <ac:cxnSpMkLst>
            <pc:docMk/>
            <pc:sldMk cId="4095956183" sldId="286"/>
            <ac:cxnSpMk id="71" creationId="{0AEA98EE-A6E1-40F6-8658-295E37CD683C}"/>
          </ac:cxnSpMkLst>
        </pc:cxnChg>
        <pc:cxnChg chg="add mod">
          <ac:chgData name="Søren Ingemann-Olsen" userId="20c96e4c-e8f2-4323-a6ab-8ab58690d236" providerId="ADAL" clId="{105A3209-DF60-468A-966B-826E09E4757F}" dt="2018-09-12T11:59:03.018" v="215" actId="164"/>
          <ac:cxnSpMkLst>
            <pc:docMk/>
            <pc:sldMk cId="4095956183" sldId="286"/>
            <ac:cxnSpMk id="72" creationId="{95453808-1D8B-489B-9B51-2F65CCFC0A0C}"/>
          </ac:cxnSpMkLst>
        </pc:cxnChg>
        <pc:cxnChg chg="add mod">
          <ac:chgData name="Søren Ingemann-Olsen" userId="20c96e4c-e8f2-4323-a6ab-8ab58690d236" providerId="ADAL" clId="{105A3209-DF60-468A-966B-826E09E4757F}" dt="2018-09-12T11:59:03.018" v="215" actId="164"/>
          <ac:cxnSpMkLst>
            <pc:docMk/>
            <pc:sldMk cId="4095956183" sldId="286"/>
            <ac:cxnSpMk id="73" creationId="{0D9A6F96-87FC-473D-80DB-FFA3F09620DD}"/>
          </ac:cxnSpMkLst>
        </pc:cxnChg>
        <pc:cxnChg chg="add mod">
          <ac:chgData name="Søren Ingemann-Olsen" userId="20c96e4c-e8f2-4323-a6ab-8ab58690d236" providerId="ADAL" clId="{105A3209-DF60-468A-966B-826E09E4757F}" dt="2018-09-12T11:59:03.018" v="215" actId="164"/>
          <ac:cxnSpMkLst>
            <pc:docMk/>
            <pc:sldMk cId="4095956183" sldId="286"/>
            <ac:cxnSpMk id="76" creationId="{22E1C31D-C5F1-408B-8F79-C2D98E73E69F}"/>
          </ac:cxnSpMkLst>
        </pc:cxnChg>
        <pc:cxnChg chg="add mod">
          <ac:chgData name="Søren Ingemann-Olsen" userId="20c96e4c-e8f2-4323-a6ab-8ab58690d236" providerId="ADAL" clId="{105A3209-DF60-468A-966B-826E09E4757F}" dt="2018-09-12T11:59:03.018" v="215" actId="164"/>
          <ac:cxnSpMkLst>
            <pc:docMk/>
            <pc:sldMk cId="4095956183" sldId="286"/>
            <ac:cxnSpMk id="77" creationId="{CC61C8CF-F463-45D9-B837-08912044F541}"/>
          </ac:cxnSpMkLst>
        </pc:cxnChg>
      </pc:sldChg>
      <pc:sldChg chg="modSp add">
        <pc:chgData name="Søren Ingemann-Olsen" userId="20c96e4c-e8f2-4323-a6ab-8ab58690d236" providerId="ADAL" clId="{105A3209-DF60-468A-966B-826E09E4757F}" dt="2018-09-12T12:19:07.437" v="361" actId="20577"/>
        <pc:sldMkLst>
          <pc:docMk/>
          <pc:sldMk cId="3731104434" sldId="301"/>
        </pc:sldMkLst>
        <pc:spChg chg="mod">
          <ac:chgData name="Søren Ingemann-Olsen" userId="20c96e4c-e8f2-4323-a6ab-8ab58690d236" providerId="ADAL" clId="{105A3209-DF60-468A-966B-826E09E4757F}" dt="2018-09-12T12:19:07.437" v="361" actId="20577"/>
          <ac:spMkLst>
            <pc:docMk/>
            <pc:sldMk cId="3731104434" sldId="301"/>
            <ac:spMk id="2" creationId="{00000000-0000-0000-0000-000000000000}"/>
          </ac:spMkLst>
        </pc:spChg>
      </pc:sldChg>
      <pc:sldChg chg="add">
        <pc:chgData name="Søren Ingemann-Olsen" userId="20c96e4c-e8f2-4323-a6ab-8ab58690d236" providerId="ADAL" clId="{105A3209-DF60-468A-966B-826E09E4757F}" dt="2018-09-16T16:20:19.486" v="829"/>
        <pc:sldMkLst>
          <pc:docMk/>
          <pc:sldMk cId="123558225" sldId="304"/>
        </pc:sldMkLst>
      </pc:sldChg>
      <pc:sldChg chg="modSp">
        <pc:chgData name="Søren Ingemann-Olsen" userId="20c96e4c-e8f2-4323-a6ab-8ab58690d236" providerId="ADAL" clId="{105A3209-DF60-468A-966B-826E09E4757F}" dt="2018-09-16T13:02:23.147" v="697" actId="20577"/>
        <pc:sldMkLst>
          <pc:docMk/>
          <pc:sldMk cId="606812688" sldId="307"/>
        </pc:sldMkLst>
        <pc:spChg chg="mod">
          <ac:chgData name="Søren Ingemann-Olsen" userId="20c96e4c-e8f2-4323-a6ab-8ab58690d236" providerId="ADAL" clId="{105A3209-DF60-468A-966B-826E09E4757F}" dt="2018-09-16T13:02:23.147" v="697" actId="20577"/>
          <ac:spMkLst>
            <pc:docMk/>
            <pc:sldMk cId="606812688" sldId="307"/>
            <ac:spMk id="3" creationId="{00000000-0000-0000-0000-000000000000}"/>
          </ac:spMkLst>
        </pc:spChg>
      </pc:sldChg>
      <pc:sldChg chg="modSp del modAnim">
        <pc:chgData name="Søren Ingemann-Olsen" userId="20c96e4c-e8f2-4323-a6ab-8ab58690d236" providerId="ADAL" clId="{105A3209-DF60-468A-966B-826E09E4757F}" dt="2018-09-16T16:20:16.548" v="828" actId="2696"/>
        <pc:sldMkLst>
          <pc:docMk/>
          <pc:sldMk cId="2425880840" sldId="308"/>
        </pc:sldMkLst>
        <pc:spChg chg="mod">
          <ac:chgData name="Søren Ingemann-Olsen" userId="20c96e4c-e8f2-4323-a6ab-8ab58690d236" providerId="ADAL" clId="{105A3209-DF60-468A-966B-826E09E4757F}" dt="2018-09-06T07:04:14.339" v="164" actId="20577"/>
          <ac:spMkLst>
            <pc:docMk/>
            <pc:sldMk cId="2425880840" sldId="308"/>
            <ac:spMk id="3" creationId="{00000000-0000-0000-0000-000000000000}"/>
          </ac:spMkLst>
        </pc:spChg>
        <pc:spChg chg="mod">
          <ac:chgData name="Søren Ingemann-Olsen" userId="20c96e4c-e8f2-4323-a6ab-8ab58690d236" providerId="ADAL" clId="{105A3209-DF60-468A-966B-826E09E4757F}" dt="2018-09-06T07:14:44.408" v="207" actId="20577"/>
          <ac:spMkLst>
            <pc:docMk/>
            <pc:sldMk cId="2425880840" sldId="308"/>
            <ac:spMk id="5" creationId="{00000000-0000-0000-0000-000000000000}"/>
          </ac:spMkLst>
        </pc:spChg>
      </pc:sldChg>
      <pc:sldChg chg="modSp modAnim">
        <pc:chgData name="Søren Ingemann-Olsen" userId="20c96e4c-e8f2-4323-a6ab-8ab58690d236" providerId="ADAL" clId="{105A3209-DF60-468A-966B-826E09E4757F}" dt="2018-09-16T16:22:29.370" v="831"/>
        <pc:sldMkLst>
          <pc:docMk/>
          <pc:sldMk cId="443351686" sldId="309"/>
        </pc:sldMkLst>
        <pc:spChg chg="mod">
          <ac:chgData name="Søren Ingemann-Olsen" userId="20c96e4c-e8f2-4323-a6ab-8ab58690d236" providerId="ADAL" clId="{105A3209-DF60-468A-966B-826E09E4757F}" dt="2018-09-16T13:07:01.624" v="752" actId="20577"/>
          <ac:spMkLst>
            <pc:docMk/>
            <pc:sldMk cId="443351686" sldId="309"/>
            <ac:spMk id="5" creationId="{4A790FBE-BB56-408B-BE5E-BA8C67FFF2F0}"/>
          </ac:spMkLst>
        </pc:spChg>
        <pc:spChg chg="mod">
          <ac:chgData name="Søren Ingemann-Olsen" userId="20c96e4c-e8f2-4323-a6ab-8ab58690d236" providerId="ADAL" clId="{105A3209-DF60-468A-966B-826E09E4757F}" dt="2018-09-06T07:19:37.687" v="208" actId="20577"/>
          <ac:spMkLst>
            <pc:docMk/>
            <pc:sldMk cId="443351686" sldId="309"/>
            <ac:spMk id="6" creationId="{6BA8DD02-668A-42A0-9FB5-31FD7984A14C}"/>
          </ac:spMkLst>
        </pc:spChg>
      </pc:sldChg>
      <pc:sldChg chg="modSp">
        <pc:chgData name="Søren Ingemann-Olsen" userId="20c96e4c-e8f2-4323-a6ab-8ab58690d236" providerId="ADAL" clId="{105A3209-DF60-468A-966B-826E09E4757F}" dt="2018-09-16T16:23:38.700" v="905" actId="20577"/>
        <pc:sldMkLst>
          <pc:docMk/>
          <pc:sldMk cId="677468556" sldId="310"/>
        </pc:sldMkLst>
        <pc:spChg chg="mod">
          <ac:chgData name="Søren Ingemann-Olsen" userId="20c96e4c-e8f2-4323-a6ab-8ab58690d236" providerId="ADAL" clId="{105A3209-DF60-468A-966B-826E09E4757F}" dt="2018-09-16T16:23:38.700" v="905" actId="20577"/>
          <ac:spMkLst>
            <pc:docMk/>
            <pc:sldMk cId="677468556" sldId="310"/>
            <ac:spMk id="5" creationId="{3996E8DF-9EED-43E2-BA1C-47DF90DF860A}"/>
          </ac:spMkLst>
        </pc:spChg>
      </pc:sldChg>
      <pc:sldChg chg="modAnim">
        <pc:chgData name="Søren Ingemann-Olsen" userId="20c96e4c-e8f2-4323-a6ab-8ab58690d236" providerId="ADAL" clId="{105A3209-DF60-468A-966B-826E09E4757F}" dt="2018-09-16T16:22:01.936" v="830"/>
        <pc:sldMkLst>
          <pc:docMk/>
          <pc:sldMk cId="2447366296" sldId="312"/>
        </pc:sldMkLst>
      </pc:sldChg>
      <pc:sldChg chg="modSp del">
        <pc:chgData name="Søren Ingemann-Olsen" userId="20c96e4c-e8f2-4323-a6ab-8ab58690d236" providerId="ADAL" clId="{105A3209-DF60-468A-966B-826E09E4757F}" dt="2018-09-16T12:57:01.925" v="667" actId="2696"/>
        <pc:sldMkLst>
          <pc:docMk/>
          <pc:sldMk cId="451268397" sldId="313"/>
        </pc:sldMkLst>
        <pc:spChg chg="mod">
          <ac:chgData name="Søren Ingemann-Olsen" userId="20c96e4c-e8f2-4323-a6ab-8ab58690d236" providerId="ADAL" clId="{105A3209-DF60-468A-966B-826E09E4757F}" dt="2018-09-12T12:22:39.280" v="470" actId="20577"/>
          <ac:spMkLst>
            <pc:docMk/>
            <pc:sldMk cId="451268397" sldId="313"/>
            <ac:spMk id="3" creationId="{84890C08-671D-4241-A1F3-8AB0056EE76D}"/>
          </ac:spMkLst>
        </pc:spChg>
      </pc:sldChg>
      <pc:sldChg chg="modSp">
        <pc:chgData name="Søren Ingemann-Olsen" userId="20c96e4c-e8f2-4323-a6ab-8ab58690d236" providerId="ADAL" clId="{105A3209-DF60-468A-966B-826E09E4757F}" dt="2018-09-16T13:02:33.465" v="699" actId="20577"/>
        <pc:sldMkLst>
          <pc:docMk/>
          <pc:sldMk cId="2119095918" sldId="314"/>
        </pc:sldMkLst>
        <pc:spChg chg="mod">
          <ac:chgData name="Søren Ingemann-Olsen" userId="20c96e4c-e8f2-4323-a6ab-8ab58690d236" providerId="ADAL" clId="{105A3209-DF60-468A-966B-826E09E4757F}" dt="2018-09-16T13:02:33.465" v="699" actId="20577"/>
          <ac:spMkLst>
            <pc:docMk/>
            <pc:sldMk cId="2119095918" sldId="314"/>
            <ac:spMk id="2" creationId="{8E16208B-5482-4E38-BE72-3A2A6B9330D7}"/>
          </ac:spMkLst>
        </pc:spChg>
      </pc:sldChg>
      <pc:sldChg chg="modSp add del">
        <pc:chgData name="Søren Ingemann-Olsen" userId="20c96e4c-e8f2-4323-a6ab-8ab58690d236" providerId="ADAL" clId="{105A3209-DF60-468A-966B-826E09E4757F}" dt="2018-09-16T12:58:18.564" v="669" actId="2696"/>
        <pc:sldMkLst>
          <pc:docMk/>
          <pc:sldMk cId="3523786554" sldId="413"/>
        </pc:sldMkLst>
        <pc:spChg chg="mod">
          <ac:chgData name="Søren Ingemann-Olsen" userId="20c96e4c-e8f2-4323-a6ab-8ab58690d236" providerId="ADAL" clId="{105A3209-DF60-468A-966B-826E09E4757F}" dt="2018-09-16T12:52:55.770" v="663" actId="20577"/>
          <ac:spMkLst>
            <pc:docMk/>
            <pc:sldMk cId="3523786554" sldId="413"/>
            <ac:spMk id="3" creationId="{00000000-0000-0000-0000-000000000000}"/>
          </ac:spMkLst>
        </pc:spChg>
      </pc:sldChg>
      <pc:sldChg chg="modSp add">
        <pc:chgData name="Søren Ingemann-Olsen" userId="20c96e4c-e8f2-4323-a6ab-8ab58690d236" providerId="ADAL" clId="{105A3209-DF60-468A-966B-826E09E4757F}" dt="2018-09-16T13:02:05.177" v="689" actId="20577"/>
        <pc:sldMkLst>
          <pc:docMk/>
          <pc:sldMk cId="667687863" sldId="414"/>
        </pc:sldMkLst>
        <pc:spChg chg="mod">
          <ac:chgData name="Søren Ingemann-Olsen" userId="20c96e4c-e8f2-4323-a6ab-8ab58690d236" providerId="ADAL" clId="{105A3209-DF60-468A-966B-826E09E4757F}" dt="2018-09-16T13:02:05.177" v="689" actId="20577"/>
          <ac:spMkLst>
            <pc:docMk/>
            <pc:sldMk cId="667687863" sldId="414"/>
            <ac:spMk id="3" creationId="{00000000-0000-0000-0000-000000000000}"/>
          </ac:spMkLst>
        </pc:spChg>
      </pc:sldChg>
    </pc:docChg>
  </pc:docChgLst>
  <pc:docChgLst>
    <pc:chgData name="Peter Borg L. Andersen" userId="dd992772-c44d-4f0d-841b-02361ed2d99a" providerId="ADAL" clId="{05069CD7-B901-4688-9B2D-69C277944796}"/>
    <pc:docChg chg="modSld">
      <pc:chgData name="Peter Borg L. Andersen" userId="dd992772-c44d-4f0d-841b-02361ed2d99a" providerId="ADAL" clId="{05069CD7-B901-4688-9B2D-69C277944796}" dt="2018-09-10T10:31:50.032" v="95"/>
      <pc:docMkLst>
        <pc:docMk/>
      </pc:docMkLst>
      <pc:sldChg chg="addSp modSp modAnim">
        <pc:chgData name="Peter Borg L. Andersen" userId="dd992772-c44d-4f0d-841b-02361ed2d99a" providerId="ADAL" clId="{05069CD7-B901-4688-9B2D-69C277944796}" dt="2018-09-10T10:31:50.032" v="95"/>
        <pc:sldMkLst>
          <pc:docMk/>
          <pc:sldMk cId="2119095918" sldId="314"/>
        </pc:sldMkLst>
        <pc:picChg chg="add mod ord">
          <ac:chgData name="Peter Borg L. Andersen" userId="dd992772-c44d-4f0d-841b-02361ed2d99a" providerId="ADAL" clId="{05069CD7-B901-4688-9B2D-69C277944796}" dt="2018-09-10T10:13:10.161" v="61" actId="167"/>
          <ac:picMkLst>
            <pc:docMk/>
            <pc:sldMk cId="2119095918" sldId="314"/>
            <ac:picMk id="6" creationId="{0EC9D63A-345E-437D-9400-FCF9566A8819}"/>
          </ac:picMkLst>
        </pc:picChg>
        <pc:picChg chg="add mod">
          <ac:chgData name="Peter Borg L. Andersen" userId="dd992772-c44d-4f0d-841b-02361ed2d99a" providerId="ADAL" clId="{05069CD7-B901-4688-9B2D-69C277944796}" dt="2018-09-10T10:30:30.629" v="86" actId="1076"/>
          <ac:picMkLst>
            <pc:docMk/>
            <pc:sldMk cId="2119095918" sldId="314"/>
            <ac:picMk id="8" creationId="{E3747291-FAF0-4FE9-A77E-AFB8EADD85E3}"/>
          </ac:picMkLst>
        </pc:picChg>
        <pc:picChg chg="add mod ord">
          <ac:chgData name="Peter Borg L. Andersen" userId="dd992772-c44d-4f0d-841b-02361ed2d99a" providerId="ADAL" clId="{05069CD7-B901-4688-9B2D-69C277944796}" dt="2018-09-10T10:30:23.114" v="84" actId="167"/>
          <ac:picMkLst>
            <pc:docMk/>
            <pc:sldMk cId="2119095918" sldId="314"/>
            <ac:picMk id="1026" creationId="{1A464D07-88BE-4BF4-933E-B92CCFFFEB9C}"/>
          </ac:picMkLst>
        </pc:picChg>
      </pc:sldChg>
    </pc:docChg>
  </pc:docChgLst>
  <pc:docChgLst>
    <pc:chgData name="Peter Borg L. Andersen" userId="S::pbla@ski.dk::dd992772-c44d-4f0d-841b-02361ed2d99a" providerId="AD" clId="Web-{FC1953E5-B250-4762-96AB-085D9236B02F}"/>
    <pc:docChg chg="addSld modSld sldOrd">
      <pc:chgData name="Peter Borg L. Andersen" userId="S::pbla@ski.dk::dd992772-c44d-4f0d-841b-02361ed2d99a" providerId="AD" clId="Web-{FC1953E5-B250-4762-96AB-085D9236B02F}" dt="2018-09-10T09:20:09.816" v="563"/>
      <pc:docMkLst>
        <pc:docMk/>
      </pc:docMkLst>
      <pc:sldChg chg="ord">
        <pc:chgData name="Peter Borg L. Andersen" userId="S::pbla@ski.dk::dd992772-c44d-4f0d-841b-02361ed2d99a" providerId="AD" clId="Web-{FC1953E5-B250-4762-96AB-085D9236B02F}" dt="2018-09-10T08:14:16.772" v="1"/>
        <pc:sldMkLst>
          <pc:docMk/>
          <pc:sldMk cId="1082973679" sldId="271"/>
        </pc:sldMkLst>
      </pc:sldChg>
      <pc:sldChg chg="modSp ord">
        <pc:chgData name="Peter Borg L. Andersen" userId="S::pbla@ski.dk::dd992772-c44d-4f0d-841b-02361ed2d99a" providerId="AD" clId="Web-{FC1953E5-B250-4762-96AB-085D9236B02F}" dt="2018-09-10T08:55:50.803" v="228" actId="20577"/>
        <pc:sldMkLst>
          <pc:docMk/>
          <pc:sldMk cId="606812688" sldId="307"/>
        </pc:sldMkLst>
        <pc:spChg chg="mod">
          <ac:chgData name="Peter Borg L. Andersen" userId="S::pbla@ski.dk::dd992772-c44d-4f0d-841b-02361ed2d99a" providerId="AD" clId="Web-{FC1953E5-B250-4762-96AB-085D9236B02F}" dt="2018-09-10T08:14:46.537" v="5" actId="20577"/>
          <ac:spMkLst>
            <pc:docMk/>
            <pc:sldMk cId="606812688" sldId="307"/>
            <ac:spMk id="3" creationId="{00000000-0000-0000-0000-000000000000}"/>
          </ac:spMkLst>
        </pc:spChg>
        <pc:spChg chg="mod">
          <ac:chgData name="Peter Borg L. Andersen" userId="S::pbla@ski.dk::dd992772-c44d-4f0d-841b-02361ed2d99a" providerId="AD" clId="Web-{FC1953E5-B250-4762-96AB-085D9236B02F}" dt="2018-09-10T08:55:50.803" v="228" actId="20577"/>
          <ac:spMkLst>
            <pc:docMk/>
            <pc:sldMk cId="606812688" sldId="307"/>
            <ac:spMk id="5" creationId="{00000000-0000-0000-0000-000000000000}"/>
          </ac:spMkLst>
        </pc:spChg>
        <pc:spChg chg="mod">
          <ac:chgData name="Peter Borg L. Andersen" userId="S::pbla@ski.dk::dd992772-c44d-4f0d-841b-02361ed2d99a" providerId="AD" clId="Web-{FC1953E5-B250-4762-96AB-085D9236B02F}" dt="2018-09-10T08:47:23.022" v="208" actId="20577"/>
          <ac:spMkLst>
            <pc:docMk/>
            <pc:sldMk cId="606812688" sldId="307"/>
            <ac:spMk id="13" creationId="{00000000-0000-0000-0000-000000000000}"/>
          </ac:spMkLst>
        </pc:spChg>
        <pc:spChg chg="mod">
          <ac:chgData name="Peter Borg L. Andersen" userId="S::pbla@ski.dk::dd992772-c44d-4f0d-841b-02361ed2d99a" providerId="AD" clId="Web-{FC1953E5-B250-4762-96AB-085D9236B02F}" dt="2018-09-10T08:50:14.319" v="226" actId="20577"/>
          <ac:spMkLst>
            <pc:docMk/>
            <pc:sldMk cId="606812688" sldId="307"/>
            <ac:spMk id="15" creationId="{00000000-0000-0000-0000-000000000000}"/>
          </ac:spMkLst>
        </pc:spChg>
        <pc:graphicFrameChg chg="mod modGraphic">
          <ac:chgData name="Peter Borg L. Andersen" userId="S::pbla@ski.dk::dd992772-c44d-4f0d-841b-02361ed2d99a" providerId="AD" clId="Web-{FC1953E5-B250-4762-96AB-085D9236B02F}" dt="2018-09-10T08:47:00.132" v="205" actId="20577"/>
          <ac:graphicFrameMkLst>
            <pc:docMk/>
            <pc:sldMk cId="606812688" sldId="307"/>
            <ac:graphicFrameMk id="10" creationId="{00000000-0000-0000-0000-000000000000}"/>
          </ac:graphicFrameMkLst>
        </pc:graphicFrameChg>
      </pc:sldChg>
      <pc:sldChg chg="addSp modSp new addAnim modAnim">
        <pc:chgData name="Peter Borg L. Andersen" userId="S::pbla@ski.dk::dd992772-c44d-4f0d-841b-02361ed2d99a" providerId="AD" clId="Web-{FC1953E5-B250-4762-96AB-085D9236B02F}" dt="2018-09-10T09:20:09.816" v="563"/>
        <pc:sldMkLst>
          <pc:docMk/>
          <pc:sldMk cId="2119095918" sldId="314"/>
        </pc:sldMkLst>
        <pc:spChg chg="mod">
          <ac:chgData name="Peter Borg L. Andersen" userId="S::pbla@ski.dk::dd992772-c44d-4f0d-841b-02361ed2d99a" providerId="AD" clId="Web-{FC1953E5-B250-4762-96AB-085D9236B02F}" dt="2018-09-10T09:14:48.176" v="557" actId="20577"/>
          <ac:spMkLst>
            <pc:docMk/>
            <pc:sldMk cId="2119095918" sldId="314"/>
            <ac:spMk id="2" creationId="{8E16208B-5482-4E38-BE72-3A2A6B9330D7}"/>
          </ac:spMkLst>
        </pc:spChg>
        <pc:spChg chg="mod">
          <ac:chgData name="Peter Borg L. Andersen" userId="S::pbla@ski.dk::dd992772-c44d-4f0d-841b-02361ed2d99a" providerId="AD" clId="Web-{FC1953E5-B250-4762-96AB-085D9236B02F}" dt="2018-09-10T09:14:26.832" v="533" actId="20577"/>
          <ac:spMkLst>
            <pc:docMk/>
            <pc:sldMk cId="2119095918" sldId="314"/>
            <ac:spMk id="4" creationId="{1E9D3756-BDEB-4CED-8126-840BABB8CE5E}"/>
          </ac:spMkLst>
        </pc:spChg>
        <pc:picChg chg="add mod">
          <ac:chgData name="Peter Borg L. Andersen" userId="S::pbla@ski.dk::dd992772-c44d-4f0d-841b-02361ed2d99a" providerId="AD" clId="Web-{FC1953E5-B250-4762-96AB-085D9236B02F}" dt="2018-09-10T09:19:45.832" v="561" actId="14100"/>
          <ac:picMkLst>
            <pc:docMk/>
            <pc:sldMk cId="2119095918" sldId="314"/>
            <ac:picMk id="5" creationId="{66F86C9E-7643-42EE-AC6A-0771C7CCFDF6}"/>
          </ac:picMkLst>
        </pc:pic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ILESRV2\Dokarkiv\Analyse\Indk&#248;bsdatasamarbejde\Personlige%20arbejdsmapper\MWI\Sp&#248;rgeskema\Stamdata\Data%20-%20Om%20indk&#248;bsdatasamarbejdet.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FILESRV2\Dokarkiv\Analyse\Indk&#248;bsdatasamarbejde\Personlige%20arbejdsmapper\MWI\Sp&#248;rgeskema\Stamdata\Data%20-%20Om%20indk&#248;bsdatasamarbejd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Databehandling!$J$68</c:f>
              <c:strCache>
                <c:ptCount val="1"/>
                <c:pt idx="0">
                  <c:v>Hvilke af følgende tiltag, har I arbejdet med i jeres kommune for at indføre/øge brugen af e-handel? </c:v>
                </c:pt>
              </c:strCache>
            </c:strRef>
          </c:tx>
          <c:spPr>
            <a:solidFill>
              <a:schemeClr val="accent3"/>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8528-43A8-BFC6-F75020BD844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da-DK"/>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Databehandling!$I$69:$I$78</c:f>
              <c:strCache>
                <c:ptCount val="10"/>
                <c:pt idx="0">
                  <c:v>Mindst et af ovenstående tiltag</c:v>
                </c:pt>
                <c:pt idx="1">
                  <c:v>Udpeget decentrale ambassadører for e-handel</c:v>
                </c:pt>
                <c:pt idx="2">
                  <c:v>Sat fokus på fordele ved at ”pulje” indkøb for at opnå større volumen</c:v>
                </c:pt>
                <c:pt idx="3">
                  <c:v>Orienteret disponenter om køb uden for aftaler (fx gennem servicemails)</c:v>
                </c:pt>
                <c:pt idx="4">
                  <c:v>Brugt opsætning/funktionalitet i e-handelssystemet til at hjælpe disponenterne hen til den “rigtige” vare</c:v>
                </c:pt>
                <c:pt idx="5">
                  <c:v>Afsat ressourcer til at arbejde med e-handel i kommunen</c:v>
                </c:pt>
                <c:pt idx="6">
                  <c:v>Opnået ledelsesmæssig opbakning og engagement vedr. indførelse og brug af e-handel</c:v>
                </c:pt>
                <c:pt idx="7">
                  <c:v>Hjulpet disponenter med at udarbejdet ”favoritlister”</c:v>
                </c:pt>
                <c:pt idx="8">
                  <c:v>Gennemført undervisning i brug af e-handel til ledere og disponenter</c:v>
                </c:pt>
                <c:pt idx="9">
                  <c:v>Stillet e-handelsrelaterede krav til leverandører i udbud (fx e-katalog)</c:v>
                </c:pt>
              </c:strCache>
            </c:strRef>
          </c:cat>
          <c:val>
            <c:numRef>
              <c:f>Databehandling!$J$69:$J$78</c:f>
              <c:numCache>
                <c:formatCode>0%</c:formatCode>
                <c:ptCount val="10"/>
                <c:pt idx="0">
                  <c:v>0.87671232876712324</c:v>
                </c:pt>
                <c:pt idx="1">
                  <c:v>0.38356164383561642</c:v>
                </c:pt>
                <c:pt idx="2">
                  <c:v>0.47945205479452052</c:v>
                </c:pt>
                <c:pt idx="3">
                  <c:v>0.56164383561643838</c:v>
                </c:pt>
                <c:pt idx="4">
                  <c:v>0.65753424657534243</c:v>
                </c:pt>
                <c:pt idx="5">
                  <c:v>0.75342465753424659</c:v>
                </c:pt>
                <c:pt idx="6">
                  <c:v>0.75342465753424659</c:v>
                </c:pt>
                <c:pt idx="7">
                  <c:v>0.78082191780821919</c:v>
                </c:pt>
                <c:pt idx="8">
                  <c:v>0.83561643835616439</c:v>
                </c:pt>
                <c:pt idx="9">
                  <c:v>0.84931506849315064</c:v>
                </c:pt>
              </c:numCache>
            </c:numRef>
          </c:val>
          <c:extLst xmlns:c16r2="http://schemas.microsoft.com/office/drawing/2015/06/chart">
            <c:ext xmlns:c16="http://schemas.microsoft.com/office/drawing/2014/chart" uri="{C3380CC4-5D6E-409C-BE32-E72D297353CC}">
              <c16:uniqueId val="{00000000-8528-43A8-BFC6-F75020BD8445}"/>
            </c:ext>
          </c:extLst>
        </c:ser>
        <c:dLbls>
          <c:dLblPos val="ctr"/>
          <c:showLegendKey val="0"/>
          <c:showVal val="1"/>
          <c:showCatName val="0"/>
          <c:showSerName val="0"/>
          <c:showPercent val="0"/>
          <c:showBubbleSize val="0"/>
        </c:dLbls>
        <c:gapWidth val="182"/>
        <c:axId val="161315072"/>
        <c:axId val="161347072"/>
      </c:barChart>
      <c:catAx>
        <c:axId val="161315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da-DK"/>
          </a:p>
        </c:txPr>
        <c:crossAx val="161347072"/>
        <c:crosses val="autoZero"/>
        <c:auto val="1"/>
        <c:lblAlgn val="ctr"/>
        <c:lblOffset val="100"/>
        <c:noMultiLvlLbl val="0"/>
      </c:catAx>
      <c:valAx>
        <c:axId val="1613470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da-DK"/>
          </a:p>
        </c:txPr>
        <c:crossAx val="161315072"/>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ysClr val="windowText" lastClr="000000"/>
          </a:solidFill>
        </a:defRPr>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da-DK"/>
              <a:t>Oplevede barrierer ift. e-handel i organisationen </a:t>
            </a:r>
          </a:p>
        </c:rich>
      </c:tx>
      <c:layout/>
      <c:overlay val="0"/>
      <c:spPr>
        <a:noFill/>
        <a:ln>
          <a:noFill/>
        </a:ln>
        <a:effectLst/>
      </c:spPr>
    </c:title>
    <c:autoTitleDeleted val="0"/>
    <c:plotArea>
      <c:layout/>
      <c:barChart>
        <c:barDir val="bar"/>
        <c:grouping val="percentStacked"/>
        <c:varyColors val="0"/>
        <c:ser>
          <c:idx val="0"/>
          <c:order val="0"/>
          <c:tx>
            <c:strRef>
              <c:f>Databehandling!$I$150</c:f>
              <c:strCache>
                <c:ptCount val="1"/>
                <c:pt idx="0">
                  <c:v>I høj grad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Databehandling!$J$149:$P$149</c:f>
              <c:strCache>
                <c:ptCount val="7"/>
                <c:pt idx="0">
                  <c:v>Mindst en af ovenstående barrierer (I alt)</c:v>
                </c:pt>
                <c:pt idx="1">
                  <c:v>Mangel på juridiske kompetencer</c:v>
                </c:pt>
                <c:pt idx="2">
                  <c:v>Mangel på dokumentation, business case og eksempler på best-practice mv.</c:v>
                </c:pt>
                <c:pt idx="3">
                  <c:v>Mangel på understøttende IT-systemer</c:v>
                </c:pt>
                <c:pt idx="4">
                  <c:v>Mangel på IT-kompetencer</c:v>
                </c:pt>
                <c:pt idx="5">
                  <c:v>Mangel på politisk og/eller ledelsesopbakning</c:v>
                </c:pt>
                <c:pt idx="6">
                  <c:v>Mangel på ressourcer (tid og økonomi mv.)</c:v>
                </c:pt>
              </c:strCache>
            </c:strRef>
          </c:cat>
          <c:val>
            <c:numRef>
              <c:f>Databehandling!$J$150:$P$150</c:f>
              <c:numCache>
                <c:formatCode>0%</c:formatCode>
                <c:ptCount val="7"/>
                <c:pt idx="0">
                  <c:v>0.3888888888888889</c:v>
                </c:pt>
                <c:pt idx="1">
                  <c:v>0</c:v>
                </c:pt>
                <c:pt idx="2">
                  <c:v>1.5625E-2</c:v>
                </c:pt>
                <c:pt idx="3">
                  <c:v>0.15942028985507245</c:v>
                </c:pt>
                <c:pt idx="4">
                  <c:v>8.6956521739130432E-2</c:v>
                </c:pt>
                <c:pt idx="5">
                  <c:v>0.10144927536231885</c:v>
                </c:pt>
                <c:pt idx="6">
                  <c:v>0.19444444444444445</c:v>
                </c:pt>
              </c:numCache>
            </c:numRef>
          </c:val>
          <c:extLst xmlns:c16r2="http://schemas.microsoft.com/office/drawing/2015/06/chart">
            <c:ext xmlns:c16="http://schemas.microsoft.com/office/drawing/2014/chart" uri="{C3380CC4-5D6E-409C-BE32-E72D297353CC}">
              <c16:uniqueId val="{00000000-BE91-4BFE-9959-F28C1DDD2366}"/>
            </c:ext>
          </c:extLst>
        </c:ser>
        <c:ser>
          <c:idx val="1"/>
          <c:order val="1"/>
          <c:tx>
            <c:strRef>
              <c:f>Databehandling!$I$151</c:f>
              <c:strCache>
                <c:ptCount val="1"/>
                <c:pt idx="0">
                  <c:v>I nogen grad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Databehandling!$J$149:$P$149</c:f>
              <c:strCache>
                <c:ptCount val="7"/>
                <c:pt idx="0">
                  <c:v>Mindst en af ovenstående barrierer (I alt)</c:v>
                </c:pt>
                <c:pt idx="1">
                  <c:v>Mangel på juridiske kompetencer</c:v>
                </c:pt>
                <c:pt idx="2">
                  <c:v>Mangel på dokumentation, business case og eksempler på best-practice mv.</c:v>
                </c:pt>
                <c:pt idx="3">
                  <c:v>Mangel på understøttende IT-systemer</c:v>
                </c:pt>
                <c:pt idx="4">
                  <c:v>Mangel på IT-kompetencer</c:v>
                </c:pt>
                <c:pt idx="5">
                  <c:v>Mangel på politisk og/eller ledelsesopbakning</c:v>
                </c:pt>
                <c:pt idx="6">
                  <c:v>Mangel på ressourcer (tid og økonomi mv.)</c:v>
                </c:pt>
              </c:strCache>
            </c:strRef>
          </c:cat>
          <c:val>
            <c:numRef>
              <c:f>Databehandling!$J$151:$P$151</c:f>
              <c:numCache>
                <c:formatCode>0%</c:formatCode>
                <c:ptCount val="7"/>
                <c:pt idx="0">
                  <c:v>0.43055555555555558</c:v>
                </c:pt>
                <c:pt idx="1">
                  <c:v>1.6129032258064516E-2</c:v>
                </c:pt>
                <c:pt idx="2">
                  <c:v>0.21875</c:v>
                </c:pt>
                <c:pt idx="3">
                  <c:v>0.11594202898550725</c:v>
                </c:pt>
                <c:pt idx="4">
                  <c:v>0.27536231884057971</c:v>
                </c:pt>
                <c:pt idx="5">
                  <c:v>0.3188405797101449</c:v>
                </c:pt>
                <c:pt idx="6">
                  <c:v>0.45833333333333331</c:v>
                </c:pt>
              </c:numCache>
            </c:numRef>
          </c:val>
          <c:extLst xmlns:c16r2="http://schemas.microsoft.com/office/drawing/2015/06/chart">
            <c:ext xmlns:c16="http://schemas.microsoft.com/office/drawing/2014/chart" uri="{C3380CC4-5D6E-409C-BE32-E72D297353CC}">
              <c16:uniqueId val="{00000001-BE91-4BFE-9959-F28C1DDD2366}"/>
            </c:ext>
          </c:extLst>
        </c:ser>
        <c:ser>
          <c:idx val="2"/>
          <c:order val="2"/>
          <c:tx>
            <c:strRef>
              <c:f>Databehandling!$I$152</c:f>
              <c:strCache>
                <c:ptCount val="1"/>
                <c:pt idx="0">
                  <c:v>I begrænset grad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Databehandling!$J$149:$P$149</c:f>
              <c:strCache>
                <c:ptCount val="7"/>
                <c:pt idx="0">
                  <c:v>Mindst en af ovenstående barrierer (I alt)</c:v>
                </c:pt>
                <c:pt idx="1">
                  <c:v>Mangel på juridiske kompetencer</c:v>
                </c:pt>
                <c:pt idx="2">
                  <c:v>Mangel på dokumentation, business case og eksempler på best-practice mv.</c:v>
                </c:pt>
                <c:pt idx="3">
                  <c:v>Mangel på understøttende IT-systemer</c:v>
                </c:pt>
                <c:pt idx="4">
                  <c:v>Mangel på IT-kompetencer</c:v>
                </c:pt>
                <c:pt idx="5">
                  <c:v>Mangel på politisk og/eller ledelsesopbakning</c:v>
                </c:pt>
                <c:pt idx="6">
                  <c:v>Mangel på ressourcer (tid og økonomi mv.)</c:v>
                </c:pt>
              </c:strCache>
            </c:strRef>
          </c:cat>
          <c:val>
            <c:numRef>
              <c:f>Databehandling!$J$152:$P$152</c:f>
              <c:numCache>
                <c:formatCode>0%</c:formatCode>
                <c:ptCount val="7"/>
                <c:pt idx="0">
                  <c:v>8.3333333333333329E-2</c:v>
                </c:pt>
                <c:pt idx="1">
                  <c:v>9.6774193548387094E-2</c:v>
                </c:pt>
                <c:pt idx="2">
                  <c:v>0.21875</c:v>
                </c:pt>
                <c:pt idx="3">
                  <c:v>0.21739130434782608</c:v>
                </c:pt>
                <c:pt idx="4">
                  <c:v>0.2318840579710145</c:v>
                </c:pt>
                <c:pt idx="5">
                  <c:v>0.20289855072463769</c:v>
                </c:pt>
                <c:pt idx="6">
                  <c:v>0.16666666666666666</c:v>
                </c:pt>
              </c:numCache>
            </c:numRef>
          </c:val>
          <c:extLst xmlns:c16r2="http://schemas.microsoft.com/office/drawing/2015/06/chart">
            <c:ext xmlns:c16="http://schemas.microsoft.com/office/drawing/2014/chart" uri="{C3380CC4-5D6E-409C-BE32-E72D297353CC}">
              <c16:uniqueId val="{00000002-BE91-4BFE-9959-F28C1DDD2366}"/>
            </c:ext>
          </c:extLst>
        </c:ser>
        <c:ser>
          <c:idx val="3"/>
          <c:order val="3"/>
          <c:tx>
            <c:strRef>
              <c:f>Databehandling!$I$153</c:f>
              <c:strCache>
                <c:ptCount val="1"/>
                <c:pt idx="0">
                  <c:v>Slet ikke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Databehandling!$J$149:$P$149</c:f>
              <c:strCache>
                <c:ptCount val="7"/>
                <c:pt idx="0">
                  <c:v>Mindst en af ovenstående barrierer (I alt)</c:v>
                </c:pt>
                <c:pt idx="1">
                  <c:v>Mangel på juridiske kompetencer</c:v>
                </c:pt>
                <c:pt idx="2">
                  <c:v>Mangel på dokumentation, business case og eksempler på best-practice mv.</c:v>
                </c:pt>
                <c:pt idx="3">
                  <c:v>Mangel på understøttende IT-systemer</c:v>
                </c:pt>
                <c:pt idx="4">
                  <c:v>Mangel på IT-kompetencer</c:v>
                </c:pt>
                <c:pt idx="5">
                  <c:v>Mangel på politisk og/eller ledelsesopbakning</c:v>
                </c:pt>
                <c:pt idx="6">
                  <c:v>Mangel på ressourcer (tid og økonomi mv.)</c:v>
                </c:pt>
              </c:strCache>
            </c:strRef>
          </c:cat>
          <c:val>
            <c:numRef>
              <c:f>Databehandling!$J$153:$P$153</c:f>
              <c:numCache>
                <c:formatCode>0%</c:formatCode>
                <c:ptCount val="7"/>
                <c:pt idx="0">
                  <c:v>9.7222222222222224E-2</c:v>
                </c:pt>
                <c:pt idx="1">
                  <c:v>0.88709677419354838</c:v>
                </c:pt>
                <c:pt idx="2">
                  <c:v>0.546875</c:v>
                </c:pt>
                <c:pt idx="3">
                  <c:v>0.50724637681159424</c:v>
                </c:pt>
                <c:pt idx="4">
                  <c:v>0.40579710144927539</c:v>
                </c:pt>
                <c:pt idx="5">
                  <c:v>0.37681159420289856</c:v>
                </c:pt>
                <c:pt idx="6">
                  <c:v>0.18055555555555555</c:v>
                </c:pt>
              </c:numCache>
            </c:numRef>
          </c:val>
          <c:extLst xmlns:c16r2="http://schemas.microsoft.com/office/drawing/2015/06/chart">
            <c:ext xmlns:c16="http://schemas.microsoft.com/office/drawing/2014/chart" uri="{C3380CC4-5D6E-409C-BE32-E72D297353CC}">
              <c16:uniqueId val="{00000003-BE91-4BFE-9959-F28C1DDD2366}"/>
            </c:ext>
          </c:extLst>
        </c:ser>
        <c:dLbls>
          <c:dLblPos val="ctr"/>
          <c:showLegendKey val="0"/>
          <c:showVal val="1"/>
          <c:showCatName val="0"/>
          <c:showSerName val="0"/>
          <c:showPercent val="0"/>
          <c:showBubbleSize val="0"/>
        </c:dLbls>
        <c:gapWidth val="150"/>
        <c:overlap val="100"/>
        <c:axId val="162017280"/>
        <c:axId val="162018816"/>
      </c:barChart>
      <c:catAx>
        <c:axId val="162017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crossAx val="162018816"/>
        <c:crosses val="autoZero"/>
        <c:auto val="1"/>
        <c:lblAlgn val="ctr"/>
        <c:lblOffset val="100"/>
        <c:noMultiLvlLbl val="0"/>
      </c:catAx>
      <c:valAx>
        <c:axId val="162018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crossAx val="162017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legend>
    <c:plotVisOnly val="1"/>
    <c:dispBlanksAs val="gap"/>
    <c:showDLblsOverMax val="0"/>
  </c:chart>
  <c:spPr>
    <a:noFill/>
    <a:ln>
      <a:noFill/>
    </a:ln>
    <a:effectLst/>
  </c:spPr>
  <c:txPr>
    <a:bodyPr/>
    <a:lstStyle/>
    <a:p>
      <a:pPr>
        <a:defRPr>
          <a:solidFill>
            <a:sysClr val="windowText" lastClr="000000"/>
          </a:solidFill>
        </a:defRPr>
      </a:pPr>
      <a:endParaRPr lang="da-DK"/>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EE295-3179-4482-AD47-6DD5CFAE8F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0136A58A-DF99-4E6B-8B1E-1B47056F9617}">
      <dgm:prSet phldrT="[Tekst]"/>
      <dgm:spPr/>
      <dgm:t>
        <a:bodyPr/>
        <a:lstStyle/>
        <a:p>
          <a:r>
            <a:rPr lang="da-DK" dirty="0"/>
            <a:t>SKI-kataloget</a:t>
          </a:r>
        </a:p>
      </dgm:t>
    </dgm:pt>
    <dgm:pt modelId="{D154F0E8-2EFD-4DE9-B95B-3925540487A1}" type="parTrans" cxnId="{863726E6-426F-4716-B9A5-5C1592AB57D0}">
      <dgm:prSet/>
      <dgm:spPr/>
      <dgm:t>
        <a:bodyPr/>
        <a:lstStyle/>
        <a:p>
          <a:endParaRPr lang="da-DK"/>
        </a:p>
      </dgm:t>
    </dgm:pt>
    <dgm:pt modelId="{435C00F0-B852-4900-BDE8-F393263A48D7}" type="sibTrans" cxnId="{863726E6-426F-4716-B9A5-5C1592AB57D0}">
      <dgm:prSet/>
      <dgm:spPr/>
      <dgm:t>
        <a:bodyPr/>
        <a:lstStyle/>
        <a:p>
          <a:endParaRPr lang="da-DK"/>
        </a:p>
      </dgm:t>
    </dgm:pt>
    <dgm:pt modelId="{D427F29B-9840-4FA5-A7A9-DF9AA535DEC4}">
      <dgm:prSet phldrT="[Tekst]"/>
      <dgm:spPr/>
      <dgm:t>
        <a:bodyPr/>
        <a:lstStyle/>
        <a:p>
          <a:r>
            <a:rPr lang="da-DK" dirty="0"/>
            <a:t> Browse på tværs af kataloger</a:t>
          </a:r>
        </a:p>
      </dgm:t>
    </dgm:pt>
    <dgm:pt modelId="{50C499CE-7B3D-4009-9159-7C830FEA5E76}" type="parTrans" cxnId="{268305B8-A492-47AE-B4B6-665BBCFD8F76}">
      <dgm:prSet/>
      <dgm:spPr/>
      <dgm:t>
        <a:bodyPr/>
        <a:lstStyle/>
        <a:p>
          <a:endParaRPr lang="da-DK"/>
        </a:p>
      </dgm:t>
    </dgm:pt>
    <dgm:pt modelId="{50B08921-2D51-4194-BA5B-0B8C80C839AD}" type="sibTrans" cxnId="{268305B8-A492-47AE-B4B6-665BBCFD8F76}">
      <dgm:prSet/>
      <dgm:spPr/>
      <dgm:t>
        <a:bodyPr/>
        <a:lstStyle/>
        <a:p>
          <a:endParaRPr lang="da-DK"/>
        </a:p>
      </dgm:t>
    </dgm:pt>
    <dgm:pt modelId="{4563086A-DCD4-4E26-B736-5CACC0CD3907}">
      <dgm:prSet phldrT="[Tekst]"/>
      <dgm:spPr/>
      <dgm:t>
        <a:bodyPr/>
        <a:lstStyle/>
        <a:p>
          <a:r>
            <a:rPr lang="da-DK" dirty="0"/>
            <a:t>E-kataloger</a:t>
          </a:r>
        </a:p>
      </dgm:t>
    </dgm:pt>
    <dgm:pt modelId="{355F66E3-CBFB-4173-869E-AB6F4EA4FD16}" type="parTrans" cxnId="{24651C21-7B57-47CE-980F-04678DC29EAA}">
      <dgm:prSet/>
      <dgm:spPr/>
      <dgm:t>
        <a:bodyPr/>
        <a:lstStyle/>
        <a:p>
          <a:endParaRPr lang="da-DK"/>
        </a:p>
      </dgm:t>
    </dgm:pt>
    <dgm:pt modelId="{4CE232DA-C115-480B-B29E-D0F53DD19B4A}" type="sibTrans" cxnId="{24651C21-7B57-47CE-980F-04678DC29EAA}">
      <dgm:prSet/>
      <dgm:spPr/>
      <dgm:t>
        <a:bodyPr/>
        <a:lstStyle/>
        <a:p>
          <a:endParaRPr lang="da-DK"/>
        </a:p>
      </dgm:t>
    </dgm:pt>
    <dgm:pt modelId="{83E12325-E851-4AD4-AAE4-607187DFA48C}">
      <dgm:prSet phldrT="[Tekst]"/>
      <dgm:spPr/>
      <dgm:t>
        <a:bodyPr/>
        <a:lstStyle/>
        <a:p>
          <a:r>
            <a:rPr lang="da-DK" dirty="0"/>
            <a:t> Sammensætning af kataloger efter behov</a:t>
          </a:r>
        </a:p>
      </dgm:t>
    </dgm:pt>
    <dgm:pt modelId="{2D1B885D-10E5-4841-95BD-9C3F945DD21D}" type="parTrans" cxnId="{FFC2E28F-F40A-4992-B1F5-3D9F8E0A9699}">
      <dgm:prSet/>
      <dgm:spPr/>
      <dgm:t>
        <a:bodyPr/>
        <a:lstStyle/>
        <a:p>
          <a:endParaRPr lang="da-DK"/>
        </a:p>
      </dgm:t>
    </dgm:pt>
    <dgm:pt modelId="{12E9E466-79A2-4A33-AFBC-AACDE77FC787}" type="sibTrans" cxnId="{FFC2E28F-F40A-4992-B1F5-3D9F8E0A9699}">
      <dgm:prSet/>
      <dgm:spPr/>
      <dgm:t>
        <a:bodyPr/>
        <a:lstStyle/>
        <a:p>
          <a:endParaRPr lang="da-DK"/>
        </a:p>
      </dgm:t>
    </dgm:pt>
    <dgm:pt modelId="{246C2A5A-E5C5-4BE5-BB5B-7F9B77BF0EA4}">
      <dgm:prSet phldrT="[Tekst]"/>
      <dgm:spPr/>
      <dgm:t>
        <a:bodyPr/>
        <a:lstStyle/>
        <a:p>
          <a:r>
            <a:rPr lang="da-DK" dirty="0"/>
            <a:t>Webshop og punch-out</a:t>
          </a:r>
        </a:p>
      </dgm:t>
    </dgm:pt>
    <dgm:pt modelId="{7FA9C92E-F741-46D0-BAED-B1EBDAEB96EF}" type="parTrans" cxnId="{6DBB1C9B-2D75-47FB-8E26-EDBD4C1904E7}">
      <dgm:prSet/>
      <dgm:spPr/>
      <dgm:t>
        <a:bodyPr/>
        <a:lstStyle/>
        <a:p>
          <a:endParaRPr lang="da-DK"/>
        </a:p>
      </dgm:t>
    </dgm:pt>
    <dgm:pt modelId="{AD0FD203-0839-4E6C-B86D-67C59CF71567}" type="sibTrans" cxnId="{6DBB1C9B-2D75-47FB-8E26-EDBD4C1904E7}">
      <dgm:prSet/>
      <dgm:spPr/>
      <dgm:t>
        <a:bodyPr/>
        <a:lstStyle/>
        <a:p>
          <a:endParaRPr lang="da-DK"/>
        </a:p>
      </dgm:t>
    </dgm:pt>
    <dgm:pt modelId="{89BF077F-8CF3-467D-A985-F1710C72E562}">
      <dgm:prSet phldrT="[Tekst]"/>
      <dgm:spPr/>
      <dgm:t>
        <a:bodyPr/>
        <a:lstStyle/>
        <a:p>
          <a:r>
            <a:rPr lang="da-DK" dirty="0"/>
            <a:t> SKI er ikke en del af den tekniske løsning</a:t>
          </a:r>
        </a:p>
      </dgm:t>
    </dgm:pt>
    <dgm:pt modelId="{576F7451-8C18-4972-9569-3C31A75B7383}" type="parTrans" cxnId="{C075721B-85DF-4F6F-B729-8671A91AACDB}">
      <dgm:prSet/>
      <dgm:spPr/>
      <dgm:t>
        <a:bodyPr/>
        <a:lstStyle/>
        <a:p>
          <a:endParaRPr lang="da-DK"/>
        </a:p>
      </dgm:t>
    </dgm:pt>
    <dgm:pt modelId="{317993B6-71CF-4B38-858E-3575C6F19959}" type="sibTrans" cxnId="{C075721B-85DF-4F6F-B729-8671A91AACDB}">
      <dgm:prSet/>
      <dgm:spPr/>
      <dgm:t>
        <a:bodyPr/>
        <a:lstStyle/>
        <a:p>
          <a:endParaRPr lang="da-DK"/>
        </a:p>
      </dgm:t>
    </dgm:pt>
    <dgm:pt modelId="{5A5D2ED3-CA4E-4899-A6D3-DA54386A7E67}">
      <dgm:prSet phldrT="[Tekst]"/>
      <dgm:spPr/>
      <dgm:t>
        <a:bodyPr/>
        <a:lstStyle/>
        <a:p>
          <a:r>
            <a:rPr lang="da-DK" dirty="0"/>
            <a:t> SKI stiller krav via bilag VI og G</a:t>
          </a:r>
        </a:p>
      </dgm:t>
    </dgm:pt>
    <dgm:pt modelId="{9281680C-883A-4584-827C-290B3243EA77}" type="parTrans" cxnId="{08C02CA2-AB09-41B9-AC0B-76AA3158A39E}">
      <dgm:prSet/>
      <dgm:spPr/>
      <dgm:t>
        <a:bodyPr/>
        <a:lstStyle/>
        <a:p>
          <a:endParaRPr lang="da-DK"/>
        </a:p>
      </dgm:t>
    </dgm:pt>
    <dgm:pt modelId="{218DF2F5-1917-41BB-8642-FDD6DE9C93F5}" type="sibTrans" cxnId="{08C02CA2-AB09-41B9-AC0B-76AA3158A39E}">
      <dgm:prSet/>
      <dgm:spPr/>
      <dgm:t>
        <a:bodyPr/>
        <a:lstStyle/>
        <a:p>
          <a:endParaRPr lang="da-DK"/>
        </a:p>
      </dgm:t>
    </dgm:pt>
    <dgm:pt modelId="{E17402BE-9AC0-43C0-9EEC-E74AF8431E43}">
      <dgm:prSet phldrT="[Tekst]"/>
      <dgm:spPr/>
      <dgm:t>
        <a:bodyPr/>
        <a:lstStyle/>
        <a:p>
          <a:r>
            <a:rPr lang="da-DK" dirty="0"/>
            <a:t> Administrere katalogabonnementer</a:t>
          </a:r>
        </a:p>
      </dgm:t>
    </dgm:pt>
    <dgm:pt modelId="{40C1D2DC-F27E-4568-9ECF-F96C9EDE6043}" type="parTrans" cxnId="{A669BE22-0081-476C-AF5E-B3A80DF137F5}">
      <dgm:prSet/>
      <dgm:spPr/>
      <dgm:t>
        <a:bodyPr/>
        <a:lstStyle/>
        <a:p>
          <a:endParaRPr lang="da-DK"/>
        </a:p>
      </dgm:t>
    </dgm:pt>
    <dgm:pt modelId="{52A02959-618D-430D-8ABD-EA18CC024DC1}" type="sibTrans" cxnId="{A669BE22-0081-476C-AF5E-B3A80DF137F5}">
      <dgm:prSet/>
      <dgm:spPr/>
      <dgm:t>
        <a:bodyPr/>
        <a:lstStyle/>
        <a:p>
          <a:endParaRPr lang="da-DK"/>
        </a:p>
      </dgm:t>
    </dgm:pt>
    <dgm:pt modelId="{34A256B3-2382-43F2-8956-1A6CB55FC68A}">
      <dgm:prSet phldrT="[Tekst]"/>
      <dgm:spPr/>
      <dgm:t>
        <a:bodyPr/>
        <a:lstStyle/>
        <a:p>
          <a:r>
            <a:rPr lang="da-DK" dirty="0"/>
            <a:t> Snart – foretage tildelinger</a:t>
          </a:r>
        </a:p>
      </dgm:t>
    </dgm:pt>
    <dgm:pt modelId="{722E87A6-63C9-4D5C-B0AF-4410ED07BE62}" type="parTrans" cxnId="{4CA78ED8-1E75-43F1-99EF-6079A27DFEC4}">
      <dgm:prSet/>
      <dgm:spPr/>
      <dgm:t>
        <a:bodyPr/>
        <a:lstStyle/>
        <a:p>
          <a:endParaRPr lang="da-DK"/>
        </a:p>
      </dgm:t>
    </dgm:pt>
    <dgm:pt modelId="{46AC5EE5-C8A1-4E3B-8083-B2DF586144BF}" type="sibTrans" cxnId="{4CA78ED8-1E75-43F1-99EF-6079A27DFEC4}">
      <dgm:prSet/>
      <dgm:spPr/>
      <dgm:t>
        <a:bodyPr/>
        <a:lstStyle/>
        <a:p>
          <a:endParaRPr lang="da-DK"/>
        </a:p>
      </dgm:t>
    </dgm:pt>
    <dgm:pt modelId="{B7BEC9E1-F388-4724-970A-B0EC03867461}">
      <dgm:prSet phldrT="[Tekst]"/>
      <dgm:spPr/>
      <dgm:t>
        <a:bodyPr/>
        <a:lstStyle/>
        <a:p>
          <a:r>
            <a:rPr lang="da-DK" dirty="0"/>
            <a:t> Abonnering på kataloger</a:t>
          </a:r>
        </a:p>
      </dgm:t>
    </dgm:pt>
    <dgm:pt modelId="{EE06EC11-40D9-45A0-A677-C19289F25EA4}" type="parTrans" cxnId="{FCAC38AC-8064-4FCB-918E-4F5B4FF55E6A}">
      <dgm:prSet/>
      <dgm:spPr/>
      <dgm:t>
        <a:bodyPr/>
        <a:lstStyle/>
        <a:p>
          <a:endParaRPr lang="da-DK"/>
        </a:p>
      </dgm:t>
    </dgm:pt>
    <dgm:pt modelId="{3AB60663-C2EE-4C97-9A1D-3AEA4C02427F}" type="sibTrans" cxnId="{FCAC38AC-8064-4FCB-918E-4F5B4FF55E6A}">
      <dgm:prSet/>
      <dgm:spPr/>
      <dgm:t>
        <a:bodyPr/>
        <a:lstStyle/>
        <a:p>
          <a:endParaRPr lang="da-DK"/>
        </a:p>
      </dgm:t>
    </dgm:pt>
    <dgm:pt modelId="{95B4D8B3-ECD4-4E8D-892E-AFC0E2DFFD3E}" type="pres">
      <dgm:prSet presAssocID="{A87EE295-3179-4482-AD47-6DD5CFAE8FA3}" presName="Name0" presStyleCnt="0">
        <dgm:presLayoutVars>
          <dgm:dir/>
          <dgm:animLvl val="lvl"/>
          <dgm:resizeHandles val="exact"/>
        </dgm:presLayoutVars>
      </dgm:prSet>
      <dgm:spPr/>
      <dgm:t>
        <a:bodyPr/>
        <a:lstStyle/>
        <a:p>
          <a:endParaRPr lang="da-DK"/>
        </a:p>
      </dgm:t>
    </dgm:pt>
    <dgm:pt modelId="{FDB84D91-D3ED-4D70-A8C1-38BB2C348BD0}" type="pres">
      <dgm:prSet presAssocID="{0136A58A-DF99-4E6B-8B1E-1B47056F9617}" presName="linNode" presStyleCnt="0"/>
      <dgm:spPr/>
    </dgm:pt>
    <dgm:pt modelId="{E7DEA159-DF33-403F-B1B3-1DB36976D52E}" type="pres">
      <dgm:prSet presAssocID="{0136A58A-DF99-4E6B-8B1E-1B47056F9617}" presName="parentText" presStyleLbl="node1" presStyleIdx="0" presStyleCnt="3">
        <dgm:presLayoutVars>
          <dgm:chMax val="1"/>
          <dgm:bulletEnabled val="1"/>
        </dgm:presLayoutVars>
      </dgm:prSet>
      <dgm:spPr/>
      <dgm:t>
        <a:bodyPr/>
        <a:lstStyle/>
        <a:p>
          <a:endParaRPr lang="da-DK"/>
        </a:p>
      </dgm:t>
    </dgm:pt>
    <dgm:pt modelId="{6D2A6CAD-59C8-420D-B5D3-81BEE4FA5586}" type="pres">
      <dgm:prSet presAssocID="{0136A58A-DF99-4E6B-8B1E-1B47056F9617}" presName="descendantText" presStyleLbl="alignAccFollowNode1" presStyleIdx="0" presStyleCnt="3">
        <dgm:presLayoutVars>
          <dgm:bulletEnabled val="1"/>
        </dgm:presLayoutVars>
      </dgm:prSet>
      <dgm:spPr/>
      <dgm:t>
        <a:bodyPr/>
        <a:lstStyle/>
        <a:p>
          <a:endParaRPr lang="da-DK"/>
        </a:p>
      </dgm:t>
    </dgm:pt>
    <dgm:pt modelId="{4CD14ED5-4143-4DE1-BEB5-CC06CF834394}" type="pres">
      <dgm:prSet presAssocID="{435C00F0-B852-4900-BDE8-F393263A48D7}" presName="sp" presStyleCnt="0"/>
      <dgm:spPr/>
    </dgm:pt>
    <dgm:pt modelId="{559313BA-BDC2-42E8-B5FA-65F03FCCFE35}" type="pres">
      <dgm:prSet presAssocID="{4563086A-DCD4-4E26-B736-5CACC0CD3907}" presName="linNode" presStyleCnt="0"/>
      <dgm:spPr/>
    </dgm:pt>
    <dgm:pt modelId="{888C8175-D447-4CA2-A594-C7B0DEAF9E86}" type="pres">
      <dgm:prSet presAssocID="{4563086A-DCD4-4E26-B736-5CACC0CD3907}" presName="parentText" presStyleLbl="node1" presStyleIdx="1" presStyleCnt="3">
        <dgm:presLayoutVars>
          <dgm:chMax val="1"/>
          <dgm:bulletEnabled val="1"/>
        </dgm:presLayoutVars>
      </dgm:prSet>
      <dgm:spPr/>
      <dgm:t>
        <a:bodyPr/>
        <a:lstStyle/>
        <a:p>
          <a:endParaRPr lang="da-DK"/>
        </a:p>
      </dgm:t>
    </dgm:pt>
    <dgm:pt modelId="{000C4B15-3240-44BB-993E-D387D0D992C2}" type="pres">
      <dgm:prSet presAssocID="{4563086A-DCD4-4E26-B736-5CACC0CD3907}" presName="descendantText" presStyleLbl="alignAccFollowNode1" presStyleIdx="1" presStyleCnt="3">
        <dgm:presLayoutVars>
          <dgm:bulletEnabled val="1"/>
        </dgm:presLayoutVars>
      </dgm:prSet>
      <dgm:spPr/>
      <dgm:t>
        <a:bodyPr/>
        <a:lstStyle/>
        <a:p>
          <a:endParaRPr lang="da-DK"/>
        </a:p>
      </dgm:t>
    </dgm:pt>
    <dgm:pt modelId="{B28C00C0-4549-4F54-9998-740F7889566D}" type="pres">
      <dgm:prSet presAssocID="{4CE232DA-C115-480B-B29E-D0F53DD19B4A}" presName="sp" presStyleCnt="0"/>
      <dgm:spPr/>
    </dgm:pt>
    <dgm:pt modelId="{10E1E412-AED0-43ED-8AE8-36A2C40C53D6}" type="pres">
      <dgm:prSet presAssocID="{246C2A5A-E5C5-4BE5-BB5B-7F9B77BF0EA4}" presName="linNode" presStyleCnt="0"/>
      <dgm:spPr/>
    </dgm:pt>
    <dgm:pt modelId="{38B0BC56-5ED7-4832-ADE3-7E147156F2DC}" type="pres">
      <dgm:prSet presAssocID="{246C2A5A-E5C5-4BE5-BB5B-7F9B77BF0EA4}" presName="parentText" presStyleLbl="node1" presStyleIdx="2" presStyleCnt="3">
        <dgm:presLayoutVars>
          <dgm:chMax val="1"/>
          <dgm:bulletEnabled val="1"/>
        </dgm:presLayoutVars>
      </dgm:prSet>
      <dgm:spPr/>
      <dgm:t>
        <a:bodyPr/>
        <a:lstStyle/>
        <a:p>
          <a:endParaRPr lang="da-DK"/>
        </a:p>
      </dgm:t>
    </dgm:pt>
    <dgm:pt modelId="{292A923A-36B9-42F0-9648-4A70C6508CD9}" type="pres">
      <dgm:prSet presAssocID="{246C2A5A-E5C5-4BE5-BB5B-7F9B77BF0EA4}" presName="descendantText" presStyleLbl="alignAccFollowNode1" presStyleIdx="2" presStyleCnt="3">
        <dgm:presLayoutVars>
          <dgm:bulletEnabled val="1"/>
        </dgm:presLayoutVars>
      </dgm:prSet>
      <dgm:spPr/>
      <dgm:t>
        <a:bodyPr/>
        <a:lstStyle/>
        <a:p>
          <a:endParaRPr lang="da-DK"/>
        </a:p>
      </dgm:t>
    </dgm:pt>
  </dgm:ptLst>
  <dgm:cxnLst>
    <dgm:cxn modelId="{24651C21-7B57-47CE-980F-04678DC29EAA}" srcId="{A87EE295-3179-4482-AD47-6DD5CFAE8FA3}" destId="{4563086A-DCD4-4E26-B736-5CACC0CD3907}" srcOrd="1" destOrd="0" parTransId="{355F66E3-CBFB-4173-869E-AB6F4EA4FD16}" sibTransId="{4CE232DA-C115-480B-B29E-D0F53DD19B4A}"/>
    <dgm:cxn modelId="{C075721B-85DF-4F6F-B729-8671A91AACDB}" srcId="{246C2A5A-E5C5-4BE5-BB5B-7F9B77BF0EA4}" destId="{89BF077F-8CF3-467D-A985-F1710C72E562}" srcOrd="0" destOrd="0" parTransId="{576F7451-8C18-4972-9569-3C31A75B7383}" sibTransId="{317993B6-71CF-4B38-858E-3575C6F19959}"/>
    <dgm:cxn modelId="{268305B8-A492-47AE-B4B6-665BBCFD8F76}" srcId="{0136A58A-DF99-4E6B-8B1E-1B47056F9617}" destId="{D427F29B-9840-4FA5-A7A9-DF9AA535DEC4}" srcOrd="0" destOrd="0" parTransId="{50C499CE-7B3D-4009-9159-7C830FEA5E76}" sibTransId="{50B08921-2D51-4194-BA5B-0B8C80C839AD}"/>
    <dgm:cxn modelId="{2118E682-65BD-4812-8B68-EAC5BD48A6DB}" type="presOf" srcId="{0136A58A-DF99-4E6B-8B1E-1B47056F9617}" destId="{E7DEA159-DF33-403F-B1B3-1DB36976D52E}" srcOrd="0" destOrd="0" presId="urn:microsoft.com/office/officeart/2005/8/layout/vList5"/>
    <dgm:cxn modelId="{9EA44CC6-CB7F-4BE7-905B-EF175883FCE2}" type="presOf" srcId="{34A256B3-2382-43F2-8956-1A6CB55FC68A}" destId="{6D2A6CAD-59C8-420D-B5D3-81BEE4FA5586}" srcOrd="0" destOrd="2" presId="urn:microsoft.com/office/officeart/2005/8/layout/vList5"/>
    <dgm:cxn modelId="{9DD7FE43-548C-454A-8EA6-252D5675E656}" type="presOf" srcId="{83E12325-E851-4AD4-AAE4-607187DFA48C}" destId="{000C4B15-3240-44BB-993E-D387D0D992C2}" srcOrd="0" destOrd="0" presId="urn:microsoft.com/office/officeart/2005/8/layout/vList5"/>
    <dgm:cxn modelId="{711E8B79-763B-48F1-BDD3-280357B58AB3}" type="presOf" srcId="{5A5D2ED3-CA4E-4899-A6D3-DA54386A7E67}" destId="{292A923A-36B9-42F0-9648-4A70C6508CD9}" srcOrd="0" destOrd="1" presId="urn:microsoft.com/office/officeart/2005/8/layout/vList5"/>
    <dgm:cxn modelId="{FFC2E28F-F40A-4992-B1F5-3D9F8E0A9699}" srcId="{4563086A-DCD4-4E26-B736-5CACC0CD3907}" destId="{83E12325-E851-4AD4-AAE4-607187DFA48C}" srcOrd="0" destOrd="0" parTransId="{2D1B885D-10E5-4841-95BD-9C3F945DD21D}" sibTransId="{12E9E466-79A2-4A33-AFBC-AACDE77FC787}"/>
    <dgm:cxn modelId="{7B3CDDA0-BDD5-4397-A15C-9C8C5ABB5034}" type="presOf" srcId="{A87EE295-3179-4482-AD47-6DD5CFAE8FA3}" destId="{95B4D8B3-ECD4-4E8D-892E-AFC0E2DFFD3E}" srcOrd="0" destOrd="0" presId="urn:microsoft.com/office/officeart/2005/8/layout/vList5"/>
    <dgm:cxn modelId="{FCAC38AC-8064-4FCB-918E-4F5B4FF55E6A}" srcId="{4563086A-DCD4-4E26-B736-5CACC0CD3907}" destId="{B7BEC9E1-F388-4724-970A-B0EC03867461}" srcOrd="1" destOrd="0" parTransId="{EE06EC11-40D9-45A0-A677-C19289F25EA4}" sibTransId="{3AB60663-C2EE-4C97-9A1D-3AEA4C02427F}"/>
    <dgm:cxn modelId="{1FA7C224-FC48-4F4C-BD3C-71B3F5F58418}" type="presOf" srcId="{E17402BE-9AC0-43C0-9EEC-E74AF8431E43}" destId="{6D2A6CAD-59C8-420D-B5D3-81BEE4FA5586}" srcOrd="0" destOrd="1" presId="urn:microsoft.com/office/officeart/2005/8/layout/vList5"/>
    <dgm:cxn modelId="{A669BE22-0081-476C-AF5E-B3A80DF137F5}" srcId="{0136A58A-DF99-4E6B-8B1E-1B47056F9617}" destId="{E17402BE-9AC0-43C0-9EEC-E74AF8431E43}" srcOrd="1" destOrd="0" parTransId="{40C1D2DC-F27E-4568-9ECF-F96C9EDE6043}" sibTransId="{52A02959-618D-430D-8ABD-EA18CC024DC1}"/>
    <dgm:cxn modelId="{5E24446D-1B81-4694-9DCC-580E7D89C10D}" type="presOf" srcId="{4563086A-DCD4-4E26-B736-5CACC0CD3907}" destId="{888C8175-D447-4CA2-A594-C7B0DEAF9E86}" srcOrd="0" destOrd="0" presId="urn:microsoft.com/office/officeart/2005/8/layout/vList5"/>
    <dgm:cxn modelId="{334E4CCC-0624-412D-8789-C76FEF789572}" type="presOf" srcId="{246C2A5A-E5C5-4BE5-BB5B-7F9B77BF0EA4}" destId="{38B0BC56-5ED7-4832-ADE3-7E147156F2DC}" srcOrd="0" destOrd="0" presId="urn:microsoft.com/office/officeart/2005/8/layout/vList5"/>
    <dgm:cxn modelId="{6DBB1C9B-2D75-47FB-8E26-EDBD4C1904E7}" srcId="{A87EE295-3179-4482-AD47-6DD5CFAE8FA3}" destId="{246C2A5A-E5C5-4BE5-BB5B-7F9B77BF0EA4}" srcOrd="2" destOrd="0" parTransId="{7FA9C92E-F741-46D0-BAED-B1EBDAEB96EF}" sibTransId="{AD0FD203-0839-4E6C-B86D-67C59CF71567}"/>
    <dgm:cxn modelId="{B7C0CA27-7553-437D-8FD9-03A883C0490C}" type="presOf" srcId="{D427F29B-9840-4FA5-A7A9-DF9AA535DEC4}" destId="{6D2A6CAD-59C8-420D-B5D3-81BEE4FA5586}" srcOrd="0" destOrd="0" presId="urn:microsoft.com/office/officeart/2005/8/layout/vList5"/>
    <dgm:cxn modelId="{D4511553-FABB-4B46-857C-977154CE0778}" type="presOf" srcId="{89BF077F-8CF3-467D-A985-F1710C72E562}" destId="{292A923A-36B9-42F0-9648-4A70C6508CD9}" srcOrd="0" destOrd="0" presId="urn:microsoft.com/office/officeart/2005/8/layout/vList5"/>
    <dgm:cxn modelId="{863726E6-426F-4716-B9A5-5C1592AB57D0}" srcId="{A87EE295-3179-4482-AD47-6DD5CFAE8FA3}" destId="{0136A58A-DF99-4E6B-8B1E-1B47056F9617}" srcOrd="0" destOrd="0" parTransId="{D154F0E8-2EFD-4DE9-B95B-3925540487A1}" sibTransId="{435C00F0-B852-4900-BDE8-F393263A48D7}"/>
    <dgm:cxn modelId="{4CA78ED8-1E75-43F1-99EF-6079A27DFEC4}" srcId="{0136A58A-DF99-4E6B-8B1E-1B47056F9617}" destId="{34A256B3-2382-43F2-8956-1A6CB55FC68A}" srcOrd="2" destOrd="0" parTransId="{722E87A6-63C9-4D5C-B0AF-4410ED07BE62}" sibTransId="{46AC5EE5-C8A1-4E3B-8083-B2DF586144BF}"/>
    <dgm:cxn modelId="{87109D6C-CB11-4450-8940-692B2E46AF8B}" type="presOf" srcId="{B7BEC9E1-F388-4724-970A-B0EC03867461}" destId="{000C4B15-3240-44BB-993E-D387D0D992C2}" srcOrd="0" destOrd="1" presId="urn:microsoft.com/office/officeart/2005/8/layout/vList5"/>
    <dgm:cxn modelId="{08C02CA2-AB09-41B9-AC0B-76AA3158A39E}" srcId="{246C2A5A-E5C5-4BE5-BB5B-7F9B77BF0EA4}" destId="{5A5D2ED3-CA4E-4899-A6D3-DA54386A7E67}" srcOrd="1" destOrd="0" parTransId="{9281680C-883A-4584-827C-290B3243EA77}" sibTransId="{218DF2F5-1917-41BB-8642-FDD6DE9C93F5}"/>
    <dgm:cxn modelId="{FD433622-0C9F-45C1-9F69-15C5D7C56A06}" type="presParOf" srcId="{95B4D8B3-ECD4-4E8D-892E-AFC0E2DFFD3E}" destId="{FDB84D91-D3ED-4D70-A8C1-38BB2C348BD0}" srcOrd="0" destOrd="0" presId="urn:microsoft.com/office/officeart/2005/8/layout/vList5"/>
    <dgm:cxn modelId="{15B3DBFC-5C0A-44B4-B91B-52155E51D9A1}" type="presParOf" srcId="{FDB84D91-D3ED-4D70-A8C1-38BB2C348BD0}" destId="{E7DEA159-DF33-403F-B1B3-1DB36976D52E}" srcOrd="0" destOrd="0" presId="urn:microsoft.com/office/officeart/2005/8/layout/vList5"/>
    <dgm:cxn modelId="{F5BA4005-B340-4E8D-87B7-5E09169C72A9}" type="presParOf" srcId="{FDB84D91-D3ED-4D70-A8C1-38BB2C348BD0}" destId="{6D2A6CAD-59C8-420D-B5D3-81BEE4FA5586}" srcOrd="1" destOrd="0" presId="urn:microsoft.com/office/officeart/2005/8/layout/vList5"/>
    <dgm:cxn modelId="{2E53B993-E4E9-4FDF-857D-F7385C0B9E88}" type="presParOf" srcId="{95B4D8B3-ECD4-4E8D-892E-AFC0E2DFFD3E}" destId="{4CD14ED5-4143-4DE1-BEB5-CC06CF834394}" srcOrd="1" destOrd="0" presId="urn:microsoft.com/office/officeart/2005/8/layout/vList5"/>
    <dgm:cxn modelId="{91639DBD-ED18-495B-B07E-F32125EB4F4B}" type="presParOf" srcId="{95B4D8B3-ECD4-4E8D-892E-AFC0E2DFFD3E}" destId="{559313BA-BDC2-42E8-B5FA-65F03FCCFE35}" srcOrd="2" destOrd="0" presId="urn:microsoft.com/office/officeart/2005/8/layout/vList5"/>
    <dgm:cxn modelId="{9B1E5B72-0CE4-4053-B054-6347F0676B2D}" type="presParOf" srcId="{559313BA-BDC2-42E8-B5FA-65F03FCCFE35}" destId="{888C8175-D447-4CA2-A594-C7B0DEAF9E86}" srcOrd="0" destOrd="0" presId="urn:microsoft.com/office/officeart/2005/8/layout/vList5"/>
    <dgm:cxn modelId="{C8C44400-1CE8-4211-8ECD-F79A4E91BC89}" type="presParOf" srcId="{559313BA-BDC2-42E8-B5FA-65F03FCCFE35}" destId="{000C4B15-3240-44BB-993E-D387D0D992C2}" srcOrd="1" destOrd="0" presId="urn:microsoft.com/office/officeart/2005/8/layout/vList5"/>
    <dgm:cxn modelId="{AD5AD401-32DF-4C16-940D-452AD0105A45}" type="presParOf" srcId="{95B4D8B3-ECD4-4E8D-892E-AFC0E2DFFD3E}" destId="{B28C00C0-4549-4F54-9998-740F7889566D}" srcOrd="3" destOrd="0" presId="urn:microsoft.com/office/officeart/2005/8/layout/vList5"/>
    <dgm:cxn modelId="{67EABE33-01D9-477C-85A1-25C2037B323B}" type="presParOf" srcId="{95B4D8B3-ECD4-4E8D-892E-AFC0E2DFFD3E}" destId="{10E1E412-AED0-43ED-8AE8-36A2C40C53D6}" srcOrd="4" destOrd="0" presId="urn:microsoft.com/office/officeart/2005/8/layout/vList5"/>
    <dgm:cxn modelId="{EA028720-487D-46E2-B157-ED1ECA890419}" type="presParOf" srcId="{10E1E412-AED0-43ED-8AE8-36A2C40C53D6}" destId="{38B0BC56-5ED7-4832-ADE3-7E147156F2DC}" srcOrd="0" destOrd="0" presId="urn:microsoft.com/office/officeart/2005/8/layout/vList5"/>
    <dgm:cxn modelId="{955E0821-3FE4-4FEF-9F02-294E4DFF42EE}" type="presParOf" srcId="{10E1E412-AED0-43ED-8AE8-36A2C40C53D6}" destId="{292A923A-36B9-42F0-9648-4A70C6508CD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A6CAD-59C8-420D-B5D3-81BEE4FA5586}">
      <dsp:nvSpPr>
        <dsp:cNvPr id="0" name=""/>
        <dsp:cNvSpPr/>
      </dsp:nvSpPr>
      <dsp:spPr>
        <a:xfrm rot="5400000">
          <a:off x="3694405" y="-1517133"/>
          <a:ext cx="565399" cy="374315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dirty="0"/>
            <a:t> Browse på tværs af kataloger</a:t>
          </a:r>
        </a:p>
        <a:p>
          <a:pPr marL="57150" lvl="1" indent="-57150" algn="l" defTabSz="444500">
            <a:lnSpc>
              <a:spcPct val="90000"/>
            </a:lnSpc>
            <a:spcBef>
              <a:spcPct val="0"/>
            </a:spcBef>
            <a:spcAft>
              <a:spcPct val="15000"/>
            </a:spcAft>
            <a:buChar char="••"/>
          </a:pPr>
          <a:r>
            <a:rPr lang="da-DK" sz="1000" kern="1200" dirty="0"/>
            <a:t> Administrere katalogabonnementer</a:t>
          </a:r>
        </a:p>
        <a:p>
          <a:pPr marL="57150" lvl="1" indent="-57150" algn="l" defTabSz="444500">
            <a:lnSpc>
              <a:spcPct val="90000"/>
            </a:lnSpc>
            <a:spcBef>
              <a:spcPct val="0"/>
            </a:spcBef>
            <a:spcAft>
              <a:spcPct val="15000"/>
            </a:spcAft>
            <a:buChar char="••"/>
          </a:pPr>
          <a:r>
            <a:rPr lang="da-DK" sz="1000" kern="1200" dirty="0"/>
            <a:t> Snart – foretage tildelinger</a:t>
          </a:r>
        </a:p>
      </dsp:txBody>
      <dsp:txXfrm rot="-5400000">
        <a:off x="2105527" y="99346"/>
        <a:ext cx="3715556" cy="510197"/>
      </dsp:txXfrm>
    </dsp:sp>
    <dsp:sp modelId="{E7DEA159-DF33-403F-B1B3-1DB36976D52E}">
      <dsp:nvSpPr>
        <dsp:cNvPr id="0" name=""/>
        <dsp:cNvSpPr/>
      </dsp:nvSpPr>
      <dsp:spPr>
        <a:xfrm>
          <a:off x="0" y="1070"/>
          <a:ext cx="2105526" cy="7067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da-DK" sz="2100" kern="1200" dirty="0"/>
            <a:t>SKI-kataloget</a:t>
          </a:r>
        </a:p>
      </dsp:txBody>
      <dsp:txXfrm>
        <a:off x="34501" y="35571"/>
        <a:ext cx="2036524" cy="637747"/>
      </dsp:txXfrm>
    </dsp:sp>
    <dsp:sp modelId="{000C4B15-3240-44BB-993E-D387D0D992C2}">
      <dsp:nvSpPr>
        <dsp:cNvPr id="0" name=""/>
        <dsp:cNvSpPr/>
      </dsp:nvSpPr>
      <dsp:spPr>
        <a:xfrm rot="5400000">
          <a:off x="3694405" y="-775045"/>
          <a:ext cx="565399" cy="374315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dirty="0"/>
            <a:t> Sammensætning af kataloger efter behov</a:t>
          </a:r>
        </a:p>
        <a:p>
          <a:pPr marL="57150" lvl="1" indent="-57150" algn="l" defTabSz="444500">
            <a:lnSpc>
              <a:spcPct val="90000"/>
            </a:lnSpc>
            <a:spcBef>
              <a:spcPct val="0"/>
            </a:spcBef>
            <a:spcAft>
              <a:spcPct val="15000"/>
            </a:spcAft>
            <a:buChar char="••"/>
          </a:pPr>
          <a:r>
            <a:rPr lang="da-DK" sz="1000" kern="1200" dirty="0"/>
            <a:t> Abonnering på kataloger</a:t>
          </a:r>
        </a:p>
      </dsp:txBody>
      <dsp:txXfrm rot="-5400000">
        <a:off x="2105527" y="841434"/>
        <a:ext cx="3715556" cy="510197"/>
      </dsp:txXfrm>
    </dsp:sp>
    <dsp:sp modelId="{888C8175-D447-4CA2-A594-C7B0DEAF9E86}">
      <dsp:nvSpPr>
        <dsp:cNvPr id="0" name=""/>
        <dsp:cNvSpPr/>
      </dsp:nvSpPr>
      <dsp:spPr>
        <a:xfrm>
          <a:off x="0" y="743158"/>
          <a:ext cx="2105526" cy="7067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da-DK" sz="2100" kern="1200" dirty="0"/>
            <a:t>E-kataloger</a:t>
          </a:r>
        </a:p>
      </dsp:txBody>
      <dsp:txXfrm>
        <a:off x="34501" y="777659"/>
        <a:ext cx="2036524" cy="637747"/>
      </dsp:txXfrm>
    </dsp:sp>
    <dsp:sp modelId="{292A923A-36B9-42F0-9648-4A70C6508CD9}">
      <dsp:nvSpPr>
        <dsp:cNvPr id="0" name=""/>
        <dsp:cNvSpPr/>
      </dsp:nvSpPr>
      <dsp:spPr>
        <a:xfrm rot="5400000">
          <a:off x="3694405" y="-32958"/>
          <a:ext cx="565399" cy="374315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dirty="0"/>
            <a:t> SKI er ikke en del af den tekniske løsning</a:t>
          </a:r>
        </a:p>
        <a:p>
          <a:pPr marL="57150" lvl="1" indent="-57150" algn="l" defTabSz="444500">
            <a:lnSpc>
              <a:spcPct val="90000"/>
            </a:lnSpc>
            <a:spcBef>
              <a:spcPct val="0"/>
            </a:spcBef>
            <a:spcAft>
              <a:spcPct val="15000"/>
            </a:spcAft>
            <a:buChar char="••"/>
          </a:pPr>
          <a:r>
            <a:rPr lang="da-DK" sz="1000" kern="1200" dirty="0"/>
            <a:t> SKI stiller krav via bilag VI og G</a:t>
          </a:r>
        </a:p>
      </dsp:txBody>
      <dsp:txXfrm rot="-5400000">
        <a:off x="2105527" y="1583521"/>
        <a:ext cx="3715556" cy="510197"/>
      </dsp:txXfrm>
    </dsp:sp>
    <dsp:sp modelId="{38B0BC56-5ED7-4832-ADE3-7E147156F2DC}">
      <dsp:nvSpPr>
        <dsp:cNvPr id="0" name=""/>
        <dsp:cNvSpPr/>
      </dsp:nvSpPr>
      <dsp:spPr>
        <a:xfrm>
          <a:off x="0" y="1485245"/>
          <a:ext cx="2105526" cy="7067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da-DK" sz="2100" kern="1200" dirty="0"/>
            <a:t>Webshop og punch-out</a:t>
          </a:r>
        </a:p>
      </dsp:txBody>
      <dsp:txXfrm>
        <a:off x="34501" y="1519746"/>
        <a:ext cx="2036524" cy="63774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9B4267-1668-4CBE-80E5-CD214AF7CEC3}" type="datetimeFigureOut">
              <a:rPr lang="da-DK" smtClean="0"/>
              <a:t>26-09-2018</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143018-0C40-4463-BEBE-8BCE173B986E}" type="slidenum">
              <a:rPr lang="da-DK" smtClean="0"/>
              <a:t>‹nr.›</a:t>
            </a:fld>
            <a:endParaRPr lang="da-DK"/>
          </a:p>
        </p:txBody>
      </p:sp>
    </p:spTree>
    <p:extLst>
      <p:ext uri="{BB962C8B-B14F-4D97-AF65-F5344CB8AC3E}">
        <p14:creationId xmlns:p14="http://schemas.microsoft.com/office/powerpoint/2010/main" val="393144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A9F63-3E49-4926-8EE2-6598B3646356}" type="datetimeFigureOut">
              <a:rPr lang="da-DK" smtClean="0"/>
              <a:t>26-09-2018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B2105-5A13-4FCD-83AF-085E9288744C}" type="slidenum">
              <a:rPr lang="da-DK" smtClean="0"/>
              <a:t>‹nr.›</a:t>
            </a:fld>
            <a:endParaRPr lang="da-DK"/>
          </a:p>
        </p:txBody>
      </p:sp>
    </p:spTree>
    <p:extLst>
      <p:ext uri="{BB962C8B-B14F-4D97-AF65-F5344CB8AC3E}">
        <p14:creationId xmlns:p14="http://schemas.microsoft.com/office/powerpoint/2010/main" val="221128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47" indent="-171447">
              <a:buFont typeface="Arial" panose="020B0604020202020204" pitchFamily="34" charset="0"/>
              <a:buChar char="•"/>
            </a:pPr>
            <a:r>
              <a:rPr lang="da-DK" dirty="0"/>
              <a:t>Vi justerer hele tiden kravene i dialog med kunderne – projektgrupper og netværksmøder</a:t>
            </a:r>
          </a:p>
          <a:p>
            <a:pPr marL="171447" indent="-171447">
              <a:buFont typeface="Arial" panose="020B0604020202020204" pitchFamily="34" charset="0"/>
              <a:buChar char="•"/>
            </a:pPr>
            <a:r>
              <a:rPr lang="da-DK" dirty="0"/>
              <a:t>Webshop</a:t>
            </a:r>
            <a:r>
              <a:rPr lang="da-DK" baseline="0" dirty="0"/>
              <a:t> og punch-out er i paradigmet skrevet så </a:t>
            </a:r>
            <a:r>
              <a:rPr lang="da-DK" u="sng" baseline="0" dirty="0"/>
              <a:t>hvis</a:t>
            </a:r>
            <a:r>
              <a:rPr lang="da-DK" u="none" baseline="0" dirty="0"/>
              <a:t> leverandøren stiller det skal rådighed, skal det opfylde forskellige krav </a:t>
            </a:r>
          </a:p>
          <a:p>
            <a:pPr marL="171447" indent="-171447">
              <a:buFont typeface="Arial" panose="020B0604020202020204" pitchFamily="34" charset="0"/>
              <a:buChar char="•"/>
            </a:pPr>
            <a:r>
              <a:rPr lang="da-DK" u="none" baseline="0" dirty="0"/>
              <a:t>På nogle aftaler er det til gengæld et krav at der </a:t>
            </a:r>
            <a:r>
              <a:rPr lang="da-DK" u="sng" baseline="0" dirty="0"/>
              <a:t>er</a:t>
            </a:r>
            <a:r>
              <a:rPr lang="da-DK" u="none" baseline="0" dirty="0"/>
              <a:t> en webshop og evt. en punch-out løsning</a:t>
            </a:r>
          </a:p>
          <a:p>
            <a:pPr marL="171447" indent="-171447">
              <a:buFont typeface="Arial" panose="020B0604020202020204" pitchFamily="34" charset="0"/>
              <a:buChar char="•"/>
            </a:pPr>
            <a:endParaRPr lang="da-DK" dirty="0"/>
          </a:p>
        </p:txBody>
      </p:sp>
      <p:sp>
        <p:nvSpPr>
          <p:cNvPr id="4" name="Pladsholder til slidenummer 3"/>
          <p:cNvSpPr>
            <a:spLocks noGrp="1"/>
          </p:cNvSpPr>
          <p:nvPr>
            <p:ph type="sldNum" sz="quarter" idx="10"/>
          </p:nvPr>
        </p:nvSpPr>
        <p:spPr/>
        <p:txBody>
          <a:bodyPr/>
          <a:lstStyle/>
          <a:p>
            <a:fld id="{D3FB2105-5A13-4FCD-83AF-085E9288744C}" type="slidenum">
              <a:rPr lang="da-DK" smtClean="0"/>
              <a:t>3</a:t>
            </a:fld>
            <a:endParaRPr lang="da-DK"/>
          </a:p>
        </p:txBody>
      </p:sp>
    </p:spTree>
    <p:extLst>
      <p:ext uri="{BB962C8B-B14F-4D97-AF65-F5344CB8AC3E}">
        <p14:creationId xmlns:p14="http://schemas.microsoft.com/office/powerpoint/2010/main" val="82109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47" indent="-171447">
              <a:buFont typeface="Arial" panose="020B0604020202020204" pitchFamily="34" charset="0"/>
              <a:buChar char="•"/>
            </a:pPr>
            <a:r>
              <a:rPr lang="da-DK" dirty="0"/>
              <a:t>Vi udvikler løbende</a:t>
            </a:r>
            <a:r>
              <a:rPr lang="da-DK" baseline="0" dirty="0"/>
              <a:t> kontrolværktøjerne til </a:t>
            </a:r>
            <a:r>
              <a:rPr lang="da-DK" baseline="0" dirty="0" err="1"/>
              <a:t>KA’erne</a:t>
            </a:r>
            <a:r>
              <a:rPr lang="da-DK" baseline="0" dirty="0"/>
              <a:t> men vi har 3,5 </a:t>
            </a:r>
            <a:r>
              <a:rPr lang="da-DK" baseline="0" dirty="0" err="1"/>
              <a:t>mio</a:t>
            </a:r>
            <a:r>
              <a:rPr lang="da-DK" baseline="0" dirty="0"/>
              <a:t> varelinjer – vi kan ikke detalje tjekke alt</a:t>
            </a:r>
          </a:p>
          <a:p>
            <a:pPr marL="171447" indent="-171447">
              <a:buFont typeface="Arial" panose="020B0604020202020204" pitchFamily="34" charset="0"/>
              <a:buChar char="•"/>
            </a:pPr>
            <a:r>
              <a:rPr lang="da-DK" baseline="0" dirty="0"/>
              <a:t>Periodetjek – min en måned</a:t>
            </a:r>
          </a:p>
          <a:p>
            <a:pPr marL="171447" indent="-171447">
              <a:buFont typeface="Arial" panose="020B0604020202020204" pitchFamily="34" charset="0"/>
              <a:buChar char="•"/>
            </a:pPr>
            <a:r>
              <a:rPr lang="da-DK" baseline="0" dirty="0"/>
              <a:t>Der sendes i OIOUBL format – til </a:t>
            </a:r>
            <a:r>
              <a:rPr lang="da-DK" baseline="0" dirty="0" err="1"/>
              <a:t>TrueTrade</a:t>
            </a:r>
            <a:r>
              <a:rPr lang="da-DK" baseline="0" dirty="0"/>
              <a:t> sender vi prisbog (udfordring med afregning) – til Prisme via </a:t>
            </a:r>
            <a:r>
              <a:rPr lang="da-DK" baseline="0" dirty="0" err="1"/>
              <a:t>NemHandel</a:t>
            </a:r>
            <a:r>
              <a:rPr lang="da-DK" baseline="0" dirty="0"/>
              <a:t> protokollen – vi understøtte alle</a:t>
            </a:r>
          </a:p>
          <a:p>
            <a:pPr marL="171447" indent="-171447">
              <a:buFont typeface="Arial" panose="020B0604020202020204" pitchFamily="34" charset="0"/>
              <a:buChar char="•"/>
            </a:pPr>
            <a:r>
              <a:rPr lang="da-DK" baseline="0" dirty="0"/>
              <a:t>UNSPSC – som er nævnt som et fokusområde i den Offentlige </a:t>
            </a:r>
            <a:r>
              <a:rPr lang="da-DK" baseline="0" dirty="0" err="1"/>
              <a:t>Digi</a:t>
            </a:r>
            <a:r>
              <a:rPr lang="da-DK" baseline="0" dirty="0"/>
              <a:t> Strategi – bliver sendt videre fra leverandørerne. SKI koordinerer implementering af ny version</a:t>
            </a:r>
          </a:p>
          <a:p>
            <a:pPr marL="171447" indent="-171447">
              <a:buFont typeface="Arial" panose="020B0604020202020204" pitchFamily="34" charset="0"/>
              <a:buChar char="•"/>
            </a:pPr>
            <a:r>
              <a:rPr lang="da-DK" baseline="0" dirty="0" err="1"/>
              <a:t>F.eks</a:t>
            </a:r>
            <a:r>
              <a:rPr lang="da-DK" baseline="0" dirty="0"/>
              <a:t> POGI er lige lagt ind</a:t>
            </a:r>
          </a:p>
        </p:txBody>
      </p:sp>
      <p:sp>
        <p:nvSpPr>
          <p:cNvPr id="4" name="Pladsholder til slidenummer 3"/>
          <p:cNvSpPr>
            <a:spLocks noGrp="1"/>
          </p:cNvSpPr>
          <p:nvPr>
            <p:ph type="sldNum" sz="quarter" idx="10"/>
          </p:nvPr>
        </p:nvSpPr>
        <p:spPr/>
        <p:txBody>
          <a:bodyPr/>
          <a:lstStyle/>
          <a:p>
            <a:fld id="{D3FB2105-5A13-4FCD-83AF-085E9288744C}" type="slidenum">
              <a:rPr lang="da-DK" smtClean="0"/>
              <a:t>14</a:t>
            </a:fld>
            <a:endParaRPr lang="da-DK"/>
          </a:p>
        </p:txBody>
      </p:sp>
    </p:spTree>
    <p:extLst>
      <p:ext uri="{BB962C8B-B14F-4D97-AF65-F5344CB8AC3E}">
        <p14:creationId xmlns:p14="http://schemas.microsoft.com/office/powerpoint/2010/main" val="557863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u. billed">
    <p:spTree>
      <p:nvGrpSpPr>
        <p:cNvPr id="1" name=""/>
        <p:cNvGrpSpPr/>
        <p:nvPr/>
      </p:nvGrpSpPr>
      <p:grpSpPr>
        <a:xfrm>
          <a:off x="0" y="0"/>
          <a:ext cx="0" cy="0"/>
          <a:chOff x="0" y="0"/>
          <a:chExt cx="0" cy="0"/>
        </a:xfrm>
      </p:grpSpPr>
      <p:sp>
        <p:nvSpPr>
          <p:cNvPr id="7" name="Rectangle 5"/>
          <p:cNvSpPr/>
          <p:nvPr userDrawn="1"/>
        </p:nvSpPr>
        <p:spPr>
          <a:xfrm>
            <a:off x="0" y="954000"/>
            <a:ext cx="121920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8" name="Rectangle 19"/>
          <p:cNvSpPr/>
          <p:nvPr userDrawn="1"/>
        </p:nvSpPr>
        <p:spPr>
          <a:xfrm>
            <a:off x="504988" y="2667000"/>
            <a:ext cx="6962612" cy="2743200"/>
          </a:xfrm>
          <a:prstGeom prst="rect">
            <a:avLst/>
          </a:prstGeom>
          <a:solidFill>
            <a:sysClr val="window" lastClr="FFFFFF">
              <a:alpha val="86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Lato"/>
              <a:ea typeface="+mn-ea"/>
              <a:cs typeface="+mn-cs"/>
            </a:endParaRPr>
          </a:p>
        </p:txBody>
      </p:sp>
      <p:sp>
        <p:nvSpPr>
          <p:cNvPr id="9" name="Rectangle 14"/>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4" name="Date Placeholder 3"/>
          <p:cNvSpPr>
            <a:spLocks noGrp="1"/>
          </p:cNvSpPr>
          <p:nvPr>
            <p:ph type="dt" sz="half" idx="2"/>
          </p:nvPr>
        </p:nvSpPr>
        <p:spPr>
          <a:xfrm>
            <a:off x="714374" y="4276092"/>
            <a:ext cx="2743200" cy="365125"/>
          </a:xfrm>
          <a:prstGeom prst="rect">
            <a:avLst/>
          </a:prstGeom>
        </p:spPr>
        <p:txBody>
          <a:bodyPr vert="horz" lIns="91440" tIns="45720" rIns="91440" bIns="45720" rtlCol="0" anchor="ctr"/>
          <a:lstStyle>
            <a:lvl1pPr algn="l">
              <a:defRPr sz="1200">
                <a:solidFill>
                  <a:schemeClr val="accent1"/>
                </a:solidFill>
              </a:defRPr>
            </a:lvl1pPr>
          </a:lstStyle>
          <a:p>
            <a:fld id="{FB9F74B8-8208-45AB-8677-0E9A1765C8B9}" type="datetime2">
              <a:rPr lang="da-DK" smtClean="0"/>
              <a:pPr/>
              <a:t>26. september 2018</a:t>
            </a:fld>
            <a:endParaRPr lang="en-US" dirty="0"/>
          </a:p>
        </p:txBody>
      </p:sp>
      <p:sp>
        <p:nvSpPr>
          <p:cNvPr id="17" name="Pladsholder til tekst 16"/>
          <p:cNvSpPr>
            <a:spLocks noGrp="1"/>
          </p:cNvSpPr>
          <p:nvPr>
            <p:ph type="body" sz="quarter" idx="10"/>
          </p:nvPr>
        </p:nvSpPr>
        <p:spPr>
          <a:xfrm>
            <a:off x="714374" y="2828926"/>
            <a:ext cx="6572251" cy="1351916"/>
          </a:xfrm>
        </p:spPr>
        <p:txBody>
          <a:bodyPr>
            <a:normAutofit/>
          </a:bodyPr>
          <a:lstStyle>
            <a:lvl1pPr marL="0" indent="0">
              <a:buNone/>
              <a:defRPr sz="3400">
                <a:solidFill>
                  <a:schemeClr val="tx2"/>
                </a:solidFill>
                <a:latin typeface="+mj-lt"/>
              </a:defRPr>
            </a:lvl1pPr>
          </a:lstStyle>
          <a:p>
            <a:pPr lvl="0"/>
            <a:r>
              <a:rPr lang="da-DK"/>
              <a:t>Rediger teksttypografien i masteren</a:t>
            </a:r>
          </a:p>
        </p:txBody>
      </p:sp>
      <p:sp>
        <p:nvSpPr>
          <p:cNvPr id="18" name="Pladsholder til tekst 17"/>
          <p:cNvSpPr>
            <a:spLocks noGrp="1"/>
          </p:cNvSpPr>
          <p:nvPr>
            <p:ph type="body" sz="quarter" idx="11" hasCustomPrompt="1"/>
          </p:nvPr>
        </p:nvSpPr>
        <p:spPr>
          <a:xfrm>
            <a:off x="714374" y="4791076"/>
            <a:ext cx="492442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19" name="Pladsholder til tekst 17"/>
          <p:cNvSpPr>
            <a:spLocks noGrp="1"/>
          </p:cNvSpPr>
          <p:nvPr>
            <p:ph type="body" sz="quarter" idx="13" hasCustomPrompt="1"/>
          </p:nvPr>
        </p:nvSpPr>
        <p:spPr>
          <a:xfrm>
            <a:off x="714373" y="5022211"/>
            <a:ext cx="4924426"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89" y="150051"/>
            <a:ext cx="1662561" cy="716400"/>
          </a:xfrm>
          <a:prstGeom prst="rect">
            <a:avLst/>
          </a:prstGeom>
        </p:spPr>
      </p:pic>
    </p:spTree>
    <p:extLst>
      <p:ext uri="{BB962C8B-B14F-4D97-AF65-F5344CB8AC3E}">
        <p14:creationId xmlns:p14="http://schemas.microsoft.com/office/powerpoint/2010/main" val="114316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9" name="Pladsholder til indhold 8"/>
          <p:cNvSpPr>
            <a:spLocks noGrp="1"/>
          </p:cNvSpPr>
          <p:nvPr>
            <p:ph sz="quarter" idx="11" hasCustomPrompt="1"/>
          </p:nvPr>
        </p:nvSpPr>
        <p:spPr>
          <a:xfrm>
            <a:off x="838200" y="1296000"/>
            <a:ext cx="10515600" cy="4615200"/>
          </a:xfrm>
        </p:spPr>
        <p:txBody>
          <a:bodyPr>
            <a:normAutofit/>
          </a:bodyPr>
          <a:lstStyle>
            <a:lvl1pPr marL="0" indent="0">
              <a:buNone/>
              <a:defRPr sz="1600"/>
            </a:lvl1pPr>
          </a:lstStyle>
          <a:p>
            <a:pPr lvl="0"/>
            <a:r>
              <a:rPr lang="da-DK" dirty="0"/>
              <a:t>Vælg indholdstype</a:t>
            </a:r>
          </a:p>
        </p:txBody>
      </p:sp>
    </p:spTree>
    <p:extLst>
      <p:ext uri="{BB962C8B-B14F-4D97-AF65-F5344CB8AC3E}">
        <p14:creationId xmlns:p14="http://schemas.microsoft.com/office/powerpoint/2010/main" val="12644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17"/>
          <p:cNvSpPr>
            <a:spLocks noGrp="1"/>
          </p:cNvSpPr>
          <p:nvPr>
            <p:ph type="body" sz="quarter" idx="11" hasCustomPrompt="1"/>
          </p:nvPr>
        </p:nvSpPr>
        <p:spPr>
          <a:xfrm>
            <a:off x="2160220" y="4861414"/>
            <a:ext cx="492442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8" name="Pladsholder til tekst 17"/>
          <p:cNvSpPr>
            <a:spLocks noGrp="1"/>
          </p:cNvSpPr>
          <p:nvPr>
            <p:ph type="body" sz="quarter" idx="13" hasCustomPrompt="1"/>
          </p:nvPr>
        </p:nvSpPr>
        <p:spPr>
          <a:xfrm>
            <a:off x="2160219" y="5092549"/>
            <a:ext cx="4924426"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sp>
        <p:nvSpPr>
          <p:cNvPr id="10" name="Pladsholder til tekst 9"/>
          <p:cNvSpPr>
            <a:spLocks noGrp="1"/>
          </p:cNvSpPr>
          <p:nvPr>
            <p:ph type="body" sz="quarter" idx="14" hasCustomPrompt="1"/>
          </p:nvPr>
        </p:nvSpPr>
        <p:spPr>
          <a:xfrm>
            <a:off x="2160218" y="1549400"/>
            <a:ext cx="7569936" cy="3201988"/>
          </a:xfrm>
        </p:spPr>
        <p:txBody>
          <a:bodyPr>
            <a:normAutofit/>
          </a:bodyPr>
          <a:lstStyle>
            <a:lvl1pPr marL="0" indent="0">
              <a:buNone/>
              <a:defRPr sz="3200">
                <a:solidFill>
                  <a:schemeClr val="accent4"/>
                </a:solidFill>
              </a:defRPr>
            </a:lvl1pPr>
          </a:lstStyle>
          <a:p>
            <a:pPr lvl="0"/>
            <a:r>
              <a:rPr lang="da-DK" dirty="0"/>
              <a:t>Citat</a:t>
            </a:r>
          </a:p>
        </p:txBody>
      </p:sp>
      <p:sp>
        <p:nvSpPr>
          <p:cNvPr id="9" name="Oval 7"/>
          <p:cNvSpPr/>
          <p:nvPr userDrawn="1"/>
        </p:nvSpPr>
        <p:spPr>
          <a:xfrm>
            <a:off x="945848" y="1228468"/>
            <a:ext cx="990600" cy="990600"/>
          </a:xfrm>
          <a:prstGeom prst="ellipse">
            <a:avLst/>
          </a:prstGeom>
          <a:solidFill>
            <a:srgbClr val="D4D7D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6" descr="Quotation.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48" y="1380868"/>
            <a:ext cx="762000" cy="660400"/>
          </a:xfrm>
          <a:prstGeom prst="rect">
            <a:avLst/>
          </a:prstGeom>
        </p:spPr>
      </p:pic>
    </p:spTree>
    <p:extLst>
      <p:ext uri="{BB962C8B-B14F-4D97-AF65-F5344CB8AC3E}">
        <p14:creationId xmlns:p14="http://schemas.microsoft.com/office/powerpoint/2010/main" val="150348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palter eksemp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4" name="TextBox 22"/>
          <p:cNvSpPr txBox="1"/>
          <p:nvPr userDrawn="1"/>
        </p:nvSpPr>
        <p:spPr>
          <a:xfrm>
            <a:off x="6604000" y="2857500"/>
            <a:ext cx="184666" cy="369332"/>
          </a:xfrm>
          <a:prstGeom prst="rect">
            <a:avLst/>
          </a:prstGeom>
          <a:noFill/>
        </p:spPr>
        <p:txBody>
          <a:bodyPr wrap="none" rtlCol="0">
            <a:spAutoFit/>
          </a:bodyPr>
          <a:lstStyle/>
          <a:p>
            <a:endParaRPr lang="en-US" dirty="0"/>
          </a:p>
        </p:txBody>
      </p:sp>
      <p:cxnSp>
        <p:nvCxnSpPr>
          <p:cNvPr id="12" name="Straight Connector 33"/>
          <p:cNvCxnSpPr/>
          <p:nvPr userDrawn="1"/>
        </p:nvCxnSpPr>
        <p:spPr>
          <a:xfrm>
            <a:off x="6097107" y="1464309"/>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Pladsholder til indhold 13"/>
          <p:cNvSpPr>
            <a:spLocks noGrp="1"/>
          </p:cNvSpPr>
          <p:nvPr>
            <p:ph sz="quarter" idx="11"/>
          </p:nvPr>
        </p:nvSpPr>
        <p:spPr>
          <a:xfrm>
            <a:off x="838200" y="1464308"/>
            <a:ext cx="4860000" cy="1548131"/>
          </a:xfrm>
        </p:spPr>
        <p:txBody>
          <a:bodyPr/>
          <a:lstStyle>
            <a:lvl1pPr marL="0" indent="0">
              <a:buNone/>
              <a:defRPr/>
            </a:lvl1pPr>
          </a:lstStyle>
          <a:p>
            <a:pPr lvl="0"/>
            <a:r>
              <a:rPr lang="da-DK"/>
              <a:t>Rediger teksttypografien i masteren</a:t>
            </a:r>
          </a:p>
        </p:txBody>
      </p:sp>
      <p:sp>
        <p:nvSpPr>
          <p:cNvPr id="17" name="Pladsholder til indhold 13"/>
          <p:cNvSpPr>
            <a:spLocks noGrp="1"/>
          </p:cNvSpPr>
          <p:nvPr>
            <p:ph sz="quarter" idx="13"/>
          </p:nvPr>
        </p:nvSpPr>
        <p:spPr>
          <a:xfrm>
            <a:off x="6496624" y="1464308"/>
            <a:ext cx="4860000" cy="1548131"/>
          </a:xfrm>
        </p:spPr>
        <p:txBody>
          <a:bodyPr/>
          <a:lstStyle>
            <a:lvl1pPr marL="0" indent="0">
              <a:buNone/>
              <a:defRPr/>
            </a:lvl1pPr>
          </a:lstStyle>
          <a:p>
            <a:pPr lvl="0"/>
            <a:r>
              <a:rPr lang="da-DK"/>
              <a:t>Rediger teksttypografien i masteren</a:t>
            </a:r>
          </a:p>
        </p:txBody>
      </p:sp>
      <p:sp>
        <p:nvSpPr>
          <p:cNvPr id="22" name="Pladsholder til tekst 21"/>
          <p:cNvSpPr>
            <a:spLocks noGrp="1"/>
          </p:cNvSpPr>
          <p:nvPr>
            <p:ph type="body" sz="quarter" idx="14"/>
          </p:nvPr>
        </p:nvSpPr>
        <p:spPr>
          <a:xfrm>
            <a:off x="838198" y="3132137"/>
            <a:ext cx="4860000" cy="338137"/>
          </a:xfrm>
        </p:spPr>
        <p:txBody>
          <a:bodyPr/>
          <a:lstStyle>
            <a:lvl1pPr marL="0" indent="0">
              <a:buNone/>
              <a:defRPr b="1"/>
            </a:lvl1pPr>
          </a:lstStyle>
          <a:p>
            <a:pPr lvl="0"/>
            <a:r>
              <a:rPr lang="da-DK"/>
              <a:t>Rediger teksttypografien i masteren</a:t>
            </a:r>
          </a:p>
        </p:txBody>
      </p:sp>
      <p:sp>
        <p:nvSpPr>
          <p:cNvPr id="24" name="Pladsholder til tekst 23"/>
          <p:cNvSpPr>
            <a:spLocks noGrp="1"/>
          </p:cNvSpPr>
          <p:nvPr>
            <p:ph type="body" sz="quarter" idx="15"/>
          </p:nvPr>
        </p:nvSpPr>
        <p:spPr>
          <a:xfrm>
            <a:off x="837594" y="3487702"/>
            <a:ext cx="4860000" cy="2519397"/>
          </a:xfrm>
        </p:spPr>
        <p:txBody>
          <a:bodyPr>
            <a:normAutofit/>
          </a:bodyPr>
          <a:lstStyle>
            <a:lvl1pPr marL="0" indent="0">
              <a:lnSpc>
                <a:spcPct val="100000"/>
              </a:lnSpc>
              <a:buNone/>
              <a:defRPr sz="1400"/>
            </a:lvl1pPr>
          </a:lstStyle>
          <a:p>
            <a:pPr lvl="0"/>
            <a:r>
              <a:rPr lang="da-DK"/>
              <a:t>Rediger teksttypografien i masteren</a:t>
            </a:r>
          </a:p>
        </p:txBody>
      </p:sp>
      <p:sp>
        <p:nvSpPr>
          <p:cNvPr id="25" name="Pladsholder til tekst 21"/>
          <p:cNvSpPr>
            <a:spLocks noGrp="1"/>
          </p:cNvSpPr>
          <p:nvPr>
            <p:ph type="body" sz="quarter" idx="16"/>
          </p:nvPr>
        </p:nvSpPr>
        <p:spPr>
          <a:xfrm>
            <a:off x="6496623" y="3132138"/>
            <a:ext cx="4860000" cy="338137"/>
          </a:xfrm>
        </p:spPr>
        <p:txBody>
          <a:bodyPr/>
          <a:lstStyle>
            <a:lvl1pPr marL="0" indent="0">
              <a:buNone/>
              <a:defRPr b="1"/>
            </a:lvl1pPr>
          </a:lstStyle>
          <a:p>
            <a:pPr lvl="0"/>
            <a:r>
              <a:rPr lang="da-DK"/>
              <a:t>Rediger teksttypografien i masteren</a:t>
            </a:r>
          </a:p>
        </p:txBody>
      </p:sp>
      <p:sp>
        <p:nvSpPr>
          <p:cNvPr id="26" name="Pladsholder til tekst 23"/>
          <p:cNvSpPr>
            <a:spLocks noGrp="1"/>
          </p:cNvSpPr>
          <p:nvPr>
            <p:ph type="body" sz="quarter" idx="17"/>
          </p:nvPr>
        </p:nvSpPr>
        <p:spPr>
          <a:xfrm>
            <a:off x="6496015" y="3487703"/>
            <a:ext cx="4860000" cy="2519397"/>
          </a:xfrm>
        </p:spPr>
        <p:txBody>
          <a:bodyPr>
            <a:normAutofit/>
          </a:bodyPr>
          <a:lstStyle>
            <a:lvl1pPr marL="0" indent="0">
              <a:lnSpc>
                <a:spcPct val="100000"/>
              </a:lnSpc>
              <a:buNone/>
              <a:defRPr sz="1400"/>
            </a:lvl1pPr>
          </a:lstStyle>
          <a:p>
            <a:pPr lvl="0"/>
            <a:r>
              <a:rPr lang="da-DK"/>
              <a:t>Rediger teksttypografien i masteren</a:t>
            </a:r>
          </a:p>
        </p:txBody>
      </p:sp>
    </p:spTree>
    <p:extLst>
      <p:ext uri="{BB962C8B-B14F-4D97-AF65-F5344CB8AC3E}">
        <p14:creationId xmlns:p14="http://schemas.microsoft.com/office/powerpoint/2010/main" val="424676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palter eksemp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4" name="TextBox 22"/>
          <p:cNvSpPr txBox="1"/>
          <p:nvPr userDrawn="1"/>
        </p:nvSpPr>
        <p:spPr>
          <a:xfrm>
            <a:off x="6604000" y="2857500"/>
            <a:ext cx="184666" cy="369332"/>
          </a:xfrm>
          <a:prstGeom prst="rect">
            <a:avLst/>
          </a:prstGeom>
          <a:noFill/>
        </p:spPr>
        <p:txBody>
          <a:bodyPr wrap="none" rtlCol="0">
            <a:spAutoFit/>
          </a:bodyPr>
          <a:lstStyle/>
          <a:p>
            <a:endParaRPr lang="en-US" dirty="0"/>
          </a:p>
        </p:txBody>
      </p:sp>
      <p:cxnSp>
        <p:nvCxnSpPr>
          <p:cNvPr id="9" name="Straight Connector 30"/>
          <p:cNvCxnSpPr/>
          <p:nvPr userDrawn="1"/>
        </p:nvCxnSpPr>
        <p:spPr>
          <a:xfrm>
            <a:off x="7823200" y="1464310"/>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2" name="Straight Connector 33"/>
          <p:cNvCxnSpPr/>
          <p:nvPr userDrawn="1"/>
        </p:nvCxnSpPr>
        <p:spPr>
          <a:xfrm>
            <a:off x="4445000" y="1464310"/>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Pladsholder til indhold 13"/>
          <p:cNvSpPr>
            <a:spLocks noGrp="1"/>
          </p:cNvSpPr>
          <p:nvPr>
            <p:ph sz="quarter" idx="11"/>
          </p:nvPr>
        </p:nvSpPr>
        <p:spPr>
          <a:xfrm>
            <a:off x="1278544" y="1464309"/>
            <a:ext cx="2874355" cy="1548131"/>
          </a:xfrm>
        </p:spPr>
        <p:txBody>
          <a:bodyPr/>
          <a:lstStyle>
            <a:lvl1pPr marL="0" indent="0">
              <a:buNone/>
              <a:defRPr/>
            </a:lvl1pPr>
          </a:lstStyle>
          <a:p>
            <a:pPr lvl="0"/>
            <a:r>
              <a:rPr lang="da-DK"/>
              <a:t>Rediger teksttypografien i masteren</a:t>
            </a:r>
          </a:p>
        </p:txBody>
      </p:sp>
      <p:sp>
        <p:nvSpPr>
          <p:cNvPr id="16" name="Pladsholder til indhold 13"/>
          <p:cNvSpPr>
            <a:spLocks noGrp="1"/>
          </p:cNvSpPr>
          <p:nvPr>
            <p:ph sz="quarter" idx="12"/>
          </p:nvPr>
        </p:nvSpPr>
        <p:spPr>
          <a:xfrm>
            <a:off x="8039692" y="1464307"/>
            <a:ext cx="2874355" cy="1548131"/>
          </a:xfrm>
        </p:spPr>
        <p:txBody>
          <a:bodyPr/>
          <a:lstStyle>
            <a:lvl1pPr marL="0" indent="0">
              <a:buNone/>
              <a:defRPr/>
            </a:lvl1pPr>
          </a:lstStyle>
          <a:p>
            <a:pPr lvl="0"/>
            <a:r>
              <a:rPr lang="da-DK"/>
              <a:t>Rediger teksttypografien i masteren</a:t>
            </a:r>
          </a:p>
        </p:txBody>
      </p:sp>
      <p:sp>
        <p:nvSpPr>
          <p:cNvPr id="17" name="Pladsholder til indhold 13"/>
          <p:cNvSpPr>
            <a:spLocks noGrp="1"/>
          </p:cNvSpPr>
          <p:nvPr>
            <p:ph sz="quarter" idx="13"/>
          </p:nvPr>
        </p:nvSpPr>
        <p:spPr>
          <a:xfrm>
            <a:off x="4682145" y="1464308"/>
            <a:ext cx="2874355" cy="1548131"/>
          </a:xfrm>
        </p:spPr>
        <p:txBody>
          <a:bodyPr/>
          <a:lstStyle>
            <a:lvl1pPr marL="0" indent="0">
              <a:buNone/>
              <a:defRPr/>
            </a:lvl1pPr>
          </a:lstStyle>
          <a:p>
            <a:pPr lvl="0"/>
            <a:r>
              <a:rPr lang="da-DK"/>
              <a:t>Rediger teksttypografien i masteren</a:t>
            </a:r>
          </a:p>
        </p:txBody>
      </p:sp>
      <p:sp>
        <p:nvSpPr>
          <p:cNvPr id="22" name="Pladsholder til tekst 21"/>
          <p:cNvSpPr>
            <a:spLocks noGrp="1"/>
          </p:cNvSpPr>
          <p:nvPr>
            <p:ph type="body" sz="quarter" idx="14"/>
          </p:nvPr>
        </p:nvSpPr>
        <p:spPr>
          <a:xfrm>
            <a:off x="1278544" y="3132138"/>
            <a:ext cx="2874356" cy="338137"/>
          </a:xfrm>
        </p:spPr>
        <p:txBody>
          <a:bodyPr/>
          <a:lstStyle>
            <a:lvl1pPr marL="0" indent="0">
              <a:buNone/>
              <a:defRPr b="1"/>
            </a:lvl1pPr>
          </a:lstStyle>
          <a:p>
            <a:pPr lvl="0"/>
            <a:r>
              <a:rPr lang="da-DK"/>
              <a:t>Rediger teksttypografien i masteren</a:t>
            </a:r>
          </a:p>
        </p:txBody>
      </p:sp>
      <p:sp>
        <p:nvSpPr>
          <p:cNvPr id="24" name="Pladsholder til tekst 23"/>
          <p:cNvSpPr>
            <a:spLocks noGrp="1"/>
          </p:cNvSpPr>
          <p:nvPr>
            <p:ph type="body" sz="quarter" idx="15"/>
          </p:nvPr>
        </p:nvSpPr>
        <p:spPr>
          <a:xfrm>
            <a:off x="1277938" y="3487703"/>
            <a:ext cx="2874962" cy="2519397"/>
          </a:xfrm>
        </p:spPr>
        <p:txBody>
          <a:bodyPr>
            <a:normAutofit/>
          </a:bodyPr>
          <a:lstStyle>
            <a:lvl1pPr marL="0" indent="0">
              <a:lnSpc>
                <a:spcPct val="100000"/>
              </a:lnSpc>
              <a:buNone/>
              <a:defRPr sz="1400"/>
            </a:lvl1pPr>
          </a:lstStyle>
          <a:p>
            <a:pPr lvl="0"/>
            <a:r>
              <a:rPr lang="da-DK"/>
              <a:t>Rediger teksttypografien i masteren</a:t>
            </a:r>
          </a:p>
        </p:txBody>
      </p:sp>
      <p:sp>
        <p:nvSpPr>
          <p:cNvPr id="25" name="Pladsholder til tekst 21"/>
          <p:cNvSpPr>
            <a:spLocks noGrp="1"/>
          </p:cNvSpPr>
          <p:nvPr>
            <p:ph type="body" sz="quarter" idx="16"/>
          </p:nvPr>
        </p:nvSpPr>
        <p:spPr>
          <a:xfrm>
            <a:off x="4682144" y="3132138"/>
            <a:ext cx="2874356" cy="338137"/>
          </a:xfrm>
        </p:spPr>
        <p:txBody>
          <a:bodyPr/>
          <a:lstStyle>
            <a:lvl1pPr marL="0" indent="0">
              <a:buNone/>
              <a:defRPr b="1"/>
            </a:lvl1pPr>
          </a:lstStyle>
          <a:p>
            <a:pPr lvl="0"/>
            <a:r>
              <a:rPr lang="da-DK"/>
              <a:t>Rediger teksttypografien i masteren</a:t>
            </a:r>
          </a:p>
        </p:txBody>
      </p:sp>
      <p:sp>
        <p:nvSpPr>
          <p:cNvPr id="26" name="Pladsholder til tekst 23"/>
          <p:cNvSpPr>
            <a:spLocks noGrp="1"/>
          </p:cNvSpPr>
          <p:nvPr>
            <p:ph type="body" sz="quarter" idx="17"/>
          </p:nvPr>
        </p:nvSpPr>
        <p:spPr>
          <a:xfrm>
            <a:off x="4681538" y="3487703"/>
            <a:ext cx="2874962" cy="2519397"/>
          </a:xfrm>
        </p:spPr>
        <p:txBody>
          <a:bodyPr>
            <a:normAutofit/>
          </a:bodyPr>
          <a:lstStyle>
            <a:lvl1pPr marL="0" indent="0">
              <a:lnSpc>
                <a:spcPct val="100000"/>
              </a:lnSpc>
              <a:buNone/>
              <a:defRPr sz="1400"/>
            </a:lvl1pPr>
          </a:lstStyle>
          <a:p>
            <a:pPr lvl="0"/>
            <a:r>
              <a:rPr lang="da-DK"/>
              <a:t>Rediger teksttypografien i masteren</a:t>
            </a:r>
          </a:p>
        </p:txBody>
      </p:sp>
      <p:sp>
        <p:nvSpPr>
          <p:cNvPr id="27" name="Pladsholder til tekst 21"/>
          <p:cNvSpPr>
            <a:spLocks noGrp="1"/>
          </p:cNvSpPr>
          <p:nvPr>
            <p:ph type="body" sz="quarter" idx="18"/>
          </p:nvPr>
        </p:nvSpPr>
        <p:spPr>
          <a:xfrm>
            <a:off x="8039691" y="3132138"/>
            <a:ext cx="2874356" cy="338137"/>
          </a:xfrm>
        </p:spPr>
        <p:txBody>
          <a:bodyPr/>
          <a:lstStyle>
            <a:lvl1pPr marL="0" indent="0">
              <a:buNone/>
              <a:defRPr b="1"/>
            </a:lvl1pPr>
          </a:lstStyle>
          <a:p>
            <a:pPr lvl="0"/>
            <a:r>
              <a:rPr lang="da-DK"/>
              <a:t>Rediger teksttypografien i masteren</a:t>
            </a:r>
          </a:p>
        </p:txBody>
      </p:sp>
      <p:sp>
        <p:nvSpPr>
          <p:cNvPr id="28" name="Pladsholder til tekst 23"/>
          <p:cNvSpPr>
            <a:spLocks noGrp="1"/>
          </p:cNvSpPr>
          <p:nvPr>
            <p:ph type="body" sz="quarter" idx="19"/>
          </p:nvPr>
        </p:nvSpPr>
        <p:spPr>
          <a:xfrm>
            <a:off x="8039085" y="3487703"/>
            <a:ext cx="2874962" cy="2519397"/>
          </a:xfrm>
        </p:spPr>
        <p:txBody>
          <a:bodyPr>
            <a:normAutofit/>
          </a:bodyPr>
          <a:lstStyle>
            <a:lvl1pPr marL="0" indent="0">
              <a:lnSpc>
                <a:spcPct val="100000"/>
              </a:lnSpc>
              <a:buNone/>
              <a:defRPr sz="1400"/>
            </a:lvl1pPr>
          </a:lstStyle>
          <a:p>
            <a:pPr lvl="0"/>
            <a:r>
              <a:rPr lang="da-DK"/>
              <a:t>Rediger teksttypografien i masteren</a:t>
            </a:r>
          </a:p>
        </p:txBody>
      </p:sp>
    </p:spTree>
    <p:extLst>
      <p:ext uri="{BB962C8B-B14F-4D97-AF65-F5344CB8AC3E}">
        <p14:creationId xmlns:p14="http://schemas.microsoft.com/office/powerpoint/2010/main" val="179986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ktabo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9" name="Gruppe 8"/>
          <p:cNvGrpSpPr/>
          <p:nvPr userDrawn="1"/>
        </p:nvGrpSpPr>
        <p:grpSpPr>
          <a:xfrm>
            <a:off x="831456" y="1458223"/>
            <a:ext cx="480786" cy="480786"/>
            <a:chOff x="687614" y="1587499"/>
            <a:chExt cx="480786" cy="480786"/>
          </a:xfrm>
        </p:grpSpPr>
        <p:sp>
          <p:nvSpPr>
            <p:cNvPr id="4" name="Oval 19"/>
            <p:cNvSpPr/>
            <p:nvPr userDrawn="1"/>
          </p:nvSpPr>
          <p:spPr>
            <a:xfrm flipV="1">
              <a:off x="687614" y="1587499"/>
              <a:ext cx="480786" cy="480786"/>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0"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7521" y="1698638"/>
              <a:ext cx="410348" cy="267866"/>
            </a:xfrm>
            <a:prstGeom prst="rect">
              <a:avLst/>
            </a:prstGeom>
          </p:spPr>
        </p:pic>
      </p:grpSp>
      <p:sp>
        <p:nvSpPr>
          <p:cNvPr id="7" name="Rectangle 2"/>
          <p:cNvSpPr/>
          <p:nvPr userDrawn="1"/>
        </p:nvSpPr>
        <p:spPr>
          <a:xfrm>
            <a:off x="6700157" y="1296000"/>
            <a:ext cx="4653643" cy="46152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ladsholder til tekst 10"/>
          <p:cNvSpPr>
            <a:spLocks noGrp="1"/>
          </p:cNvSpPr>
          <p:nvPr>
            <p:ph type="body" sz="quarter" idx="11" hasCustomPrompt="1"/>
          </p:nvPr>
        </p:nvSpPr>
        <p:spPr>
          <a:xfrm>
            <a:off x="1358893" y="1519934"/>
            <a:ext cx="4813827" cy="379005"/>
          </a:xfrm>
        </p:spPr>
        <p:txBody>
          <a:bodyPr/>
          <a:lstStyle>
            <a:lvl1pPr marL="0" indent="0">
              <a:buNone/>
              <a:defRPr b="1"/>
            </a:lvl1pPr>
          </a:lstStyle>
          <a:p>
            <a:pPr lvl="0"/>
            <a:r>
              <a:rPr lang="da-DK" dirty="0"/>
              <a:t>Overskift</a:t>
            </a:r>
          </a:p>
        </p:txBody>
      </p:sp>
      <p:sp>
        <p:nvSpPr>
          <p:cNvPr id="13" name="Pladsholder til tekst 12"/>
          <p:cNvSpPr>
            <a:spLocks noGrp="1"/>
          </p:cNvSpPr>
          <p:nvPr>
            <p:ph type="body" sz="quarter" idx="12" hasCustomPrompt="1"/>
          </p:nvPr>
        </p:nvSpPr>
        <p:spPr>
          <a:xfrm>
            <a:off x="1358893" y="1903445"/>
            <a:ext cx="4813827" cy="4007756"/>
          </a:xfrm>
        </p:spPr>
        <p:txBody>
          <a:bodyPr/>
          <a:lstStyle>
            <a:lvl1pPr marL="0" indent="0">
              <a:buNone/>
              <a:defRPr/>
            </a:lvl1pPr>
          </a:lstStyle>
          <a:p>
            <a:pPr lvl="0"/>
            <a:r>
              <a:rPr lang="da-DK" dirty="0"/>
              <a:t>Brødtekst</a:t>
            </a:r>
          </a:p>
        </p:txBody>
      </p:sp>
      <p:sp>
        <p:nvSpPr>
          <p:cNvPr id="14" name="Pladsholder til tekst 10"/>
          <p:cNvSpPr>
            <a:spLocks noGrp="1"/>
          </p:cNvSpPr>
          <p:nvPr>
            <p:ph type="body" sz="quarter" idx="13" hasCustomPrompt="1"/>
          </p:nvPr>
        </p:nvSpPr>
        <p:spPr>
          <a:xfrm>
            <a:off x="6941976" y="1519935"/>
            <a:ext cx="4161453" cy="357362"/>
          </a:xfrm>
        </p:spPr>
        <p:txBody>
          <a:bodyPr/>
          <a:lstStyle>
            <a:lvl1pPr marL="0" indent="0">
              <a:buNone/>
              <a:defRPr b="1">
                <a:solidFill>
                  <a:schemeClr val="accent4"/>
                </a:solidFill>
              </a:defRPr>
            </a:lvl1pPr>
          </a:lstStyle>
          <a:p>
            <a:pPr lvl="0"/>
            <a:r>
              <a:rPr lang="da-DK" dirty="0"/>
              <a:t>Overskift</a:t>
            </a:r>
          </a:p>
        </p:txBody>
      </p:sp>
      <p:sp>
        <p:nvSpPr>
          <p:cNvPr id="15" name="Pladsholder til tekst 12"/>
          <p:cNvSpPr>
            <a:spLocks noGrp="1"/>
          </p:cNvSpPr>
          <p:nvPr>
            <p:ph type="body" sz="quarter" idx="14" hasCustomPrompt="1"/>
          </p:nvPr>
        </p:nvSpPr>
        <p:spPr>
          <a:xfrm>
            <a:off x="6941976" y="1903446"/>
            <a:ext cx="4161453" cy="3778898"/>
          </a:xfrm>
        </p:spPr>
        <p:txBody>
          <a:bodyPr/>
          <a:lstStyle>
            <a:lvl1pPr marL="0" indent="0">
              <a:buNone/>
              <a:defRPr>
                <a:solidFill>
                  <a:schemeClr val="bg1"/>
                </a:solidFill>
              </a:defRPr>
            </a:lvl1pPr>
          </a:lstStyle>
          <a:p>
            <a:pPr lvl="0"/>
            <a:r>
              <a:rPr lang="da-DK" dirty="0"/>
              <a:t>Brødtekst</a:t>
            </a:r>
          </a:p>
        </p:txBody>
      </p:sp>
    </p:spTree>
    <p:extLst>
      <p:ext uri="{BB962C8B-B14F-4D97-AF65-F5344CB8AC3E}">
        <p14:creationId xmlns:p14="http://schemas.microsoft.com/office/powerpoint/2010/main" val="4688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a:t>Overskrift</a:t>
            </a:r>
          </a:p>
        </p:txBody>
      </p:sp>
      <p:sp>
        <p:nvSpPr>
          <p:cNvPr id="16" name="Pladsholder til tekst 15"/>
          <p:cNvSpPr>
            <a:spLocks noGrp="1"/>
          </p:cNvSpPr>
          <p:nvPr userDrawn="1">
            <p:ph type="body" sz="quarter" idx="12"/>
          </p:nvPr>
        </p:nvSpPr>
        <p:spPr>
          <a:xfrm>
            <a:off x="1350187" y="1815549"/>
            <a:ext cx="4320000" cy="3600000"/>
          </a:xfrm>
        </p:spPr>
        <p:txBody>
          <a:bodyPr>
            <a:normAutofit/>
          </a:bodyPr>
          <a:lstStyle>
            <a:lvl1pPr marL="0" indent="0">
              <a:lnSpc>
                <a:spcPct val="100000"/>
              </a:lnSpc>
              <a:buNone/>
              <a:defRPr sz="1400"/>
            </a:lvl1pPr>
          </a:lstStyle>
          <a:p>
            <a:pPr lvl="0"/>
            <a:r>
              <a:rPr lang="da-DK"/>
              <a:t>Rediger teksttypografien i masteren</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a:t>Overskrift</a:t>
            </a:r>
          </a:p>
        </p:txBody>
      </p:sp>
      <p:sp>
        <p:nvSpPr>
          <p:cNvPr id="32" name="Pladsholder til tekst 15"/>
          <p:cNvSpPr>
            <a:spLocks noGrp="1"/>
          </p:cNvSpPr>
          <p:nvPr>
            <p:ph type="body" sz="quarter" idx="18"/>
          </p:nvPr>
        </p:nvSpPr>
        <p:spPr>
          <a:xfrm>
            <a:off x="7033800" y="1809972"/>
            <a:ext cx="4320000" cy="3600000"/>
          </a:xfrm>
        </p:spPr>
        <p:txBody>
          <a:bodyPr>
            <a:normAutofit/>
          </a:bodyPr>
          <a:lstStyle>
            <a:lvl1pPr marL="0" indent="0">
              <a:lnSpc>
                <a:spcPct val="100000"/>
              </a:lnSpc>
              <a:buNone/>
              <a:defRPr sz="1400"/>
            </a:lvl1pPr>
          </a:lstStyle>
          <a:p>
            <a:pPr lvl="0"/>
            <a:r>
              <a:rPr lang="da-DK"/>
              <a:t>Rediger teksttypografien i masteren</a:t>
            </a:r>
          </a:p>
        </p:txBody>
      </p:sp>
    </p:spTree>
    <p:extLst>
      <p:ext uri="{BB962C8B-B14F-4D97-AF65-F5344CB8AC3E}">
        <p14:creationId xmlns:p14="http://schemas.microsoft.com/office/powerpoint/2010/main" val="457163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a:t>Overskrift</a:t>
            </a:r>
          </a:p>
        </p:txBody>
      </p:sp>
      <p:sp>
        <p:nvSpPr>
          <p:cNvPr id="16" name="Pladsholder til tekst 15"/>
          <p:cNvSpPr>
            <a:spLocks noGrp="1"/>
          </p:cNvSpPr>
          <p:nvPr userDrawn="1">
            <p:ph type="body" sz="quarter" idx="12"/>
          </p:nvPr>
        </p:nvSpPr>
        <p:spPr>
          <a:xfrm>
            <a:off x="1350187" y="1815549"/>
            <a:ext cx="4320000" cy="1800000"/>
          </a:xfrm>
        </p:spPr>
        <p:txBody>
          <a:bodyPr>
            <a:normAutofit/>
          </a:bodyPr>
          <a:lstStyle>
            <a:lvl1pPr marL="0" indent="0">
              <a:lnSpc>
                <a:spcPct val="100000"/>
              </a:lnSpc>
              <a:buNone/>
              <a:defRPr sz="1400"/>
            </a:lvl1pPr>
          </a:lstStyle>
          <a:p>
            <a:pPr lvl="0"/>
            <a:r>
              <a:rPr lang="da-DK"/>
              <a:t>Rediger teksttypografien i masteren</a:t>
            </a:r>
          </a:p>
        </p:txBody>
      </p:sp>
      <p:grpSp>
        <p:nvGrpSpPr>
          <p:cNvPr id="18" name="Gruppe 17"/>
          <p:cNvGrpSpPr/>
          <p:nvPr userDrawn="1"/>
        </p:nvGrpSpPr>
        <p:grpSpPr>
          <a:xfrm>
            <a:off x="838200" y="4010572"/>
            <a:ext cx="389015" cy="389015"/>
            <a:chOff x="7214376" y="1860545"/>
            <a:chExt cx="389015" cy="389015"/>
          </a:xfrm>
        </p:grpSpPr>
        <p:sp>
          <p:nvSpPr>
            <p:cNvPr id="19" name="Oval 94"/>
            <p:cNvSpPr/>
            <p:nvPr userDrawn="1"/>
          </p:nvSpPr>
          <p:spPr>
            <a:xfrm flipV="1">
              <a:off x="7214376" y="1860545"/>
              <a:ext cx="389015" cy="389015"/>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1" name="Pladsholder til tekst 13"/>
          <p:cNvSpPr>
            <a:spLocks noGrp="1"/>
          </p:cNvSpPr>
          <p:nvPr>
            <p:ph type="body" sz="quarter" idx="13" hasCustomPrompt="1"/>
          </p:nvPr>
        </p:nvSpPr>
        <p:spPr>
          <a:xfrm>
            <a:off x="1350187" y="4010577"/>
            <a:ext cx="4320000" cy="274638"/>
          </a:xfrm>
        </p:spPr>
        <p:txBody>
          <a:bodyPr/>
          <a:lstStyle>
            <a:lvl1pPr marL="0" indent="0">
              <a:buNone/>
              <a:defRPr b="1">
                <a:solidFill>
                  <a:schemeClr val="tx1"/>
                </a:solidFill>
              </a:defRPr>
            </a:lvl1pPr>
          </a:lstStyle>
          <a:p>
            <a:pPr lvl="0"/>
            <a:r>
              <a:rPr lang="da-DK" dirty="0"/>
              <a:t>Overskrift</a:t>
            </a:r>
          </a:p>
        </p:txBody>
      </p:sp>
      <p:sp>
        <p:nvSpPr>
          <p:cNvPr id="22" name="Pladsholder til tekst 15"/>
          <p:cNvSpPr>
            <a:spLocks noGrp="1"/>
          </p:cNvSpPr>
          <p:nvPr>
            <p:ph type="body" sz="quarter" idx="14"/>
          </p:nvPr>
        </p:nvSpPr>
        <p:spPr>
          <a:xfrm>
            <a:off x="1350187" y="4292147"/>
            <a:ext cx="4320000" cy="1800000"/>
          </a:xfrm>
        </p:spPr>
        <p:txBody>
          <a:bodyPr>
            <a:normAutofit/>
          </a:bodyPr>
          <a:lstStyle>
            <a:lvl1pPr marL="0" indent="0">
              <a:lnSpc>
                <a:spcPct val="100000"/>
              </a:lnSpc>
              <a:buNone/>
              <a:defRPr sz="1400"/>
            </a:lvl1pPr>
          </a:lstStyle>
          <a:p>
            <a:pPr lvl="0"/>
            <a:r>
              <a:rPr lang="da-DK"/>
              <a:t>Rediger teksttypografien i masteren</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a:t>Overskrift</a:t>
            </a:r>
          </a:p>
        </p:txBody>
      </p:sp>
      <p:sp>
        <p:nvSpPr>
          <p:cNvPr id="32" name="Pladsholder til tekst 15"/>
          <p:cNvSpPr>
            <a:spLocks noGrp="1"/>
          </p:cNvSpPr>
          <p:nvPr>
            <p:ph type="body" sz="quarter" idx="18"/>
          </p:nvPr>
        </p:nvSpPr>
        <p:spPr>
          <a:xfrm>
            <a:off x="7033800" y="1809972"/>
            <a:ext cx="4320000" cy="1800000"/>
          </a:xfrm>
        </p:spPr>
        <p:txBody>
          <a:bodyPr>
            <a:normAutofit/>
          </a:bodyPr>
          <a:lstStyle>
            <a:lvl1pPr marL="0" indent="0">
              <a:lnSpc>
                <a:spcPct val="100000"/>
              </a:lnSpc>
              <a:buNone/>
              <a:defRPr sz="1400"/>
            </a:lvl1pPr>
          </a:lstStyle>
          <a:p>
            <a:pPr lvl="0"/>
            <a:r>
              <a:rPr lang="da-DK"/>
              <a:t>Rediger teksttypografien i masteren</a:t>
            </a:r>
          </a:p>
        </p:txBody>
      </p:sp>
      <p:grpSp>
        <p:nvGrpSpPr>
          <p:cNvPr id="33" name="Gruppe 32"/>
          <p:cNvGrpSpPr/>
          <p:nvPr userDrawn="1"/>
        </p:nvGrpSpPr>
        <p:grpSpPr>
          <a:xfrm>
            <a:off x="6521813" y="4004995"/>
            <a:ext cx="389015" cy="389015"/>
            <a:chOff x="7214376" y="1860545"/>
            <a:chExt cx="389015" cy="389015"/>
          </a:xfrm>
        </p:grpSpPr>
        <p:sp>
          <p:nvSpPr>
            <p:cNvPr id="3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6" name="Pladsholder til tekst 13"/>
          <p:cNvSpPr>
            <a:spLocks noGrp="1"/>
          </p:cNvSpPr>
          <p:nvPr>
            <p:ph type="body" sz="quarter" idx="19" hasCustomPrompt="1"/>
          </p:nvPr>
        </p:nvSpPr>
        <p:spPr>
          <a:xfrm>
            <a:off x="7033800" y="4005000"/>
            <a:ext cx="4320000" cy="274638"/>
          </a:xfrm>
        </p:spPr>
        <p:txBody>
          <a:bodyPr/>
          <a:lstStyle>
            <a:lvl1pPr marL="0" indent="0">
              <a:buNone/>
              <a:defRPr b="1">
                <a:solidFill>
                  <a:schemeClr val="tx1"/>
                </a:solidFill>
              </a:defRPr>
            </a:lvl1pPr>
          </a:lstStyle>
          <a:p>
            <a:pPr lvl="0"/>
            <a:r>
              <a:rPr lang="da-DK" dirty="0"/>
              <a:t>Overskrift</a:t>
            </a:r>
          </a:p>
        </p:txBody>
      </p:sp>
      <p:sp>
        <p:nvSpPr>
          <p:cNvPr id="37" name="Pladsholder til tekst 15"/>
          <p:cNvSpPr>
            <a:spLocks noGrp="1"/>
          </p:cNvSpPr>
          <p:nvPr>
            <p:ph type="body" sz="quarter" idx="20"/>
          </p:nvPr>
        </p:nvSpPr>
        <p:spPr>
          <a:xfrm>
            <a:off x="7033800" y="4286570"/>
            <a:ext cx="4320000" cy="1800000"/>
          </a:xfrm>
        </p:spPr>
        <p:txBody>
          <a:bodyPr>
            <a:normAutofit/>
          </a:bodyPr>
          <a:lstStyle>
            <a:lvl1pPr marL="0" indent="0">
              <a:lnSpc>
                <a:spcPct val="100000"/>
              </a:lnSpc>
              <a:buNone/>
              <a:defRPr sz="1400"/>
            </a:lvl1pPr>
          </a:lstStyle>
          <a:p>
            <a:pPr lvl="0"/>
            <a:r>
              <a:rPr lang="da-DK"/>
              <a:t>Rediger teksttypografien i masteren</a:t>
            </a:r>
          </a:p>
        </p:txBody>
      </p:sp>
    </p:spTree>
    <p:extLst>
      <p:ext uri="{BB962C8B-B14F-4D97-AF65-F5344CB8AC3E}">
        <p14:creationId xmlns:p14="http://schemas.microsoft.com/office/powerpoint/2010/main" val="4056749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a:t>Overskrift</a:t>
            </a:r>
          </a:p>
        </p:txBody>
      </p:sp>
      <p:sp>
        <p:nvSpPr>
          <p:cNvPr id="16" name="Pladsholder til tekst 15"/>
          <p:cNvSpPr>
            <a:spLocks noGrp="1"/>
          </p:cNvSpPr>
          <p:nvPr userDrawn="1">
            <p:ph type="body" sz="quarter" idx="12"/>
          </p:nvPr>
        </p:nvSpPr>
        <p:spPr>
          <a:xfrm>
            <a:off x="1350187" y="1815549"/>
            <a:ext cx="4320000" cy="1020762"/>
          </a:xfrm>
        </p:spPr>
        <p:txBody>
          <a:bodyPr>
            <a:normAutofit/>
          </a:bodyPr>
          <a:lstStyle>
            <a:lvl1pPr marL="0" indent="0">
              <a:lnSpc>
                <a:spcPct val="100000"/>
              </a:lnSpc>
              <a:buNone/>
              <a:defRPr sz="1400"/>
            </a:lvl1pPr>
          </a:lstStyle>
          <a:p>
            <a:pPr lvl="0"/>
            <a:r>
              <a:rPr lang="da-DK"/>
              <a:t>Rediger teksttypografien i masteren</a:t>
            </a:r>
          </a:p>
        </p:txBody>
      </p:sp>
      <p:grpSp>
        <p:nvGrpSpPr>
          <p:cNvPr id="18" name="Gruppe 17"/>
          <p:cNvGrpSpPr/>
          <p:nvPr userDrawn="1"/>
        </p:nvGrpSpPr>
        <p:grpSpPr>
          <a:xfrm>
            <a:off x="838200" y="3021524"/>
            <a:ext cx="389015" cy="389015"/>
            <a:chOff x="7214376" y="1860545"/>
            <a:chExt cx="389015" cy="389015"/>
          </a:xfrm>
        </p:grpSpPr>
        <p:sp>
          <p:nvSpPr>
            <p:cNvPr id="1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1" name="Pladsholder til tekst 13"/>
          <p:cNvSpPr>
            <a:spLocks noGrp="1"/>
          </p:cNvSpPr>
          <p:nvPr>
            <p:ph type="body" sz="quarter" idx="13" hasCustomPrompt="1"/>
          </p:nvPr>
        </p:nvSpPr>
        <p:spPr>
          <a:xfrm>
            <a:off x="1350187" y="3021529"/>
            <a:ext cx="4320000" cy="274638"/>
          </a:xfrm>
        </p:spPr>
        <p:txBody>
          <a:bodyPr/>
          <a:lstStyle>
            <a:lvl1pPr marL="0" indent="0">
              <a:buNone/>
              <a:defRPr b="1">
                <a:solidFill>
                  <a:schemeClr val="tx1"/>
                </a:solidFill>
              </a:defRPr>
            </a:lvl1pPr>
          </a:lstStyle>
          <a:p>
            <a:pPr lvl="0"/>
            <a:r>
              <a:rPr lang="da-DK" dirty="0"/>
              <a:t>Overskrift</a:t>
            </a:r>
          </a:p>
        </p:txBody>
      </p:sp>
      <p:sp>
        <p:nvSpPr>
          <p:cNvPr id="22" name="Pladsholder til tekst 15"/>
          <p:cNvSpPr>
            <a:spLocks noGrp="1"/>
          </p:cNvSpPr>
          <p:nvPr>
            <p:ph type="body" sz="quarter" idx="14"/>
          </p:nvPr>
        </p:nvSpPr>
        <p:spPr>
          <a:xfrm>
            <a:off x="1350187" y="3303099"/>
            <a:ext cx="4320000" cy="1020762"/>
          </a:xfrm>
        </p:spPr>
        <p:txBody>
          <a:bodyPr>
            <a:normAutofit/>
          </a:bodyPr>
          <a:lstStyle>
            <a:lvl1pPr marL="0" indent="0">
              <a:lnSpc>
                <a:spcPct val="100000"/>
              </a:lnSpc>
              <a:buNone/>
              <a:defRPr sz="1400"/>
            </a:lvl1pPr>
          </a:lstStyle>
          <a:p>
            <a:pPr lvl="0"/>
            <a:r>
              <a:rPr lang="da-DK"/>
              <a:t>Rediger teksttypografien i masteren</a:t>
            </a:r>
          </a:p>
        </p:txBody>
      </p:sp>
      <p:grpSp>
        <p:nvGrpSpPr>
          <p:cNvPr id="23" name="Gruppe 22"/>
          <p:cNvGrpSpPr/>
          <p:nvPr userDrawn="1"/>
        </p:nvGrpSpPr>
        <p:grpSpPr>
          <a:xfrm>
            <a:off x="838200" y="4509074"/>
            <a:ext cx="389015" cy="389015"/>
            <a:chOff x="7214376" y="1860545"/>
            <a:chExt cx="389015" cy="389015"/>
          </a:xfrm>
        </p:grpSpPr>
        <p:sp>
          <p:nvSpPr>
            <p:cNvPr id="2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6" name="Pladsholder til tekst 13"/>
          <p:cNvSpPr>
            <a:spLocks noGrp="1"/>
          </p:cNvSpPr>
          <p:nvPr>
            <p:ph type="body" sz="quarter" idx="15" hasCustomPrompt="1"/>
          </p:nvPr>
        </p:nvSpPr>
        <p:spPr>
          <a:xfrm>
            <a:off x="1350187" y="4509079"/>
            <a:ext cx="4320000" cy="274638"/>
          </a:xfrm>
        </p:spPr>
        <p:txBody>
          <a:bodyPr/>
          <a:lstStyle>
            <a:lvl1pPr marL="0" indent="0">
              <a:buNone/>
              <a:defRPr b="1">
                <a:solidFill>
                  <a:schemeClr val="tx1"/>
                </a:solidFill>
              </a:defRPr>
            </a:lvl1pPr>
          </a:lstStyle>
          <a:p>
            <a:pPr lvl="0"/>
            <a:r>
              <a:rPr lang="da-DK" dirty="0"/>
              <a:t>Overskrift</a:t>
            </a:r>
          </a:p>
        </p:txBody>
      </p:sp>
      <p:sp>
        <p:nvSpPr>
          <p:cNvPr id="27" name="Pladsholder til tekst 15"/>
          <p:cNvSpPr>
            <a:spLocks noGrp="1"/>
          </p:cNvSpPr>
          <p:nvPr>
            <p:ph type="body" sz="quarter" idx="16"/>
          </p:nvPr>
        </p:nvSpPr>
        <p:spPr>
          <a:xfrm>
            <a:off x="1350187" y="4790649"/>
            <a:ext cx="4320000" cy="1020762"/>
          </a:xfrm>
        </p:spPr>
        <p:txBody>
          <a:bodyPr>
            <a:normAutofit/>
          </a:bodyPr>
          <a:lstStyle>
            <a:lvl1pPr marL="0" indent="0">
              <a:lnSpc>
                <a:spcPct val="100000"/>
              </a:lnSpc>
              <a:buNone/>
              <a:defRPr sz="1400"/>
            </a:lvl1pPr>
          </a:lstStyle>
          <a:p>
            <a:pPr lvl="0"/>
            <a:r>
              <a:rPr lang="da-DK"/>
              <a:t>Rediger teksttypografien i masteren</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a:t>Overskrift</a:t>
            </a:r>
          </a:p>
        </p:txBody>
      </p:sp>
      <p:sp>
        <p:nvSpPr>
          <p:cNvPr id="32" name="Pladsholder til tekst 15"/>
          <p:cNvSpPr>
            <a:spLocks noGrp="1"/>
          </p:cNvSpPr>
          <p:nvPr>
            <p:ph type="body" sz="quarter" idx="18"/>
          </p:nvPr>
        </p:nvSpPr>
        <p:spPr>
          <a:xfrm>
            <a:off x="7033800" y="1809972"/>
            <a:ext cx="4320000" cy="1020762"/>
          </a:xfrm>
        </p:spPr>
        <p:txBody>
          <a:bodyPr>
            <a:normAutofit/>
          </a:bodyPr>
          <a:lstStyle>
            <a:lvl1pPr marL="0" indent="0">
              <a:lnSpc>
                <a:spcPct val="100000"/>
              </a:lnSpc>
              <a:buNone/>
              <a:defRPr sz="1400"/>
            </a:lvl1pPr>
          </a:lstStyle>
          <a:p>
            <a:pPr lvl="0"/>
            <a:r>
              <a:rPr lang="da-DK"/>
              <a:t>Rediger teksttypografien i masteren</a:t>
            </a:r>
          </a:p>
        </p:txBody>
      </p:sp>
      <p:grpSp>
        <p:nvGrpSpPr>
          <p:cNvPr id="33" name="Gruppe 32"/>
          <p:cNvGrpSpPr/>
          <p:nvPr userDrawn="1"/>
        </p:nvGrpSpPr>
        <p:grpSpPr>
          <a:xfrm>
            <a:off x="6521813" y="3015947"/>
            <a:ext cx="389015" cy="389015"/>
            <a:chOff x="7214376" y="1860545"/>
            <a:chExt cx="389015" cy="389015"/>
          </a:xfrm>
        </p:grpSpPr>
        <p:sp>
          <p:nvSpPr>
            <p:cNvPr id="3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6" name="Pladsholder til tekst 13"/>
          <p:cNvSpPr>
            <a:spLocks noGrp="1"/>
          </p:cNvSpPr>
          <p:nvPr>
            <p:ph type="body" sz="quarter" idx="19" hasCustomPrompt="1"/>
          </p:nvPr>
        </p:nvSpPr>
        <p:spPr>
          <a:xfrm>
            <a:off x="7033800" y="3015952"/>
            <a:ext cx="4320000" cy="274638"/>
          </a:xfrm>
        </p:spPr>
        <p:txBody>
          <a:bodyPr/>
          <a:lstStyle>
            <a:lvl1pPr marL="0" indent="0">
              <a:buNone/>
              <a:defRPr b="1">
                <a:solidFill>
                  <a:schemeClr val="tx1"/>
                </a:solidFill>
              </a:defRPr>
            </a:lvl1pPr>
          </a:lstStyle>
          <a:p>
            <a:pPr lvl="0"/>
            <a:r>
              <a:rPr lang="da-DK" dirty="0"/>
              <a:t>Overskrift</a:t>
            </a:r>
          </a:p>
        </p:txBody>
      </p:sp>
      <p:sp>
        <p:nvSpPr>
          <p:cNvPr id="37" name="Pladsholder til tekst 15"/>
          <p:cNvSpPr>
            <a:spLocks noGrp="1"/>
          </p:cNvSpPr>
          <p:nvPr>
            <p:ph type="body" sz="quarter" idx="20"/>
          </p:nvPr>
        </p:nvSpPr>
        <p:spPr>
          <a:xfrm>
            <a:off x="7033800" y="3297522"/>
            <a:ext cx="4320000" cy="1020762"/>
          </a:xfrm>
        </p:spPr>
        <p:txBody>
          <a:bodyPr>
            <a:normAutofit/>
          </a:bodyPr>
          <a:lstStyle>
            <a:lvl1pPr marL="0" indent="0">
              <a:lnSpc>
                <a:spcPct val="100000"/>
              </a:lnSpc>
              <a:buNone/>
              <a:defRPr sz="1400"/>
            </a:lvl1pPr>
          </a:lstStyle>
          <a:p>
            <a:pPr lvl="0"/>
            <a:r>
              <a:rPr lang="da-DK"/>
              <a:t>Rediger teksttypografien i masteren</a:t>
            </a:r>
          </a:p>
        </p:txBody>
      </p:sp>
      <p:grpSp>
        <p:nvGrpSpPr>
          <p:cNvPr id="38" name="Gruppe 37"/>
          <p:cNvGrpSpPr/>
          <p:nvPr userDrawn="1"/>
        </p:nvGrpSpPr>
        <p:grpSpPr>
          <a:xfrm>
            <a:off x="6521813" y="4503497"/>
            <a:ext cx="389015" cy="389015"/>
            <a:chOff x="7214376" y="1860545"/>
            <a:chExt cx="389015" cy="389015"/>
          </a:xfrm>
        </p:grpSpPr>
        <p:sp>
          <p:nvSpPr>
            <p:cNvPr id="3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41" name="Pladsholder til tekst 13"/>
          <p:cNvSpPr>
            <a:spLocks noGrp="1"/>
          </p:cNvSpPr>
          <p:nvPr>
            <p:ph type="body" sz="quarter" idx="21" hasCustomPrompt="1"/>
          </p:nvPr>
        </p:nvSpPr>
        <p:spPr>
          <a:xfrm>
            <a:off x="7033800" y="4503502"/>
            <a:ext cx="4320000" cy="274638"/>
          </a:xfrm>
        </p:spPr>
        <p:txBody>
          <a:bodyPr/>
          <a:lstStyle>
            <a:lvl1pPr marL="0" indent="0">
              <a:buNone/>
              <a:defRPr b="1">
                <a:solidFill>
                  <a:schemeClr val="tx1"/>
                </a:solidFill>
              </a:defRPr>
            </a:lvl1pPr>
          </a:lstStyle>
          <a:p>
            <a:pPr lvl="0"/>
            <a:r>
              <a:rPr lang="da-DK" dirty="0"/>
              <a:t>Overskrift</a:t>
            </a:r>
          </a:p>
        </p:txBody>
      </p:sp>
      <p:sp>
        <p:nvSpPr>
          <p:cNvPr id="42" name="Pladsholder til tekst 15"/>
          <p:cNvSpPr>
            <a:spLocks noGrp="1"/>
          </p:cNvSpPr>
          <p:nvPr>
            <p:ph type="body" sz="quarter" idx="22"/>
          </p:nvPr>
        </p:nvSpPr>
        <p:spPr>
          <a:xfrm>
            <a:off x="7033800" y="4785072"/>
            <a:ext cx="4320000" cy="1020762"/>
          </a:xfrm>
        </p:spPr>
        <p:txBody>
          <a:bodyPr>
            <a:normAutofit/>
          </a:bodyPr>
          <a:lstStyle>
            <a:lvl1pPr marL="0" indent="0">
              <a:lnSpc>
                <a:spcPct val="100000"/>
              </a:lnSpc>
              <a:buNone/>
              <a:defRPr sz="1400"/>
            </a:lvl1pPr>
          </a:lstStyle>
          <a:p>
            <a:pPr lvl="0"/>
            <a:r>
              <a:rPr lang="da-DK"/>
              <a:t>Rediger teksttypografien i masteren</a:t>
            </a:r>
          </a:p>
        </p:txBody>
      </p:sp>
    </p:spTree>
    <p:extLst>
      <p:ext uri="{BB962C8B-B14F-4D97-AF65-F5344CB8AC3E}">
        <p14:creationId xmlns:p14="http://schemas.microsoft.com/office/powerpoint/2010/main" val="315328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Tree>
    <p:extLst>
      <p:ext uri="{BB962C8B-B14F-4D97-AF65-F5344CB8AC3E}">
        <p14:creationId xmlns:p14="http://schemas.microsoft.com/office/powerpoint/2010/main" val="4200085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Tree>
    <p:extLst>
      <p:ext uri="{BB962C8B-B14F-4D97-AF65-F5344CB8AC3E}">
        <p14:creationId xmlns:p14="http://schemas.microsoft.com/office/powerpoint/2010/main" val="35922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
    <p:spTree>
      <p:nvGrpSpPr>
        <p:cNvPr id="1" name=""/>
        <p:cNvGrpSpPr/>
        <p:nvPr/>
      </p:nvGrpSpPr>
      <p:grpSpPr>
        <a:xfrm>
          <a:off x="0" y="0"/>
          <a:ext cx="0" cy="0"/>
          <a:chOff x="0" y="0"/>
          <a:chExt cx="0" cy="0"/>
        </a:xfrm>
      </p:grpSpPr>
      <p:sp>
        <p:nvSpPr>
          <p:cNvPr id="13" name="Pladsholder til billede 12"/>
          <p:cNvSpPr>
            <a:spLocks noGrp="1"/>
          </p:cNvSpPr>
          <p:nvPr>
            <p:ph type="pic" sz="quarter" idx="10"/>
          </p:nvPr>
        </p:nvSpPr>
        <p:spPr>
          <a:xfrm>
            <a:off x="0" y="953999"/>
            <a:ext cx="12192000" cy="5004000"/>
          </a:xfrm>
        </p:spPr>
        <p:txBody>
          <a:bodyPr/>
          <a:lstStyle>
            <a:lvl1pPr marL="0" indent="0">
              <a:buNone/>
              <a:defRPr/>
            </a:lvl1pPr>
          </a:lstStyle>
          <a:p>
            <a:r>
              <a:rPr lang="da-DK"/>
              <a:t>Klik på ikonet for at tilføje et billede</a:t>
            </a:r>
            <a:endParaRPr lang="da-DK" dirty="0"/>
          </a:p>
        </p:txBody>
      </p:sp>
      <p:sp>
        <p:nvSpPr>
          <p:cNvPr id="8" name="Rectangle 2"/>
          <p:cNvSpPr/>
          <p:nvPr userDrawn="1"/>
        </p:nvSpPr>
        <p:spPr>
          <a:xfrm>
            <a:off x="0" y="5943600"/>
            <a:ext cx="12192000" cy="914400"/>
          </a:xfrm>
          <a:prstGeom prst="rect">
            <a:avLst/>
          </a:prstGeom>
          <a:solidFill>
            <a:srgbClr val="07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51"/>
              </a:solidFill>
            </a:endParaRPr>
          </a:p>
        </p:txBody>
      </p:sp>
      <p:sp>
        <p:nvSpPr>
          <p:cNvPr id="11" name="Pladsholder til tekst 22"/>
          <p:cNvSpPr>
            <a:spLocks noGrp="1"/>
          </p:cNvSpPr>
          <p:nvPr>
            <p:ph type="body" sz="quarter" idx="14" hasCustomPrompt="1"/>
          </p:nvPr>
        </p:nvSpPr>
        <p:spPr>
          <a:xfrm>
            <a:off x="504000" y="2325600"/>
            <a:ext cx="4791600" cy="3085200"/>
          </a:xfrm>
          <a:solidFill>
            <a:srgbClr val="FFFFFF">
              <a:alpha val="86000"/>
            </a:srgbClr>
          </a:solidFill>
        </p:spPr>
        <p:txBody>
          <a:bodyPr/>
          <a:lstStyle>
            <a:lvl1pPr marL="0" indent="0">
              <a:buNone/>
              <a:defRPr>
                <a:solidFill>
                  <a:srgbClr val="FFFFFF"/>
                </a:solidFill>
              </a:defRPr>
            </a:lvl1pPr>
          </a:lstStyle>
          <a:p>
            <a:pPr lvl="0"/>
            <a:r>
              <a:rPr lang="da-DK" dirty="0"/>
              <a:t>.</a:t>
            </a:r>
          </a:p>
        </p:txBody>
      </p:sp>
      <p:sp>
        <p:nvSpPr>
          <p:cNvPr id="2" name="Titel 1"/>
          <p:cNvSpPr>
            <a:spLocks noGrp="1"/>
          </p:cNvSpPr>
          <p:nvPr>
            <p:ph type="title" hasCustomPrompt="1"/>
          </p:nvPr>
        </p:nvSpPr>
        <p:spPr>
          <a:xfrm>
            <a:off x="634483" y="2446179"/>
            <a:ext cx="4516017" cy="1805625"/>
          </a:xfrm>
        </p:spPr>
        <p:txBody>
          <a:bodyPr anchor="t"/>
          <a:lstStyle>
            <a:lvl1pPr>
              <a:defRPr>
                <a:solidFill>
                  <a:schemeClr val="tx2"/>
                </a:solidFill>
              </a:defRPr>
            </a:lvl1pPr>
          </a:lstStyle>
          <a:p>
            <a:r>
              <a:rPr lang="da-DK" dirty="0"/>
              <a:t>Overskrift</a:t>
            </a:r>
          </a:p>
        </p:txBody>
      </p:sp>
      <p:sp>
        <p:nvSpPr>
          <p:cNvPr id="7" name="Rectangle 17"/>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5" name="Date Placeholder 3"/>
          <p:cNvSpPr>
            <a:spLocks noGrp="1"/>
          </p:cNvSpPr>
          <p:nvPr>
            <p:ph type="dt" sz="half" idx="2"/>
          </p:nvPr>
        </p:nvSpPr>
        <p:spPr>
          <a:xfrm>
            <a:off x="634482" y="4377819"/>
            <a:ext cx="2743200" cy="365125"/>
          </a:xfrm>
          <a:prstGeom prst="rect">
            <a:avLst/>
          </a:prstGeom>
        </p:spPr>
        <p:txBody>
          <a:bodyPr vert="horz" lIns="91440" tIns="45720" rIns="91440" bIns="45720" rtlCol="0" anchor="ctr"/>
          <a:lstStyle>
            <a:lvl1pPr algn="l">
              <a:defRPr sz="1200">
                <a:solidFill>
                  <a:schemeClr val="accent1"/>
                </a:solidFill>
              </a:defRPr>
            </a:lvl1pPr>
          </a:lstStyle>
          <a:p>
            <a:fld id="{8FD34EAC-AF2D-4A0D-88E6-3D7398F82CA6}" type="datetime2">
              <a:rPr lang="da-DK" smtClean="0"/>
              <a:pPr/>
              <a:t>26. september 2018</a:t>
            </a:fld>
            <a:endParaRPr lang="en-US" dirty="0"/>
          </a:p>
        </p:txBody>
      </p:sp>
      <p:sp>
        <p:nvSpPr>
          <p:cNvPr id="18" name="Pladsholder til tekst 17"/>
          <p:cNvSpPr>
            <a:spLocks noGrp="1"/>
          </p:cNvSpPr>
          <p:nvPr>
            <p:ph type="body" sz="quarter" idx="11" hasCustomPrompt="1"/>
          </p:nvPr>
        </p:nvSpPr>
        <p:spPr>
          <a:xfrm>
            <a:off x="634484" y="4840447"/>
            <a:ext cx="451601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24" name="Pladsholder til tekst 17"/>
          <p:cNvSpPr>
            <a:spLocks noGrp="1"/>
          </p:cNvSpPr>
          <p:nvPr>
            <p:ph type="body" sz="quarter" idx="13" hasCustomPrompt="1"/>
          </p:nvPr>
        </p:nvSpPr>
        <p:spPr>
          <a:xfrm>
            <a:off x="634482" y="5071582"/>
            <a:ext cx="4516017"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89" y="150051"/>
            <a:ext cx="1662561" cy="716400"/>
          </a:xfrm>
          <a:prstGeom prst="rect">
            <a:avLst/>
          </a:prstGeom>
        </p:spPr>
      </p:pic>
    </p:spTree>
    <p:extLst>
      <p:ext uri="{BB962C8B-B14F-4D97-AF65-F5344CB8AC3E}">
        <p14:creationId xmlns:p14="http://schemas.microsoft.com/office/powerpoint/2010/main" val="3278191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sp>
        <p:nvSpPr>
          <p:cNvPr id="4" name="Rectangle 2"/>
          <p:cNvSpPr/>
          <p:nvPr userDrawn="1"/>
        </p:nvSpPr>
        <p:spPr>
          <a:xfrm>
            <a:off x="0" y="954000"/>
            <a:ext cx="121920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709223"/>
          </a:xfrm>
        </p:spPr>
        <p:txBody>
          <a:bodyPr anchor="t"/>
          <a:lstStyle>
            <a:lvl1pPr>
              <a:defRPr>
                <a:solidFill>
                  <a:schemeClr val="bg1"/>
                </a:solidFill>
              </a:defRPr>
            </a:lvl1pPr>
          </a:lstStyle>
          <a:p>
            <a:r>
              <a:rPr lang="da-DK" dirty="0"/>
              <a:t>Overskrift</a:t>
            </a:r>
          </a:p>
        </p:txBody>
      </p:sp>
      <p:grpSp>
        <p:nvGrpSpPr>
          <p:cNvPr id="3" name="Gruppe 2"/>
          <p:cNvGrpSpPr/>
          <p:nvPr userDrawn="1"/>
        </p:nvGrpSpPr>
        <p:grpSpPr>
          <a:xfrm>
            <a:off x="9258300" y="4888279"/>
            <a:ext cx="2009321" cy="1487121"/>
            <a:chOff x="9258300" y="4888279"/>
            <a:chExt cx="2009321" cy="1487121"/>
          </a:xfrm>
        </p:grpSpPr>
        <p:sp>
          <p:nvSpPr>
            <p:cNvPr id="5" name="Oval 14"/>
            <p:cNvSpPr/>
            <p:nvPr userDrawn="1"/>
          </p:nvSpPr>
          <p:spPr>
            <a:xfrm>
              <a:off x="9258300" y="4889500"/>
              <a:ext cx="1485900" cy="14859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4" descr="ikon_powerboo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8000" y="4888279"/>
              <a:ext cx="1208286" cy="1169621"/>
            </a:xfrm>
            <a:prstGeom prst="rect">
              <a:avLst/>
            </a:prstGeom>
          </p:spPr>
        </p:pic>
        <p:sp>
          <p:nvSpPr>
            <p:cNvPr id="16" name="Content Placeholder 2"/>
            <p:cNvSpPr txBox="1">
              <a:spLocks/>
            </p:cNvSpPr>
            <p:nvPr userDrawn="1"/>
          </p:nvSpPr>
          <p:spPr>
            <a:xfrm>
              <a:off x="9407658" y="5822462"/>
              <a:ext cx="1859963" cy="541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noProof="1">
                  <a:solidFill>
                    <a:schemeClr val="bg1"/>
                  </a:solidFill>
                  <a:latin typeface="Calibri"/>
                  <a:ea typeface="Adobe Fan Heiti Std B" panose="020B0700000000000000" pitchFamily="34" charset="-128"/>
                  <a:cs typeface="Calibri"/>
                </a:rPr>
                <a:t>Besøg ski.dk</a:t>
              </a:r>
            </a:p>
          </p:txBody>
        </p:sp>
      </p:grpSp>
      <p:sp>
        <p:nvSpPr>
          <p:cNvPr id="19" name="Pladsholder til tekst 7"/>
          <p:cNvSpPr>
            <a:spLocks noGrp="1"/>
          </p:cNvSpPr>
          <p:nvPr>
            <p:ph type="body" sz="quarter" idx="11" hasCustomPrompt="1"/>
          </p:nvPr>
        </p:nvSpPr>
        <p:spPr>
          <a:xfrm>
            <a:off x="838200" y="4552950"/>
            <a:ext cx="3060000" cy="252000"/>
          </a:xfrm>
        </p:spPr>
        <p:txBody>
          <a:bodyPr lIns="0" anchor="t">
            <a:noAutofit/>
          </a:bodyPr>
          <a:lstStyle>
            <a:lvl1pPr marL="0" indent="0">
              <a:buNone/>
              <a:defRPr sz="1400" b="1">
                <a:solidFill>
                  <a:schemeClr val="accent4"/>
                </a:solidFill>
              </a:defRPr>
            </a:lvl1pPr>
            <a:lvl5pPr>
              <a:defRPr/>
            </a:lvl5pPr>
          </a:lstStyle>
          <a:p>
            <a:pPr lvl="0"/>
            <a:r>
              <a:rPr lang="da-DK" dirty="0"/>
              <a:t>Navn</a:t>
            </a:r>
          </a:p>
        </p:txBody>
      </p:sp>
      <p:sp>
        <p:nvSpPr>
          <p:cNvPr id="20" name="Pladsholder til tekst 9"/>
          <p:cNvSpPr>
            <a:spLocks noGrp="1"/>
          </p:cNvSpPr>
          <p:nvPr>
            <p:ph type="body" sz="quarter" idx="12" hasCustomPrompt="1"/>
          </p:nvPr>
        </p:nvSpPr>
        <p:spPr>
          <a:xfrm>
            <a:off x="838200" y="4810125"/>
            <a:ext cx="3060000" cy="216000"/>
          </a:xfrm>
        </p:spPr>
        <p:txBody>
          <a:bodyPr lIns="0" anchor="ctr">
            <a:noAutofit/>
          </a:bodyPr>
          <a:lstStyle>
            <a:lvl1pPr marL="0" indent="0">
              <a:buNone/>
              <a:defRPr sz="1400">
                <a:solidFill>
                  <a:schemeClr val="bg1"/>
                </a:solidFill>
              </a:defRPr>
            </a:lvl1pPr>
          </a:lstStyle>
          <a:p>
            <a:pPr lvl="0"/>
            <a:r>
              <a:rPr lang="da-DK" dirty="0"/>
              <a:t>Titel</a:t>
            </a:r>
          </a:p>
        </p:txBody>
      </p:sp>
      <p:sp>
        <p:nvSpPr>
          <p:cNvPr id="21" name="Pladsholder til tekst 9"/>
          <p:cNvSpPr>
            <a:spLocks noGrp="1"/>
          </p:cNvSpPr>
          <p:nvPr>
            <p:ph type="body" sz="quarter" idx="13" hasCustomPrompt="1"/>
          </p:nvPr>
        </p:nvSpPr>
        <p:spPr>
          <a:xfrm>
            <a:off x="838200" y="5034132"/>
            <a:ext cx="3060000" cy="216000"/>
          </a:xfrm>
        </p:spPr>
        <p:txBody>
          <a:bodyPr lIns="0" anchor="ctr">
            <a:noAutofit/>
          </a:bodyPr>
          <a:lstStyle>
            <a:lvl1pPr marL="0" indent="0">
              <a:buNone/>
              <a:defRPr sz="1400">
                <a:solidFill>
                  <a:schemeClr val="bg1"/>
                </a:solidFill>
              </a:defRPr>
            </a:lvl1pPr>
          </a:lstStyle>
          <a:p>
            <a:pPr lvl="0"/>
            <a:r>
              <a:rPr lang="da-DK" dirty="0" err="1"/>
              <a:t>Email</a:t>
            </a:r>
            <a:endParaRPr lang="da-DK" dirty="0"/>
          </a:p>
        </p:txBody>
      </p:sp>
      <p:sp>
        <p:nvSpPr>
          <p:cNvPr id="22" name="Pladsholder til tekst 9"/>
          <p:cNvSpPr>
            <a:spLocks noGrp="1"/>
          </p:cNvSpPr>
          <p:nvPr>
            <p:ph type="body" sz="quarter" idx="14" hasCustomPrompt="1"/>
          </p:nvPr>
        </p:nvSpPr>
        <p:spPr>
          <a:xfrm>
            <a:off x="838200" y="5267470"/>
            <a:ext cx="3060000" cy="216000"/>
          </a:xfrm>
        </p:spPr>
        <p:txBody>
          <a:bodyPr lIns="0" anchor="ctr">
            <a:noAutofit/>
          </a:bodyPr>
          <a:lstStyle>
            <a:lvl1pPr marL="0" indent="0">
              <a:buNone/>
              <a:defRPr sz="1400">
                <a:solidFill>
                  <a:schemeClr val="bg1"/>
                </a:solidFill>
              </a:defRPr>
            </a:lvl1pPr>
          </a:lstStyle>
          <a:p>
            <a:pPr lvl="0"/>
            <a:r>
              <a:rPr lang="da-DK" dirty="0"/>
              <a:t>Telefon</a:t>
            </a:r>
          </a:p>
        </p:txBody>
      </p:sp>
      <p:sp>
        <p:nvSpPr>
          <p:cNvPr id="27" name="Pladsholder til tekst 7"/>
          <p:cNvSpPr>
            <a:spLocks noGrp="1"/>
          </p:cNvSpPr>
          <p:nvPr>
            <p:ph type="body" sz="quarter" idx="15" hasCustomPrompt="1"/>
          </p:nvPr>
        </p:nvSpPr>
        <p:spPr>
          <a:xfrm>
            <a:off x="4037900" y="4562720"/>
            <a:ext cx="3060000" cy="252000"/>
          </a:xfrm>
        </p:spPr>
        <p:txBody>
          <a:bodyPr lIns="0" anchor="t">
            <a:noAutofit/>
          </a:bodyPr>
          <a:lstStyle>
            <a:lvl1pPr marL="0" indent="0">
              <a:buNone/>
              <a:defRPr sz="1400" b="1">
                <a:solidFill>
                  <a:schemeClr val="accent4"/>
                </a:solidFill>
              </a:defRPr>
            </a:lvl1pPr>
            <a:lvl5pPr>
              <a:defRPr/>
            </a:lvl5pPr>
          </a:lstStyle>
          <a:p>
            <a:pPr lvl="0"/>
            <a:r>
              <a:rPr lang="da-DK" dirty="0"/>
              <a:t>Navn</a:t>
            </a:r>
          </a:p>
        </p:txBody>
      </p:sp>
      <p:sp>
        <p:nvSpPr>
          <p:cNvPr id="28" name="Pladsholder til tekst 9"/>
          <p:cNvSpPr>
            <a:spLocks noGrp="1"/>
          </p:cNvSpPr>
          <p:nvPr>
            <p:ph type="body" sz="quarter" idx="16" hasCustomPrompt="1"/>
          </p:nvPr>
        </p:nvSpPr>
        <p:spPr>
          <a:xfrm>
            <a:off x="4037900" y="4819895"/>
            <a:ext cx="3060000" cy="216000"/>
          </a:xfrm>
        </p:spPr>
        <p:txBody>
          <a:bodyPr lIns="0" anchor="ctr">
            <a:noAutofit/>
          </a:bodyPr>
          <a:lstStyle>
            <a:lvl1pPr marL="0" indent="0">
              <a:buNone/>
              <a:defRPr sz="1400">
                <a:solidFill>
                  <a:schemeClr val="bg1"/>
                </a:solidFill>
              </a:defRPr>
            </a:lvl1pPr>
          </a:lstStyle>
          <a:p>
            <a:pPr lvl="0"/>
            <a:r>
              <a:rPr lang="da-DK" dirty="0"/>
              <a:t>Titel</a:t>
            </a:r>
          </a:p>
        </p:txBody>
      </p:sp>
      <p:sp>
        <p:nvSpPr>
          <p:cNvPr id="29" name="Pladsholder til tekst 9"/>
          <p:cNvSpPr>
            <a:spLocks noGrp="1"/>
          </p:cNvSpPr>
          <p:nvPr>
            <p:ph type="body" sz="quarter" idx="17" hasCustomPrompt="1"/>
          </p:nvPr>
        </p:nvSpPr>
        <p:spPr>
          <a:xfrm>
            <a:off x="4037900" y="5043902"/>
            <a:ext cx="3060000" cy="216000"/>
          </a:xfrm>
        </p:spPr>
        <p:txBody>
          <a:bodyPr lIns="0" anchor="ctr">
            <a:noAutofit/>
          </a:bodyPr>
          <a:lstStyle>
            <a:lvl1pPr marL="0" indent="0">
              <a:buNone/>
              <a:defRPr sz="1400">
                <a:solidFill>
                  <a:schemeClr val="bg1"/>
                </a:solidFill>
              </a:defRPr>
            </a:lvl1pPr>
          </a:lstStyle>
          <a:p>
            <a:pPr lvl="0"/>
            <a:r>
              <a:rPr lang="da-DK" dirty="0" err="1"/>
              <a:t>Email</a:t>
            </a:r>
            <a:endParaRPr lang="da-DK" dirty="0"/>
          </a:p>
        </p:txBody>
      </p:sp>
      <p:sp>
        <p:nvSpPr>
          <p:cNvPr id="30" name="Pladsholder til tekst 9"/>
          <p:cNvSpPr>
            <a:spLocks noGrp="1"/>
          </p:cNvSpPr>
          <p:nvPr>
            <p:ph type="body" sz="quarter" idx="18" hasCustomPrompt="1"/>
          </p:nvPr>
        </p:nvSpPr>
        <p:spPr>
          <a:xfrm>
            <a:off x="4037900" y="5277240"/>
            <a:ext cx="3060000" cy="216000"/>
          </a:xfrm>
        </p:spPr>
        <p:txBody>
          <a:bodyPr lIns="0" anchor="ctr">
            <a:noAutofit/>
          </a:bodyPr>
          <a:lstStyle>
            <a:lvl1pPr marL="0" indent="0">
              <a:buNone/>
              <a:defRPr sz="1400">
                <a:solidFill>
                  <a:schemeClr val="bg1"/>
                </a:solidFill>
              </a:defRPr>
            </a:lvl1pPr>
          </a:lstStyle>
          <a:p>
            <a:pPr lvl="0"/>
            <a:r>
              <a:rPr lang="da-DK" dirty="0"/>
              <a:t>Telefon</a:t>
            </a:r>
          </a:p>
        </p:txBody>
      </p:sp>
      <p:sp>
        <p:nvSpPr>
          <p:cNvPr id="31" name="Pladsholder til billede 6"/>
          <p:cNvSpPr>
            <a:spLocks noGrp="1"/>
          </p:cNvSpPr>
          <p:nvPr>
            <p:ph type="pic" sz="quarter" idx="19"/>
          </p:nvPr>
        </p:nvSpPr>
        <p:spPr>
          <a:xfrm>
            <a:off x="838200" y="2946099"/>
            <a:ext cx="3060000" cy="1486201"/>
          </a:xfrm>
        </p:spPr>
        <p:txBody>
          <a:bodyPr/>
          <a:lstStyle/>
          <a:p>
            <a:r>
              <a:rPr lang="da-DK"/>
              <a:t>Klik på ikonet for at tilføje et billede</a:t>
            </a:r>
          </a:p>
        </p:txBody>
      </p:sp>
      <p:sp>
        <p:nvSpPr>
          <p:cNvPr id="32" name="Pladsholder til billede 6"/>
          <p:cNvSpPr>
            <a:spLocks noGrp="1"/>
          </p:cNvSpPr>
          <p:nvPr>
            <p:ph type="pic" sz="quarter" idx="20"/>
          </p:nvPr>
        </p:nvSpPr>
        <p:spPr>
          <a:xfrm>
            <a:off x="4037900" y="2946099"/>
            <a:ext cx="3060000" cy="1486201"/>
          </a:xfrm>
        </p:spPr>
        <p:txBody>
          <a:bodyPr/>
          <a:lstStyle/>
          <a:p>
            <a:r>
              <a:rPr lang="da-DK"/>
              <a:t>Klik på ikonet for at tilføje et billede</a:t>
            </a:r>
          </a:p>
        </p:txBody>
      </p:sp>
    </p:spTree>
    <p:extLst>
      <p:ext uri="{BB962C8B-B14F-4D97-AF65-F5344CB8AC3E}">
        <p14:creationId xmlns:p14="http://schemas.microsoft.com/office/powerpoint/2010/main" val="2753036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9" name="Pladsholder til indhold 8"/>
          <p:cNvSpPr>
            <a:spLocks noGrp="1"/>
          </p:cNvSpPr>
          <p:nvPr>
            <p:ph sz="quarter" idx="11" hasCustomPrompt="1"/>
          </p:nvPr>
        </p:nvSpPr>
        <p:spPr>
          <a:xfrm>
            <a:off x="3945924" y="1296000"/>
            <a:ext cx="7407876" cy="4615200"/>
          </a:xfrm>
        </p:spPr>
        <p:txBody>
          <a:bodyPr>
            <a:normAutofit/>
          </a:bodyPr>
          <a:lstStyle>
            <a:lvl1pPr marL="0" indent="0">
              <a:buNone/>
              <a:defRPr sz="1600"/>
            </a:lvl1pPr>
          </a:lstStyle>
          <a:p>
            <a:pPr lvl="0"/>
            <a:r>
              <a:rPr lang="da-DK" dirty="0"/>
              <a:t>Vælg indholdstype</a:t>
            </a:r>
          </a:p>
        </p:txBody>
      </p:sp>
      <p:sp>
        <p:nvSpPr>
          <p:cNvPr id="5" name="Pladsholder til indhold 8">
            <a:extLst>
              <a:ext uri="{FF2B5EF4-FFF2-40B4-BE49-F238E27FC236}">
                <a16:creationId xmlns:a16="http://schemas.microsoft.com/office/drawing/2014/main" xmlns="" id="{F3ED273A-FD22-48D6-A539-AB5BDD5158D8}"/>
              </a:ext>
            </a:extLst>
          </p:cNvPr>
          <p:cNvSpPr>
            <a:spLocks noGrp="1"/>
          </p:cNvSpPr>
          <p:nvPr>
            <p:ph sz="quarter" idx="12" hasCustomPrompt="1"/>
          </p:nvPr>
        </p:nvSpPr>
        <p:spPr>
          <a:xfrm>
            <a:off x="838200" y="1296000"/>
            <a:ext cx="3107724" cy="4615200"/>
          </a:xfrm>
        </p:spPr>
        <p:txBody>
          <a:bodyPr>
            <a:normAutofit/>
          </a:bodyPr>
          <a:lstStyle>
            <a:lvl1pPr marL="0" indent="0">
              <a:buNone/>
              <a:defRPr sz="1600"/>
            </a:lvl1pPr>
          </a:lstStyle>
          <a:p>
            <a:pPr lvl="0"/>
            <a:r>
              <a:rPr lang="da-DK" dirty="0"/>
              <a:t>Vælg indholdstype</a:t>
            </a:r>
          </a:p>
        </p:txBody>
      </p:sp>
    </p:spTree>
    <p:extLst>
      <p:ext uri="{BB962C8B-B14F-4D97-AF65-F5344CB8AC3E}">
        <p14:creationId xmlns:p14="http://schemas.microsoft.com/office/powerpoint/2010/main" val="230929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gang type 1">
    <p:spTree>
      <p:nvGrpSpPr>
        <p:cNvPr id="1" name=""/>
        <p:cNvGrpSpPr/>
        <p:nvPr/>
      </p:nvGrpSpPr>
      <p:grpSpPr>
        <a:xfrm>
          <a:off x="0" y="0"/>
          <a:ext cx="0" cy="0"/>
          <a:chOff x="0" y="0"/>
          <a:chExt cx="0" cy="0"/>
        </a:xfrm>
      </p:grpSpPr>
      <p:sp>
        <p:nvSpPr>
          <p:cNvPr id="4" name="Rectangle 2"/>
          <p:cNvSpPr/>
          <p:nvPr userDrawn="1"/>
        </p:nvSpPr>
        <p:spPr>
          <a:xfrm>
            <a:off x="0" y="954000"/>
            <a:ext cx="121932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2643146"/>
          </a:xfrm>
        </p:spPr>
        <p:txBody>
          <a:bodyPr anchor="t"/>
          <a:lstStyle>
            <a:lvl1pPr>
              <a:defRPr>
                <a:solidFill>
                  <a:schemeClr val="bg1"/>
                </a:solidFill>
              </a:defRPr>
            </a:lvl1pPr>
          </a:lstStyle>
          <a:p>
            <a:r>
              <a:rPr lang="da-DK" dirty="0"/>
              <a:t>Overskrift</a:t>
            </a:r>
          </a:p>
        </p:txBody>
      </p:sp>
      <p:sp>
        <p:nvSpPr>
          <p:cNvPr id="8" name="Pladsholder til tekst 7"/>
          <p:cNvSpPr>
            <a:spLocks noGrp="1"/>
          </p:cNvSpPr>
          <p:nvPr>
            <p:ph type="body" sz="quarter" idx="11" hasCustomPrompt="1"/>
          </p:nvPr>
        </p:nvSpPr>
        <p:spPr>
          <a:xfrm>
            <a:off x="838200" y="4557708"/>
            <a:ext cx="3609975" cy="252000"/>
          </a:xfrm>
        </p:spPr>
        <p:txBody>
          <a:bodyPr anchor="t">
            <a:normAutofit/>
          </a:bodyPr>
          <a:lstStyle>
            <a:lvl1pPr marL="0" indent="0">
              <a:buNone/>
              <a:defRPr sz="1400" b="1">
                <a:solidFill>
                  <a:schemeClr val="accent4"/>
                </a:solidFill>
              </a:defRPr>
            </a:lvl1pPr>
            <a:lvl5pPr>
              <a:defRPr/>
            </a:lvl5pPr>
          </a:lstStyle>
          <a:p>
            <a:pPr lvl="0"/>
            <a:r>
              <a:rPr lang="da-DK" dirty="0"/>
              <a:t>Navn</a:t>
            </a:r>
          </a:p>
        </p:txBody>
      </p:sp>
      <p:sp>
        <p:nvSpPr>
          <p:cNvPr id="10" name="Pladsholder til tekst 9"/>
          <p:cNvSpPr>
            <a:spLocks noGrp="1"/>
          </p:cNvSpPr>
          <p:nvPr>
            <p:ph type="body" sz="quarter" idx="12" hasCustomPrompt="1"/>
          </p:nvPr>
        </p:nvSpPr>
        <p:spPr>
          <a:xfrm>
            <a:off x="838200" y="4811833"/>
            <a:ext cx="3609975" cy="252000"/>
          </a:xfrm>
        </p:spPr>
        <p:txBody>
          <a:bodyPr anchor="b">
            <a:noAutofit/>
          </a:bodyPr>
          <a:lstStyle>
            <a:lvl1pPr marL="0" indent="0">
              <a:buNone/>
              <a:defRPr sz="1400">
                <a:solidFill>
                  <a:schemeClr val="bg1"/>
                </a:solidFill>
              </a:defRPr>
            </a:lvl1pPr>
          </a:lstStyle>
          <a:p>
            <a:pPr lvl="0"/>
            <a:r>
              <a:rPr lang="da-DK" dirty="0"/>
              <a:t>Titel</a:t>
            </a:r>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47" y="4887847"/>
            <a:ext cx="1487553" cy="1487553"/>
          </a:xfrm>
          <a:prstGeom prst="rect">
            <a:avLst/>
          </a:prstGeom>
        </p:spPr>
      </p:pic>
    </p:spTree>
    <p:extLst>
      <p:ext uri="{BB962C8B-B14F-4D97-AF65-F5344CB8AC3E}">
        <p14:creationId xmlns:p14="http://schemas.microsoft.com/office/powerpoint/2010/main" val="118838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gang type 2">
    <p:spTree>
      <p:nvGrpSpPr>
        <p:cNvPr id="1" name=""/>
        <p:cNvGrpSpPr/>
        <p:nvPr/>
      </p:nvGrpSpPr>
      <p:grpSpPr>
        <a:xfrm>
          <a:off x="0" y="0"/>
          <a:ext cx="0" cy="0"/>
          <a:chOff x="0" y="0"/>
          <a:chExt cx="0" cy="0"/>
        </a:xfrm>
      </p:grpSpPr>
      <p:sp>
        <p:nvSpPr>
          <p:cNvPr id="4" name="Rectangle 2"/>
          <p:cNvSpPr/>
          <p:nvPr userDrawn="1"/>
        </p:nvSpPr>
        <p:spPr>
          <a:xfrm>
            <a:off x="0" y="954000"/>
            <a:ext cx="12192000" cy="49896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2643146"/>
          </a:xfrm>
        </p:spPr>
        <p:txBody>
          <a:bodyPr anchor="t"/>
          <a:lstStyle>
            <a:lvl1pPr>
              <a:defRPr>
                <a:solidFill>
                  <a:schemeClr val="bg1"/>
                </a:solidFill>
              </a:defRPr>
            </a:lvl1pPr>
          </a:lstStyle>
          <a:p>
            <a:r>
              <a:rPr lang="da-DK" dirty="0"/>
              <a:t>Overskrift</a:t>
            </a:r>
          </a:p>
        </p:txBody>
      </p:sp>
      <p:sp>
        <p:nvSpPr>
          <p:cNvPr id="8" name="Pladsholder til tekst 7"/>
          <p:cNvSpPr>
            <a:spLocks noGrp="1"/>
          </p:cNvSpPr>
          <p:nvPr>
            <p:ph type="body" sz="quarter" idx="11" hasCustomPrompt="1"/>
          </p:nvPr>
        </p:nvSpPr>
        <p:spPr>
          <a:xfrm>
            <a:off x="838200" y="4558533"/>
            <a:ext cx="3609975" cy="252000"/>
          </a:xfrm>
        </p:spPr>
        <p:txBody>
          <a:bodyPr anchor="t">
            <a:noAutofit/>
          </a:bodyPr>
          <a:lstStyle>
            <a:lvl1pPr marL="0" indent="0">
              <a:buNone/>
              <a:defRPr sz="1400" b="1">
                <a:solidFill>
                  <a:schemeClr val="accent1"/>
                </a:solidFill>
              </a:defRPr>
            </a:lvl1pPr>
            <a:lvl5pPr>
              <a:defRPr/>
            </a:lvl5pPr>
          </a:lstStyle>
          <a:p>
            <a:pPr lvl="0"/>
            <a:r>
              <a:rPr lang="da-DK" dirty="0"/>
              <a:t>Navn</a:t>
            </a:r>
          </a:p>
        </p:txBody>
      </p:sp>
      <p:sp>
        <p:nvSpPr>
          <p:cNvPr id="10" name="Pladsholder til tekst 9"/>
          <p:cNvSpPr>
            <a:spLocks noGrp="1"/>
          </p:cNvSpPr>
          <p:nvPr>
            <p:ph type="body" sz="quarter" idx="12" hasCustomPrompt="1"/>
          </p:nvPr>
        </p:nvSpPr>
        <p:spPr>
          <a:xfrm>
            <a:off x="838200" y="4810125"/>
            <a:ext cx="3609975" cy="252000"/>
          </a:xfrm>
        </p:spPr>
        <p:txBody>
          <a:bodyPr anchor="b">
            <a:noAutofit/>
          </a:bodyPr>
          <a:lstStyle>
            <a:lvl1pPr marL="0" indent="0">
              <a:buNone/>
              <a:defRPr sz="1400">
                <a:solidFill>
                  <a:schemeClr val="accent1"/>
                </a:solidFill>
              </a:defRPr>
            </a:lvl1pPr>
          </a:lstStyle>
          <a:p>
            <a:pPr lvl="0"/>
            <a:r>
              <a:rPr lang="da-DK" dirty="0"/>
              <a:t>Titel</a:t>
            </a:r>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grpSp>
        <p:nvGrpSpPr>
          <p:cNvPr id="3" name="Gruppe 2"/>
          <p:cNvGrpSpPr/>
          <p:nvPr userDrawn="1"/>
        </p:nvGrpSpPr>
        <p:grpSpPr>
          <a:xfrm>
            <a:off x="9258300" y="4889500"/>
            <a:ext cx="1485900" cy="1485900"/>
            <a:chOff x="9258300" y="4889500"/>
            <a:chExt cx="1485900" cy="1485900"/>
          </a:xfrm>
        </p:grpSpPr>
        <p:sp>
          <p:nvSpPr>
            <p:cNvPr id="5" name="Oval 14"/>
            <p:cNvSpPr/>
            <p:nvPr userDrawn="1"/>
          </p:nvSpPr>
          <p:spPr>
            <a:xfrm>
              <a:off x="9258300" y="4889500"/>
              <a:ext cx="1485900" cy="14859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1" descr="PIL_b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471" y="5194300"/>
              <a:ext cx="1284051" cy="838200"/>
            </a:xfrm>
            <a:prstGeom prst="rect">
              <a:avLst/>
            </a:prstGeom>
          </p:spPr>
        </p:pic>
      </p:grpSp>
    </p:spTree>
    <p:extLst>
      <p:ext uri="{BB962C8B-B14F-4D97-AF65-F5344CB8AC3E}">
        <p14:creationId xmlns:p14="http://schemas.microsoft.com/office/powerpoint/2010/main" val="224298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gang type 3">
    <p:spTree>
      <p:nvGrpSpPr>
        <p:cNvPr id="1" name=""/>
        <p:cNvGrpSpPr/>
        <p:nvPr/>
      </p:nvGrpSpPr>
      <p:grpSpPr>
        <a:xfrm>
          <a:off x="0" y="0"/>
          <a:ext cx="0" cy="0"/>
          <a:chOff x="0" y="0"/>
          <a:chExt cx="0" cy="0"/>
        </a:xfrm>
      </p:grpSpPr>
      <p:sp>
        <p:nvSpPr>
          <p:cNvPr id="7" name="Pladsholder til billede 6"/>
          <p:cNvSpPr>
            <a:spLocks noGrp="1"/>
          </p:cNvSpPr>
          <p:nvPr>
            <p:ph type="pic" sz="quarter" idx="15"/>
          </p:nvPr>
        </p:nvSpPr>
        <p:spPr>
          <a:xfrm>
            <a:off x="0" y="954000"/>
            <a:ext cx="12192000" cy="4989600"/>
          </a:xfrm>
        </p:spPr>
        <p:txBody>
          <a:bodyPr/>
          <a:lstStyle/>
          <a:p>
            <a:r>
              <a:rPr lang="da-DK"/>
              <a:t>Klik på ikonet for at tilføje et billede</a:t>
            </a:r>
          </a:p>
        </p:txBody>
      </p:sp>
      <p:sp>
        <p:nvSpPr>
          <p:cNvPr id="11" name="Pladsholder til tekst 22"/>
          <p:cNvSpPr>
            <a:spLocks noGrp="1"/>
          </p:cNvSpPr>
          <p:nvPr>
            <p:ph type="body" sz="quarter" idx="13" hasCustomPrompt="1"/>
          </p:nvPr>
        </p:nvSpPr>
        <p:spPr>
          <a:xfrm>
            <a:off x="504000" y="2325600"/>
            <a:ext cx="4791600" cy="3085200"/>
          </a:xfrm>
          <a:solidFill>
            <a:srgbClr val="FFFFFF">
              <a:alpha val="86000"/>
            </a:srgbClr>
          </a:solidFill>
        </p:spPr>
        <p:txBody>
          <a:bodyPr/>
          <a:lstStyle>
            <a:lvl1pPr marL="0" indent="0">
              <a:buNone/>
              <a:defRPr>
                <a:solidFill>
                  <a:srgbClr val="FFFFFF"/>
                </a:solidFill>
              </a:defRPr>
            </a:lvl1pPr>
          </a:lstStyle>
          <a:p>
            <a:pPr lvl="0"/>
            <a:r>
              <a:rPr lang="da-DK" dirty="0"/>
              <a:t>.</a:t>
            </a:r>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sp>
        <p:nvSpPr>
          <p:cNvPr id="12" name="Titel 1"/>
          <p:cNvSpPr>
            <a:spLocks noGrp="1"/>
          </p:cNvSpPr>
          <p:nvPr>
            <p:ph type="title" hasCustomPrompt="1"/>
          </p:nvPr>
        </p:nvSpPr>
        <p:spPr>
          <a:xfrm>
            <a:off x="634483" y="2446179"/>
            <a:ext cx="4516017" cy="1805625"/>
          </a:xfrm>
        </p:spPr>
        <p:txBody>
          <a:bodyPr anchor="t"/>
          <a:lstStyle>
            <a:lvl1pPr>
              <a:defRPr>
                <a:solidFill>
                  <a:schemeClr val="tx2"/>
                </a:solidFill>
              </a:defRPr>
            </a:lvl1pPr>
          </a:lstStyle>
          <a:p>
            <a:r>
              <a:rPr lang="da-DK" dirty="0"/>
              <a:t>Overskrift</a:t>
            </a:r>
          </a:p>
        </p:txBody>
      </p:sp>
      <p:sp>
        <p:nvSpPr>
          <p:cNvPr id="14" name="Pladsholder til tekst 17"/>
          <p:cNvSpPr>
            <a:spLocks noGrp="1"/>
          </p:cNvSpPr>
          <p:nvPr>
            <p:ph type="body" sz="quarter" idx="11" hasCustomPrompt="1"/>
          </p:nvPr>
        </p:nvSpPr>
        <p:spPr>
          <a:xfrm>
            <a:off x="634484" y="4840447"/>
            <a:ext cx="451601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15" name="Pladsholder til tekst 17"/>
          <p:cNvSpPr>
            <a:spLocks noGrp="1"/>
          </p:cNvSpPr>
          <p:nvPr>
            <p:ph type="body" sz="quarter" idx="14" hasCustomPrompt="1"/>
          </p:nvPr>
        </p:nvSpPr>
        <p:spPr>
          <a:xfrm>
            <a:off x="634482" y="5071582"/>
            <a:ext cx="4516017"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sp>
        <p:nvSpPr>
          <p:cNvPr id="22" name="Pladsholder til billede 21"/>
          <p:cNvSpPr>
            <a:spLocks noGrp="1"/>
          </p:cNvSpPr>
          <p:nvPr>
            <p:ph type="pic" sz="quarter" idx="16" hasCustomPrompt="1"/>
          </p:nvPr>
        </p:nvSpPr>
        <p:spPr>
          <a:xfrm>
            <a:off x="9259200" y="4888800"/>
            <a:ext cx="1486800" cy="1486800"/>
          </a:xfrm>
        </p:spPr>
        <p:txBody>
          <a:bodyPr/>
          <a:lstStyle>
            <a:lvl1pPr marL="0" indent="0">
              <a:buNone/>
              <a:defRPr/>
            </a:lvl1pPr>
          </a:lstStyle>
          <a:p>
            <a:r>
              <a:rPr lang="da-DK" dirty="0"/>
              <a:t>Vælg </a:t>
            </a:r>
            <a:r>
              <a:rPr lang="da-DK" dirty="0" err="1"/>
              <a:t>Pil_grøn_stor</a:t>
            </a:r>
            <a:r>
              <a:rPr lang="da-DK" dirty="0"/>
              <a:t> i </a:t>
            </a:r>
            <a:r>
              <a:rPr lang="da-DK" dirty="0" err="1"/>
              <a:t>SKIs</a:t>
            </a:r>
            <a:r>
              <a:rPr lang="da-DK" dirty="0"/>
              <a:t> billedarkiv</a:t>
            </a:r>
          </a:p>
        </p:txBody>
      </p:sp>
    </p:spTree>
    <p:extLst>
      <p:ext uri="{BB962C8B-B14F-4D97-AF65-F5344CB8AC3E}">
        <p14:creationId xmlns:p14="http://schemas.microsoft.com/office/powerpoint/2010/main" val="142172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6"/>
          <p:cNvSpPr>
            <a:spLocks noGrp="1"/>
          </p:cNvSpPr>
          <p:nvPr>
            <p:ph type="body" sz="quarter" idx="11" hasCustomPrompt="1"/>
          </p:nvPr>
        </p:nvSpPr>
        <p:spPr>
          <a:xfrm>
            <a:off x="838200" y="1296000"/>
            <a:ext cx="10515600" cy="4615200"/>
          </a:xfrm>
        </p:spPr>
        <p:txBody>
          <a:bodyPr>
            <a:normAutofit/>
          </a:bodyPr>
          <a:lstStyle>
            <a:lvl1pPr marL="0" indent="0">
              <a:buNone/>
              <a:defRPr sz="1600"/>
            </a:lvl1pPr>
          </a:lstStyle>
          <a:p>
            <a:pPr lvl="0"/>
            <a:r>
              <a:rPr lang="da-DK" dirty="0"/>
              <a:t>Tekst</a:t>
            </a:r>
          </a:p>
        </p:txBody>
      </p:sp>
    </p:spTree>
    <p:extLst>
      <p:ext uri="{BB962C8B-B14F-4D97-AF65-F5344CB8AC3E}">
        <p14:creationId xmlns:p14="http://schemas.microsoft.com/office/powerpoint/2010/main" val="374165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m. billed">
    <p:spTree>
      <p:nvGrpSpPr>
        <p:cNvPr id="1" name=""/>
        <p:cNvGrpSpPr/>
        <p:nvPr/>
      </p:nvGrpSpPr>
      <p:grpSpPr>
        <a:xfrm>
          <a:off x="0" y="0"/>
          <a:ext cx="0" cy="0"/>
          <a:chOff x="0" y="0"/>
          <a:chExt cx="0" cy="0"/>
        </a:xfrm>
      </p:grpSpPr>
      <p:sp>
        <p:nvSpPr>
          <p:cNvPr id="5" name="Pladsholder til billede 4"/>
          <p:cNvSpPr>
            <a:spLocks noGrp="1"/>
          </p:cNvSpPr>
          <p:nvPr>
            <p:ph type="pic" sz="quarter" idx="12"/>
          </p:nvPr>
        </p:nvSpPr>
        <p:spPr>
          <a:xfrm>
            <a:off x="7157338" y="0"/>
            <a:ext cx="5040000" cy="6750000"/>
          </a:xfrm>
        </p:spPr>
        <p:txBody>
          <a:bodyPr/>
          <a:lstStyle>
            <a:lvl1pPr marL="0" indent="0">
              <a:buNone/>
              <a:defRPr/>
            </a:lvl1pPr>
          </a:lstStyle>
          <a:p>
            <a:r>
              <a:rPr lang="da-DK"/>
              <a:t>Klik på ikonet for at tilføje et billede</a:t>
            </a:r>
            <a:endParaRPr lang="da-DK" dirty="0"/>
          </a:p>
        </p:txBody>
      </p:sp>
      <p:sp>
        <p:nvSpPr>
          <p:cNvPr id="2" name="Titel 1"/>
          <p:cNvSpPr>
            <a:spLocks noGrp="1"/>
          </p:cNvSpPr>
          <p:nvPr>
            <p:ph type="title"/>
          </p:nvPr>
        </p:nvSpPr>
        <p:spPr>
          <a:xfrm>
            <a:off x="838200" y="365126"/>
            <a:ext cx="6113106" cy="623920"/>
          </a:xfrm>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6"/>
          <p:cNvSpPr>
            <a:spLocks noGrp="1"/>
          </p:cNvSpPr>
          <p:nvPr>
            <p:ph type="body" sz="quarter" idx="11" hasCustomPrompt="1"/>
          </p:nvPr>
        </p:nvSpPr>
        <p:spPr>
          <a:xfrm>
            <a:off x="838200" y="1296000"/>
            <a:ext cx="6113106" cy="4615200"/>
          </a:xfrm>
        </p:spPr>
        <p:txBody>
          <a:bodyPr>
            <a:normAutofit/>
          </a:bodyPr>
          <a:lstStyle>
            <a:lvl1pPr marL="0" indent="0">
              <a:buNone/>
              <a:defRPr sz="1600"/>
            </a:lvl1pPr>
          </a:lstStyle>
          <a:p>
            <a:pPr lvl="0"/>
            <a:r>
              <a:rPr lang="da-DK" dirty="0"/>
              <a:t>Tekst</a:t>
            </a:r>
          </a:p>
        </p:txBody>
      </p:sp>
    </p:spTree>
    <p:extLst>
      <p:ext uri="{BB962C8B-B14F-4D97-AF65-F5344CB8AC3E}">
        <p14:creationId xmlns:p14="http://schemas.microsoft.com/office/powerpoint/2010/main" val="332791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6" name="Pladsholder til tekst 5"/>
          <p:cNvSpPr>
            <a:spLocks noGrp="1"/>
          </p:cNvSpPr>
          <p:nvPr>
            <p:ph type="body" sz="quarter" idx="13"/>
          </p:nvPr>
        </p:nvSpPr>
        <p:spPr>
          <a:xfrm>
            <a:off x="838200" y="1296000"/>
            <a:ext cx="10515600" cy="4615200"/>
          </a:xfrm>
        </p:spPr>
        <p:txBody>
          <a:bodyPr>
            <a:normAutofit/>
          </a:bodyPr>
          <a:lstStyle>
            <a:lvl1pPr>
              <a:defRPr sz="1600"/>
            </a:lvl1pPr>
            <a:lvl2pPr>
              <a:defRPr sz="1600"/>
            </a:lvl2pPr>
            <a:lvl3pPr>
              <a:defRPr sz="1600"/>
            </a:lvl3pPr>
            <a:lvl4pPr>
              <a:defRPr sz="1600"/>
            </a:lvl4pPr>
            <a:lvl5pPr>
              <a:defRPr sz="1600"/>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23158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nktopstilling m. billed">
    <p:spTree>
      <p:nvGrpSpPr>
        <p:cNvPr id="1" name=""/>
        <p:cNvGrpSpPr/>
        <p:nvPr/>
      </p:nvGrpSpPr>
      <p:grpSpPr>
        <a:xfrm>
          <a:off x="0" y="0"/>
          <a:ext cx="0" cy="0"/>
          <a:chOff x="0" y="0"/>
          <a:chExt cx="0" cy="0"/>
        </a:xfrm>
      </p:grpSpPr>
      <p:sp>
        <p:nvSpPr>
          <p:cNvPr id="5" name="Pladsholder til billede 4"/>
          <p:cNvSpPr>
            <a:spLocks noGrp="1"/>
          </p:cNvSpPr>
          <p:nvPr>
            <p:ph type="pic" sz="quarter" idx="12"/>
          </p:nvPr>
        </p:nvSpPr>
        <p:spPr>
          <a:xfrm>
            <a:off x="7157338" y="0"/>
            <a:ext cx="5040000" cy="6750000"/>
          </a:xfrm>
        </p:spPr>
        <p:txBody>
          <a:bodyPr/>
          <a:lstStyle>
            <a:lvl1pPr marL="0" indent="0">
              <a:buNone/>
              <a:defRPr/>
            </a:lvl1pPr>
          </a:lstStyle>
          <a:p>
            <a:r>
              <a:rPr lang="da-DK"/>
              <a:t>Klik på ikonet for at tilføje et billede</a:t>
            </a:r>
            <a:endParaRPr lang="da-DK" dirty="0"/>
          </a:p>
        </p:txBody>
      </p:sp>
      <p:sp>
        <p:nvSpPr>
          <p:cNvPr id="2" name="Titel 1"/>
          <p:cNvSpPr>
            <a:spLocks noGrp="1"/>
          </p:cNvSpPr>
          <p:nvPr>
            <p:ph type="title"/>
          </p:nvPr>
        </p:nvSpPr>
        <p:spPr>
          <a:xfrm>
            <a:off x="838200" y="365126"/>
            <a:ext cx="6113106" cy="623920"/>
          </a:xfrm>
        </p:spPr>
        <p:txBody>
          <a:bodyPr/>
          <a:lstStyle/>
          <a:p>
            <a:r>
              <a:rPr lang="da-DK"/>
              <a:t>Klik for at redigere titeltypografien i masteren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6" name="Pladsholder til tekst 5"/>
          <p:cNvSpPr>
            <a:spLocks noGrp="1"/>
          </p:cNvSpPr>
          <p:nvPr>
            <p:ph type="body" sz="quarter" idx="13"/>
          </p:nvPr>
        </p:nvSpPr>
        <p:spPr>
          <a:xfrm>
            <a:off x="838200" y="1296000"/>
            <a:ext cx="6112800" cy="461520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5229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3920"/>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3" name="Text Placeholder 2"/>
          <p:cNvSpPr>
            <a:spLocks noGrp="1"/>
          </p:cNvSpPr>
          <p:nvPr>
            <p:ph type="body" idx="1"/>
          </p:nvPr>
        </p:nvSpPr>
        <p:spPr>
          <a:xfrm>
            <a:off x="838200" y="1296000"/>
            <a:ext cx="10515600" cy="461520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Rectangle 13"/>
          <p:cNvSpPr/>
          <p:nvPr/>
        </p:nvSpPr>
        <p:spPr>
          <a:xfrm>
            <a:off x="0" y="6747929"/>
            <a:ext cx="12192000" cy="114300"/>
          </a:xfrm>
          <a:prstGeom prst="rect">
            <a:avLst/>
          </a:prstGeom>
          <a:solidFill>
            <a:srgbClr val="6381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9" name="Rectangle 13"/>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4"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pic>
        <p:nvPicPr>
          <p:cNvPr id="10" name="Billede 9"/>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66612" y="6110302"/>
            <a:ext cx="1328378" cy="572400"/>
          </a:xfrm>
          <a:prstGeom prst="rect">
            <a:avLst/>
          </a:prstGeom>
        </p:spPr>
      </p:pic>
    </p:spTree>
    <p:extLst>
      <p:ext uri="{BB962C8B-B14F-4D97-AF65-F5344CB8AC3E}">
        <p14:creationId xmlns:p14="http://schemas.microsoft.com/office/powerpoint/2010/main" val="389520800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5" r:id="rId6"/>
    <p:sldLayoutId id="2147483876" r:id="rId7"/>
    <p:sldLayoutId id="2147483877" r:id="rId8"/>
    <p:sldLayoutId id="2147483878" r:id="rId9"/>
    <p:sldLayoutId id="2147483874" r:id="rId10"/>
    <p:sldLayoutId id="2147483881" r:id="rId11"/>
    <p:sldLayoutId id="2147483885" r:id="rId12"/>
    <p:sldLayoutId id="2147483882" r:id="rId13"/>
    <p:sldLayoutId id="2147483883" r:id="rId14"/>
    <p:sldLayoutId id="2147483884" r:id="rId15"/>
    <p:sldLayoutId id="2147483886" r:id="rId16"/>
    <p:sldLayoutId id="2147483887" r:id="rId17"/>
    <p:sldLayoutId id="2147483879" r:id="rId18"/>
    <p:sldLayoutId id="2147483880" r:id="rId19"/>
    <p:sldLayoutId id="2147483870" r:id="rId20"/>
    <p:sldLayoutId id="2147483888" r:id="rId21"/>
  </p:sldLayoutIdLst>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2"/>
          </p:nvPr>
        </p:nvSpPr>
        <p:spPr/>
        <p:txBody>
          <a:bodyPr/>
          <a:lstStyle/>
          <a:p>
            <a:fld id="{FB9F74B8-8208-45AB-8677-0E9A1765C8B9}" type="datetime2">
              <a:rPr lang="da-DK" smtClean="0"/>
              <a:pPr/>
              <a:t>26. september 2018</a:t>
            </a:fld>
            <a:endParaRPr lang="en-US" dirty="0"/>
          </a:p>
        </p:txBody>
      </p:sp>
      <p:sp>
        <p:nvSpPr>
          <p:cNvPr id="3" name="Pladsholder til tekst 2"/>
          <p:cNvSpPr>
            <a:spLocks noGrp="1"/>
          </p:cNvSpPr>
          <p:nvPr>
            <p:ph type="body" sz="quarter" idx="10"/>
          </p:nvPr>
        </p:nvSpPr>
        <p:spPr/>
        <p:txBody>
          <a:bodyPr>
            <a:normAutofit/>
          </a:bodyPr>
          <a:lstStyle/>
          <a:p>
            <a:r>
              <a:rPr lang="da-DK" dirty="0"/>
              <a:t>Hvordan understøtter SKI i praksis e-handel på selvejende institutioner?</a:t>
            </a:r>
          </a:p>
        </p:txBody>
      </p:sp>
      <p:sp>
        <p:nvSpPr>
          <p:cNvPr id="4" name="Pladsholder til tekst 3"/>
          <p:cNvSpPr>
            <a:spLocks noGrp="1"/>
          </p:cNvSpPr>
          <p:nvPr>
            <p:ph type="body" sz="quarter" idx="11"/>
          </p:nvPr>
        </p:nvSpPr>
        <p:spPr/>
        <p:txBody>
          <a:bodyPr/>
          <a:lstStyle/>
          <a:p>
            <a:r>
              <a:rPr lang="da-DK" dirty="0"/>
              <a:t>Peter B.L. Andersen - Søren Ingemann-Olsen</a:t>
            </a:r>
          </a:p>
        </p:txBody>
      </p:sp>
      <p:sp>
        <p:nvSpPr>
          <p:cNvPr id="5" name="Pladsholder til tekst 4"/>
          <p:cNvSpPr>
            <a:spLocks noGrp="1"/>
          </p:cNvSpPr>
          <p:nvPr>
            <p:ph type="body" sz="quarter" idx="13"/>
          </p:nvPr>
        </p:nvSpPr>
        <p:spPr/>
        <p:txBody>
          <a:bodyPr/>
          <a:lstStyle/>
          <a:p>
            <a:r>
              <a:rPr lang="da-DK" dirty="0"/>
              <a:t>E-handelskoordinator - Chef for E-handel &amp; Digitale Services</a:t>
            </a:r>
          </a:p>
        </p:txBody>
      </p:sp>
    </p:spTree>
    <p:extLst>
      <p:ext uri="{BB962C8B-B14F-4D97-AF65-F5344CB8AC3E}">
        <p14:creationId xmlns:p14="http://schemas.microsoft.com/office/powerpoint/2010/main" val="423130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2"/>
          </p:nvPr>
        </p:nvSpPr>
        <p:spPr/>
        <p:txBody>
          <a:bodyPr/>
          <a:lstStyle/>
          <a:p>
            <a:fld id="{FB9F74B8-8208-45AB-8677-0E9A1765C8B9}" type="datetime2">
              <a:rPr lang="da-DK" smtClean="0"/>
              <a:pPr/>
              <a:t>26. september 2018</a:t>
            </a:fld>
            <a:endParaRPr lang="en-US" dirty="0"/>
          </a:p>
        </p:txBody>
      </p:sp>
      <p:sp>
        <p:nvSpPr>
          <p:cNvPr id="3" name="Pladsholder til tekst 2"/>
          <p:cNvSpPr>
            <a:spLocks noGrp="1"/>
          </p:cNvSpPr>
          <p:nvPr>
            <p:ph type="body" sz="quarter" idx="10"/>
          </p:nvPr>
        </p:nvSpPr>
        <p:spPr/>
        <p:txBody>
          <a:bodyPr>
            <a:normAutofit/>
          </a:bodyPr>
          <a:lstStyle/>
          <a:p>
            <a:r>
              <a:rPr lang="da-DK" dirty="0"/>
              <a:t>7. Kommunernes brug af e-handel</a:t>
            </a:r>
          </a:p>
          <a:p>
            <a:r>
              <a:rPr lang="da-DK" sz="1800" dirty="0"/>
              <a:t>SKI spørgeskemaundersøgelse foråret 2018</a:t>
            </a:r>
          </a:p>
          <a:p>
            <a:endParaRPr lang="da-DK" dirty="0"/>
          </a:p>
        </p:txBody>
      </p:sp>
      <p:sp>
        <p:nvSpPr>
          <p:cNvPr id="4" name="Pladsholder til tekst 3"/>
          <p:cNvSpPr>
            <a:spLocks noGrp="1"/>
          </p:cNvSpPr>
          <p:nvPr>
            <p:ph type="body" sz="quarter" idx="11"/>
          </p:nvPr>
        </p:nvSpPr>
        <p:spPr/>
        <p:txBody>
          <a:bodyPr/>
          <a:lstStyle/>
          <a:p>
            <a:endParaRPr lang="da-DK"/>
          </a:p>
        </p:txBody>
      </p:sp>
      <p:sp>
        <p:nvSpPr>
          <p:cNvPr id="5" name="Pladsholder til tekst 4"/>
          <p:cNvSpPr>
            <a:spLocks noGrp="1"/>
          </p:cNvSpPr>
          <p:nvPr>
            <p:ph type="body" sz="quarter" idx="13"/>
          </p:nvPr>
        </p:nvSpPr>
        <p:spPr/>
        <p:txBody>
          <a:bodyPr/>
          <a:lstStyle/>
          <a:p>
            <a:endParaRPr lang="da-DK" dirty="0"/>
          </a:p>
        </p:txBody>
      </p:sp>
    </p:spTree>
    <p:extLst>
      <p:ext uri="{BB962C8B-B14F-4D97-AF65-F5344CB8AC3E}">
        <p14:creationId xmlns:p14="http://schemas.microsoft.com/office/powerpoint/2010/main" val="66768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47880EF1-156D-4656-8D1D-E390862206DB}"/>
              </a:ext>
            </a:extLst>
          </p:cNvPr>
          <p:cNvSpPr>
            <a:spLocks noGrp="1"/>
          </p:cNvSpPr>
          <p:nvPr>
            <p:ph type="title"/>
          </p:nvPr>
        </p:nvSpPr>
        <p:spPr/>
        <p:txBody>
          <a:bodyPr>
            <a:normAutofit fontScale="90000"/>
          </a:bodyPr>
          <a:lstStyle/>
          <a:p>
            <a:r>
              <a:rPr lang="da-DK" dirty="0"/>
              <a:t>7. Hvilke af følgende tiltag, har I arbejdet med i jeres kommune for at indføre/øge brugen af e-handel? </a:t>
            </a:r>
            <a:br>
              <a:rPr lang="da-DK" dirty="0"/>
            </a:br>
            <a:endParaRPr lang="da-DK" dirty="0"/>
          </a:p>
        </p:txBody>
      </p:sp>
      <p:sp>
        <p:nvSpPr>
          <p:cNvPr id="3" name="Pladsholder til slidenummer 2"/>
          <p:cNvSpPr>
            <a:spLocks noGrp="1"/>
          </p:cNvSpPr>
          <p:nvPr>
            <p:ph type="sldNum" sz="quarter" idx="10"/>
          </p:nvPr>
        </p:nvSpPr>
        <p:spPr/>
        <p:txBody>
          <a:bodyPr/>
          <a:lstStyle/>
          <a:p>
            <a:fld id="{7FBC932F-F4CF-4098-97AF-13CD3D9A4492}" type="slidenum">
              <a:rPr lang="da-DK" smtClean="0"/>
              <a:pPr/>
              <a:t>11</a:t>
            </a:fld>
            <a:endParaRPr lang="da-DK" dirty="0"/>
          </a:p>
        </p:txBody>
      </p:sp>
      <p:sp>
        <p:nvSpPr>
          <p:cNvPr id="7" name="Pladsholder til indhold 6">
            <a:extLst>
              <a:ext uri="{FF2B5EF4-FFF2-40B4-BE49-F238E27FC236}">
                <a16:creationId xmlns:a16="http://schemas.microsoft.com/office/drawing/2014/main" xmlns="" id="{FAABC556-A0A1-4BA9-AB98-1B26647F137C}"/>
              </a:ext>
            </a:extLst>
          </p:cNvPr>
          <p:cNvSpPr>
            <a:spLocks noGrp="1"/>
          </p:cNvSpPr>
          <p:nvPr>
            <p:ph sz="quarter" idx="12"/>
          </p:nvPr>
        </p:nvSpPr>
        <p:spPr/>
        <p:txBody>
          <a:bodyPr/>
          <a:lstStyle/>
          <a:p>
            <a:r>
              <a:rPr lang="da-DK" dirty="0"/>
              <a:t>Note: Respondenterne havde mulighed for at angive flere svar</a:t>
            </a:r>
          </a:p>
          <a:p>
            <a:endParaRPr lang="da-DK" dirty="0"/>
          </a:p>
          <a:p>
            <a:endParaRPr lang="da-DK" dirty="0"/>
          </a:p>
          <a:p>
            <a:endParaRPr lang="da-DK" dirty="0"/>
          </a:p>
          <a:p>
            <a:r>
              <a:rPr lang="da-DK" dirty="0"/>
              <a:t>”Mindst et af ovenstående tiltag” skal tolkes som ”i alt”. Det vil sige, at 88% af kommunerne har foretage mindst et tiltag. Og at 12% af kommunerne ikke har foretaget nogle af de oplistede tiltag. </a:t>
            </a:r>
          </a:p>
        </p:txBody>
      </p:sp>
      <p:graphicFrame>
        <p:nvGraphicFramePr>
          <p:cNvPr id="8" name="Pladsholder til indhold 7">
            <a:extLst>
              <a:ext uri="{FF2B5EF4-FFF2-40B4-BE49-F238E27FC236}">
                <a16:creationId xmlns:a16="http://schemas.microsoft.com/office/drawing/2014/main" xmlns="" id="{CF145528-76EB-4D53-B2E5-682FF2BF7543}"/>
              </a:ext>
            </a:extLst>
          </p:cNvPr>
          <p:cNvGraphicFramePr>
            <a:graphicFrameLocks noGrp="1"/>
          </p:cNvGraphicFramePr>
          <p:nvPr>
            <p:ph sz="quarter" idx="11"/>
            <p:extLst/>
          </p:nvPr>
        </p:nvGraphicFramePr>
        <p:xfrm>
          <a:off x="3946525" y="1295400"/>
          <a:ext cx="7407275" cy="4616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422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47880EF1-156D-4656-8D1D-E390862206DB}"/>
              </a:ext>
            </a:extLst>
          </p:cNvPr>
          <p:cNvSpPr>
            <a:spLocks noGrp="1"/>
          </p:cNvSpPr>
          <p:nvPr>
            <p:ph type="title"/>
          </p:nvPr>
        </p:nvSpPr>
        <p:spPr/>
        <p:txBody>
          <a:bodyPr>
            <a:normAutofit fontScale="90000"/>
          </a:bodyPr>
          <a:lstStyle/>
          <a:p>
            <a:r>
              <a:rPr lang="da-DK" dirty="0"/>
              <a:t>7. ”Angiv venligst om I har oplevet, at nedenstående forhold har været en barriere for at indføre/øge brugen af e-handel i jeres organisation”.</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12</a:t>
            </a:fld>
            <a:endParaRPr lang="da-DK" dirty="0"/>
          </a:p>
        </p:txBody>
      </p:sp>
      <p:sp>
        <p:nvSpPr>
          <p:cNvPr id="7" name="Pladsholder til indhold 6">
            <a:extLst>
              <a:ext uri="{FF2B5EF4-FFF2-40B4-BE49-F238E27FC236}">
                <a16:creationId xmlns:a16="http://schemas.microsoft.com/office/drawing/2014/main" xmlns="" id="{FAABC556-A0A1-4BA9-AB98-1B26647F137C}"/>
              </a:ext>
            </a:extLst>
          </p:cNvPr>
          <p:cNvSpPr>
            <a:spLocks noGrp="1"/>
          </p:cNvSpPr>
          <p:nvPr>
            <p:ph sz="quarter" idx="12"/>
          </p:nvPr>
        </p:nvSpPr>
        <p:spPr/>
        <p:txBody>
          <a:bodyPr>
            <a:normAutofit/>
          </a:bodyPr>
          <a:lstStyle/>
          <a:p>
            <a:r>
              <a:rPr lang="da-DK" sz="1200" dirty="0"/>
              <a:t>”Mindst en af ovenstående barrierer (i alt)” skal tolkes som ”i alt”. Kommunerne svar er i denne søjle grupperet på tværs af de oplistede barrierer. </a:t>
            </a:r>
          </a:p>
        </p:txBody>
      </p:sp>
      <p:graphicFrame>
        <p:nvGraphicFramePr>
          <p:cNvPr id="8" name="Pladsholder til indhold 7">
            <a:extLst>
              <a:ext uri="{FF2B5EF4-FFF2-40B4-BE49-F238E27FC236}">
                <a16:creationId xmlns:a16="http://schemas.microsoft.com/office/drawing/2014/main" xmlns="" id="{4C5F135A-B6B9-41CF-85D0-4369F7E1DA18}"/>
              </a:ext>
            </a:extLst>
          </p:cNvPr>
          <p:cNvGraphicFramePr>
            <a:graphicFrameLocks noGrp="1"/>
          </p:cNvGraphicFramePr>
          <p:nvPr>
            <p:ph sz="quarter" idx="11"/>
            <p:extLst/>
          </p:nvPr>
        </p:nvGraphicFramePr>
        <p:xfrm>
          <a:off x="3946525" y="1295400"/>
          <a:ext cx="7407275" cy="4616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786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609600" y="1420848"/>
            <a:ext cx="6919784" cy="2022567"/>
          </a:xfrm>
          <a:prstGeom prst="rect">
            <a:avLst/>
          </a:prstGeom>
          <a:solidFill>
            <a:srgbClr val="EDF1E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a:p>
        </p:txBody>
      </p:sp>
      <p:sp>
        <p:nvSpPr>
          <p:cNvPr id="3" name="Titel 2"/>
          <p:cNvSpPr>
            <a:spLocks noGrp="1"/>
          </p:cNvSpPr>
          <p:nvPr>
            <p:ph type="title"/>
          </p:nvPr>
        </p:nvSpPr>
        <p:spPr/>
        <p:txBody>
          <a:bodyPr/>
          <a:lstStyle/>
          <a:p>
            <a:r>
              <a:rPr lang="da-DK" dirty="0"/>
              <a:t>8. E-kataloger i tal </a:t>
            </a:r>
          </a:p>
        </p:txBody>
      </p:sp>
      <p:sp>
        <p:nvSpPr>
          <p:cNvPr id="4" name="Pladsholder til slidenummer 3"/>
          <p:cNvSpPr>
            <a:spLocks noGrp="1"/>
          </p:cNvSpPr>
          <p:nvPr>
            <p:ph type="sldNum" sz="quarter" idx="10"/>
          </p:nvPr>
        </p:nvSpPr>
        <p:spPr/>
        <p:txBody>
          <a:bodyPr/>
          <a:lstStyle/>
          <a:p>
            <a:fld id="{7FBC932F-F4CF-4098-97AF-13CD3D9A4492}" type="slidenum">
              <a:rPr lang="da-DK" smtClean="0"/>
              <a:pPr/>
              <a:t>13</a:t>
            </a:fld>
            <a:endParaRPr lang="da-DK" dirty="0"/>
          </a:p>
        </p:txBody>
      </p:sp>
      <p:sp>
        <p:nvSpPr>
          <p:cNvPr id="5" name="Pladsholder til tekst 4"/>
          <p:cNvSpPr>
            <a:spLocks noGrp="1"/>
          </p:cNvSpPr>
          <p:nvPr>
            <p:ph type="body" sz="quarter" idx="13"/>
          </p:nvPr>
        </p:nvSpPr>
        <p:spPr>
          <a:xfrm>
            <a:off x="838199" y="1296000"/>
            <a:ext cx="6320481" cy="4615200"/>
          </a:xfrm>
        </p:spPr>
        <p:txBody>
          <a:bodyPr vert="horz" lIns="91440" tIns="45720" rIns="91440" bIns="45720" rtlCol="0" anchor="t">
            <a:normAutofit fontScale="40000" lnSpcReduction="20000"/>
          </a:bodyPr>
          <a:lstStyle/>
          <a:p>
            <a:endParaRPr lang="da-DK" dirty="0"/>
          </a:p>
          <a:p>
            <a:endParaRPr lang="da-DK" dirty="0"/>
          </a:p>
          <a:p>
            <a:endParaRPr lang="da-DK" dirty="0"/>
          </a:p>
          <a:p>
            <a:endParaRPr lang="da-DK" dirty="0"/>
          </a:p>
          <a:p>
            <a:endParaRPr lang="da-DK" dirty="0"/>
          </a:p>
          <a:p>
            <a:endParaRPr lang="da-DK" dirty="0"/>
          </a:p>
          <a:p>
            <a:endParaRPr lang="da-DK" dirty="0"/>
          </a:p>
          <a:p>
            <a:pPr marL="0" indent="0">
              <a:lnSpc>
                <a:spcPct val="120000"/>
              </a:lnSpc>
              <a:buNone/>
            </a:pPr>
            <a:endParaRPr lang="da-DK" dirty="0"/>
          </a:p>
          <a:p>
            <a:pPr marL="0" indent="0">
              <a:lnSpc>
                <a:spcPct val="120000"/>
              </a:lnSpc>
              <a:buNone/>
            </a:pPr>
            <a:endParaRPr lang="da-DK" sz="2100" dirty="0"/>
          </a:p>
          <a:p>
            <a:pPr marL="0" indent="0">
              <a:lnSpc>
                <a:spcPct val="140000"/>
              </a:lnSpc>
              <a:buNone/>
            </a:pPr>
            <a:endParaRPr lang="da-DK" sz="2700" dirty="0"/>
          </a:p>
          <a:p>
            <a:pPr marL="0" indent="0">
              <a:lnSpc>
                <a:spcPct val="140000"/>
              </a:lnSpc>
              <a:buNone/>
            </a:pPr>
            <a:r>
              <a:rPr lang="da-DK" sz="2700" dirty="0"/>
              <a:t>Typisk er der ikke kataloger på managementaftaler og aftaler, hvor der ikke er en ”fast pris”, eller hvor prisen ændrer sig dagligt men SKI arbejder på at få kataloger på så mange aftaler som muligt</a:t>
            </a:r>
          </a:p>
          <a:p>
            <a:pPr marL="0" indent="0">
              <a:lnSpc>
                <a:spcPct val="140000"/>
              </a:lnSpc>
              <a:buNone/>
            </a:pPr>
            <a:r>
              <a:rPr lang="da-DK" sz="2700" b="1" dirty="0"/>
              <a:t>Hvilke systemer leverer SKI kataloger til?</a:t>
            </a:r>
          </a:p>
          <a:p>
            <a:pPr marL="0" indent="0">
              <a:lnSpc>
                <a:spcPct val="140000"/>
              </a:lnSpc>
              <a:buNone/>
            </a:pPr>
            <a:r>
              <a:rPr lang="da-DK" sz="2700" dirty="0"/>
              <a:t>Vores kunder bruger flere forskellige e-handelssystemer til deres indkøb. SKI leverer kataloger til otte forskellige e-handelssystemer i OIOUBL formatet eller som OIOUBL fil til kundes eget system. </a:t>
            </a:r>
          </a:p>
          <a:p>
            <a:pPr marL="0" indent="0">
              <a:lnSpc>
                <a:spcPct val="140000"/>
              </a:lnSpc>
              <a:buNone/>
            </a:pPr>
            <a:r>
              <a:rPr lang="da-DK" sz="2700" dirty="0"/>
              <a:t>Det betyder, at e-katalogerne sendes ud til en række forskellige e-handelssystemer, som viser varer, billeder og beskrivelser på hver deres måde.</a:t>
            </a:r>
            <a:endParaRPr lang="da-DK" sz="2700" b="1" dirty="0"/>
          </a:p>
        </p:txBody>
      </p:sp>
      <p:sp>
        <p:nvSpPr>
          <p:cNvPr id="2" name="Tekstfelt 1"/>
          <p:cNvSpPr txBox="1"/>
          <p:nvPr/>
        </p:nvSpPr>
        <p:spPr>
          <a:xfrm>
            <a:off x="1252575" y="1486752"/>
            <a:ext cx="954107" cy="830997"/>
          </a:xfrm>
          <a:prstGeom prst="rect">
            <a:avLst/>
          </a:prstGeom>
          <a:noFill/>
        </p:spPr>
        <p:txBody>
          <a:bodyPr wrap="none" rtlCol="0">
            <a:spAutoFit/>
          </a:bodyPr>
          <a:lstStyle/>
          <a:p>
            <a:pPr algn="ctr">
              <a:buClr>
                <a:srgbClr val="073951"/>
              </a:buClr>
              <a:buSzPct val="120000"/>
            </a:pPr>
            <a:r>
              <a:rPr lang="da-DK" sz="3600" b="1" noProof="1">
                <a:solidFill>
                  <a:schemeClr val="accent1"/>
                </a:solidFill>
                <a:cs typeface="Arial"/>
              </a:rPr>
              <a:t>289</a:t>
            </a:r>
          </a:p>
          <a:p>
            <a:pPr algn="ctr">
              <a:buClr>
                <a:srgbClr val="073951"/>
              </a:buClr>
              <a:buSzPct val="120000"/>
            </a:pPr>
            <a:r>
              <a:rPr lang="da-DK" sz="1200" b="1" noProof="1">
                <a:solidFill>
                  <a:schemeClr val="accent1"/>
                </a:solidFill>
                <a:cs typeface="Arial"/>
              </a:rPr>
              <a:t>kataloger</a:t>
            </a:r>
          </a:p>
        </p:txBody>
      </p:sp>
      <p:sp>
        <p:nvSpPr>
          <p:cNvPr id="11" name="Tekstfelt 10"/>
          <p:cNvSpPr txBox="1"/>
          <p:nvPr/>
        </p:nvSpPr>
        <p:spPr>
          <a:xfrm>
            <a:off x="3047442" y="1486752"/>
            <a:ext cx="1338829" cy="830997"/>
          </a:xfrm>
          <a:prstGeom prst="rect">
            <a:avLst/>
          </a:prstGeom>
          <a:noFill/>
        </p:spPr>
        <p:txBody>
          <a:bodyPr wrap="none" rtlCol="0">
            <a:spAutoFit/>
          </a:bodyPr>
          <a:lstStyle/>
          <a:p>
            <a:pPr algn="ctr">
              <a:buClr>
                <a:srgbClr val="073951"/>
              </a:buClr>
              <a:buSzPct val="120000"/>
            </a:pPr>
            <a:r>
              <a:rPr lang="da-DK" sz="3600" b="1" noProof="1">
                <a:solidFill>
                  <a:schemeClr val="accent3"/>
                </a:solidFill>
                <a:cs typeface="Arial"/>
              </a:rPr>
              <a:t>1.436</a:t>
            </a:r>
          </a:p>
          <a:p>
            <a:pPr algn="ctr">
              <a:buClr>
                <a:srgbClr val="073951"/>
              </a:buClr>
              <a:buSzPct val="120000"/>
            </a:pPr>
            <a:r>
              <a:rPr lang="da-DK" sz="1200" b="1" noProof="1">
                <a:solidFill>
                  <a:schemeClr val="accent3"/>
                </a:solidFill>
                <a:cs typeface="Arial"/>
              </a:rPr>
              <a:t>indkøbslister</a:t>
            </a:r>
          </a:p>
        </p:txBody>
      </p:sp>
      <p:sp>
        <p:nvSpPr>
          <p:cNvPr id="12" name="Tekstfelt 11"/>
          <p:cNvSpPr txBox="1"/>
          <p:nvPr/>
        </p:nvSpPr>
        <p:spPr>
          <a:xfrm>
            <a:off x="5227032" y="1486752"/>
            <a:ext cx="1851790" cy="830997"/>
          </a:xfrm>
          <a:prstGeom prst="rect">
            <a:avLst/>
          </a:prstGeom>
          <a:noFill/>
        </p:spPr>
        <p:txBody>
          <a:bodyPr wrap="none" rtlCol="0">
            <a:spAutoFit/>
          </a:bodyPr>
          <a:lstStyle/>
          <a:p>
            <a:pPr algn="ctr">
              <a:buClr>
                <a:srgbClr val="073951"/>
              </a:buClr>
              <a:buSzPct val="120000"/>
            </a:pPr>
            <a:r>
              <a:rPr lang="da-DK" sz="3600" b="1" noProof="1">
                <a:solidFill>
                  <a:schemeClr val="accent5"/>
                </a:solidFill>
                <a:cs typeface="Arial"/>
              </a:rPr>
              <a:t>545.874</a:t>
            </a:r>
          </a:p>
          <a:p>
            <a:pPr algn="ctr">
              <a:buClr>
                <a:srgbClr val="073951"/>
              </a:buClr>
              <a:buSzPct val="120000"/>
            </a:pPr>
            <a:r>
              <a:rPr lang="da-DK" sz="1200" b="1" noProof="1">
                <a:solidFill>
                  <a:schemeClr val="accent5"/>
                </a:solidFill>
                <a:cs typeface="Arial"/>
              </a:rPr>
              <a:t>kravspecifkationer</a:t>
            </a:r>
          </a:p>
        </p:txBody>
      </p:sp>
      <p:sp>
        <p:nvSpPr>
          <p:cNvPr id="13" name="Tekstfelt 12"/>
          <p:cNvSpPr txBox="1"/>
          <p:nvPr/>
        </p:nvSpPr>
        <p:spPr>
          <a:xfrm>
            <a:off x="838199" y="2452311"/>
            <a:ext cx="1782860" cy="830997"/>
          </a:xfrm>
          <a:prstGeom prst="rect">
            <a:avLst/>
          </a:prstGeom>
          <a:noFill/>
        </p:spPr>
        <p:txBody>
          <a:bodyPr wrap="none" rtlCol="0" anchor="t">
            <a:spAutoFit/>
          </a:bodyPr>
          <a:lstStyle/>
          <a:p>
            <a:pPr algn="ctr">
              <a:buClr>
                <a:srgbClr val="073951"/>
              </a:buClr>
              <a:buSzPct val="120000"/>
            </a:pPr>
            <a:r>
              <a:rPr lang="da-DK" sz="3600" b="1" noProof="1">
                <a:solidFill>
                  <a:schemeClr val="accent4"/>
                </a:solidFill>
                <a:cs typeface="Arial"/>
              </a:rPr>
              <a:t>2.315</a:t>
            </a:r>
          </a:p>
          <a:p>
            <a:pPr algn="ctr">
              <a:buClr>
                <a:srgbClr val="073951"/>
              </a:buClr>
              <a:buSzPct val="120000"/>
            </a:pPr>
            <a:r>
              <a:rPr lang="da-DK" sz="1200" b="1" noProof="1">
                <a:solidFill>
                  <a:schemeClr val="accent4"/>
                </a:solidFill>
                <a:cs typeface="Arial"/>
              </a:rPr>
              <a:t>katalogabonnementer</a:t>
            </a:r>
          </a:p>
        </p:txBody>
      </p:sp>
      <p:sp>
        <p:nvSpPr>
          <p:cNvPr id="14" name="Tekstfelt 13"/>
          <p:cNvSpPr txBox="1"/>
          <p:nvPr/>
        </p:nvSpPr>
        <p:spPr>
          <a:xfrm>
            <a:off x="2709610" y="2444467"/>
            <a:ext cx="2236510" cy="830997"/>
          </a:xfrm>
          <a:prstGeom prst="rect">
            <a:avLst/>
          </a:prstGeom>
          <a:noFill/>
        </p:spPr>
        <p:txBody>
          <a:bodyPr wrap="none" rtlCol="0">
            <a:spAutoFit/>
          </a:bodyPr>
          <a:lstStyle/>
          <a:p>
            <a:pPr algn="ctr">
              <a:buClr>
                <a:srgbClr val="073951"/>
              </a:buClr>
              <a:buSzPct val="120000"/>
            </a:pPr>
            <a:r>
              <a:rPr lang="da-DK" sz="3600" b="1" noProof="1">
                <a:solidFill>
                  <a:schemeClr val="accent6"/>
                </a:solidFill>
                <a:cs typeface="Arial"/>
              </a:rPr>
              <a:t>1.594.697</a:t>
            </a:r>
          </a:p>
          <a:p>
            <a:pPr algn="ctr">
              <a:buClr>
                <a:srgbClr val="073951"/>
              </a:buClr>
              <a:buSzPct val="120000"/>
            </a:pPr>
            <a:r>
              <a:rPr lang="da-DK" sz="1200" b="1" noProof="1">
                <a:solidFill>
                  <a:schemeClr val="accent6"/>
                </a:solidFill>
                <a:cs typeface="Arial"/>
              </a:rPr>
              <a:t>indkøbslisteprodukter</a:t>
            </a:r>
          </a:p>
        </p:txBody>
      </p:sp>
      <p:sp>
        <p:nvSpPr>
          <p:cNvPr id="15" name="Tekstfelt 14"/>
          <p:cNvSpPr txBox="1"/>
          <p:nvPr/>
        </p:nvSpPr>
        <p:spPr>
          <a:xfrm>
            <a:off x="5034671" y="2444468"/>
            <a:ext cx="2236511" cy="830997"/>
          </a:xfrm>
          <a:prstGeom prst="rect">
            <a:avLst/>
          </a:prstGeom>
          <a:noFill/>
        </p:spPr>
        <p:txBody>
          <a:bodyPr wrap="none" rtlCol="0" anchor="t">
            <a:spAutoFit/>
          </a:bodyPr>
          <a:lstStyle/>
          <a:p>
            <a:pPr algn="ctr">
              <a:buClr>
                <a:srgbClr val="073951"/>
              </a:buClr>
              <a:buSzPct val="120000"/>
            </a:pPr>
            <a:r>
              <a:rPr lang="da-DK" sz="3600" b="1" noProof="1">
                <a:solidFill>
                  <a:schemeClr val="accent2"/>
                </a:solidFill>
                <a:cs typeface="Arial"/>
              </a:rPr>
              <a:t>3.713.373</a:t>
            </a:r>
          </a:p>
          <a:p>
            <a:pPr algn="ctr">
              <a:buClr>
                <a:srgbClr val="073951"/>
              </a:buClr>
              <a:buSzPct val="120000"/>
            </a:pPr>
            <a:r>
              <a:rPr lang="da-DK" sz="1200" b="1" noProof="1">
                <a:solidFill>
                  <a:schemeClr val="accent2"/>
                </a:solidFill>
                <a:cs typeface="Arial"/>
              </a:rPr>
              <a:t>produkter</a:t>
            </a:r>
          </a:p>
        </p:txBody>
      </p:sp>
      <p:graphicFrame>
        <p:nvGraphicFramePr>
          <p:cNvPr id="10" name="Tabel 9"/>
          <p:cNvGraphicFramePr>
            <a:graphicFrameLocks noGrp="1"/>
          </p:cNvGraphicFramePr>
          <p:nvPr>
            <p:extLst>
              <p:ext uri="{D42A27DB-BD31-4B8C-83A1-F6EECF244321}">
                <p14:modId xmlns:p14="http://schemas.microsoft.com/office/powerpoint/2010/main" val="1102259235"/>
              </p:ext>
            </p:extLst>
          </p:nvPr>
        </p:nvGraphicFramePr>
        <p:xfrm>
          <a:off x="8198904" y="344656"/>
          <a:ext cx="3518575" cy="4984739"/>
        </p:xfrm>
        <a:graphic>
          <a:graphicData uri="http://schemas.openxmlformats.org/drawingml/2006/table">
            <a:tbl>
              <a:tblPr firstRow="1" bandRow="1">
                <a:tableStyleId>{5C22544A-7EE6-4342-B048-85BDC9FD1C3A}</a:tableStyleId>
              </a:tblPr>
              <a:tblGrid>
                <a:gridCol w="2388816">
                  <a:extLst>
                    <a:ext uri="{9D8B030D-6E8A-4147-A177-3AD203B41FA5}">
                      <a16:colId xmlns:a16="http://schemas.microsoft.com/office/drawing/2014/main" xmlns="" val="2281463918"/>
                    </a:ext>
                  </a:extLst>
                </a:gridCol>
                <a:gridCol w="1129759">
                  <a:extLst>
                    <a:ext uri="{9D8B030D-6E8A-4147-A177-3AD203B41FA5}">
                      <a16:colId xmlns:a16="http://schemas.microsoft.com/office/drawing/2014/main" xmlns="" val="353293132"/>
                    </a:ext>
                  </a:extLst>
                </a:gridCol>
              </a:tblGrid>
              <a:tr h="461517">
                <a:tc>
                  <a:txBody>
                    <a:bodyPr/>
                    <a:lstStyle/>
                    <a:p>
                      <a:pPr>
                        <a:buNone/>
                      </a:pPr>
                      <a:r>
                        <a:rPr lang="da-DK" sz="1200" dirty="0"/>
                        <a:t>E-handelssystem</a:t>
                      </a:r>
                    </a:p>
                  </a:txBody>
                  <a:tcPr marL="86534" marR="86534" marT="43267" marB="43267"/>
                </a:tc>
                <a:tc>
                  <a:txBody>
                    <a:bodyPr/>
                    <a:lstStyle/>
                    <a:p>
                      <a:pPr algn="r"/>
                      <a:endParaRPr lang="da-DK" sz="1200" dirty="0"/>
                    </a:p>
                  </a:txBody>
                  <a:tcPr marL="86534" marR="86534" marT="43267" marB="43267"/>
                </a:tc>
                <a:extLst>
                  <a:ext uri="{0D108BD9-81ED-4DB2-BD59-A6C34878D82A}">
                    <a16:rowId xmlns:a16="http://schemas.microsoft.com/office/drawing/2014/main" xmlns="" val="4137092667"/>
                  </a:ext>
                </a:extLst>
              </a:tr>
              <a:tr h="339244">
                <a:tc>
                  <a:txBody>
                    <a:bodyPr/>
                    <a:lstStyle/>
                    <a:p>
                      <a:r>
                        <a:rPr lang="da-DK" sz="1200" dirty="0" err="1"/>
                        <a:t>Bubobubo</a:t>
                      </a:r>
                      <a:endParaRPr lang="da-DK" sz="1200" dirty="0"/>
                    </a:p>
                  </a:txBody>
                  <a:tcPr marL="86534" marR="86534" marT="43267" marB="43267"/>
                </a:tc>
                <a:tc>
                  <a:txBody>
                    <a:bodyPr/>
                    <a:lstStyle/>
                    <a:p>
                      <a:pPr algn="r"/>
                      <a:r>
                        <a:rPr lang="da-DK" sz="1200" dirty="0"/>
                        <a:t>292</a:t>
                      </a:r>
                    </a:p>
                  </a:txBody>
                  <a:tcPr marL="86534" marR="86534" marT="43267" marB="43267"/>
                </a:tc>
                <a:extLst>
                  <a:ext uri="{0D108BD9-81ED-4DB2-BD59-A6C34878D82A}">
                    <a16:rowId xmlns:a16="http://schemas.microsoft.com/office/drawing/2014/main" xmlns="" val="2111977909"/>
                  </a:ext>
                </a:extLst>
              </a:tr>
              <a:tr h="339244">
                <a:tc>
                  <a:txBody>
                    <a:bodyPr/>
                    <a:lstStyle/>
                    <a:p>
                      <a:r>
                        <a:rPr lang="da-DK" sz="1200" dirty="0" err="1"/>
                        <a:t>IndFak</a:t>
                      </a:r>
                      <a:endParaRPr lang="da-DK" sz="1200" dirty="0"/>
                    </a:p>
                  </a:txBody>
                  <a:tcPr marL="86534" marR="86534" marT="43267" marB="43267"/>
                </a:tc>
                <a:tc>
                  <a:txBody>
                    <a:bodyPr/>
                    <a:lstStyle/>
                    <a:p>
                      <a:pPr algn="r"/>
                      <a:r>
                        <a:rPr lang="da-DK" sz="1200" dirty="0"/>
                        <a:t>125</a:t>
                      </a:r>
                    </a:p>
                  </a:txBody>
                  <a:tcPr marL="86534" marR="86534" marT="43267" marB="43267"/>
                </a:tc>
                <a:extLst>
                  <a:ext uri="{0D108BD9-81ED-4DB2-BD59-A6C34878D82A}">
                    <a16:rowId xmlns:a16="http://schemas.microsoft.com/office/drawing/2014/main" xmlns="" val="4044417133"/>
                  </a:ext>
                </a:extLst>
              </a:tr>
              <a:tr h="339244">
                <a:tc>
                  <a:txBody>
                    <a:bodyPr/>
                    <a:lstStyle/>
                    <a:p>
                      <a:pPr lvl="0">
                        <a:buNone/>
                      </a:pPr>
                      <a:r>
                        <a:rPr lang="da-DK" sz="1200" dirty="0"/>
                        <a:t>Ingen (kun ændrings- og prisliste)</a:t>
                      </a:r>
                    </a:p>
                  </a:txBody>
                  <a:tcPr marL="86534" marR="86534" marT="43267" marB="43267"/>
                </a:tc>
                <a:tc>
                  <a:txBody>
                    <a:bodyPr/>
                    <a:lstStyle/>
                    <a:p>
                      <a:pPr lvl="0" algn="r">
                        <a:buNone/>
                      </a:pPr>
                      <a:r>
                        <a:rPr lang="da-DK" sz="1200" dirty="0"/>
                        <a:t>225</a:t>
                      </a:r>
                      <a:endParaRPr lang="en-US" dirty="0"/>
                    </a:p>
                  </a:txBody>
                  <a:tcPr marL="86534" marR="86534" marT="43267" marB="43267"/>
                </a:tc>
                <a:extLst>
                  <a:ext uri="{0D108BD9-81ED-4DB2-BD59-A6C34878D82A}">
                    <a16:rowId xmlns:a16="http://schemas.microsoft.com/office/drawing/2014/main" xmlns="" val="3575855078"/>
                  </a:ext>
                </a:extLst>
              </a:tr>
              <a:tr h="339244">
                <a:tc>
                  <a:txBody>
                    <a:bodyPr/>
                    <a:lstStyle/>
                    <a:p>
                      <a:pPr lvl="0">
                        <a:buNone/>
                      </a:pPr>
                      <a:r>
                        <a:rPr lang="da-DK" sz="1200" dirty="0"/>
                        <a:t>KMD via RAKAT</a:t>
                      </a:r>
                      <a:endParaRPr lang="en-US" dirty="0"/>
                    </a:p>
                  </a:txBody>
                  <a:tcPr marL="86534" marR="86534" marT="43267" marB="43267"/>
                </a:tc>
                <a:tc>
                  <a:txBody>
                    <a:bodyPr/>
                    <a:lstStyle/>
                    <a:p>
                      <a:pPr lvl="0" algn="r">
                        <a:buNone/>
                      </a:pPr>
                      <a:r>
                        <a:rPr lang="da-DK" sz="1200" dirty="0"/>
                        <a:t>13</a:t>
                      </a:r>
                      <a:endParaRPr lang="en-US" dirty="0"/>
                    </a:p>
                  </a:txBody>
                  <a:tcPr marL="86534" marR="86534" marT="43267" marB="43267"/>
                </a:tc>
                <a:extLst>
                  <a:ext uri="{0D108BD9-81ED-4DB2-BD59-A6C34878D82A}">
                    <a16:rowId xmlns:a16="http://schemas.microsoft.com/office/drawing/2014/main" xmlns="" val="2268172417"/>
                  </a:ext>
                </a:extLst>
              </a:tr>
              <a:tr h="339244">
                <a:tc>
                  <a:txBody>
                    <a:bodyPr/>
                    <a:lstStyle/>
                    <a:p>
                      <a:pPr lvl="0">
                        <a:buNone/>
                      </a:pPr>
                      <a:r>
                        <a:rPr lang="da-DK" sz="1200" dirty="0"/>
                        <a:t>Kvantum</a:t>
                      </a:r>
                      <a:endParaRPr lang="en-US" dirty="0"/>
                    </a:p>
                  </a:txBody>
                  <a:tcPr marL="86534" marR="86534" marT="43267" marB="43267"/>
                </a:tc>
                <a:tc>
                  <a:txBody>
                    <a:bodyPr/>
                    <a:lstStyle/>
                    <a:p>
                      <a:pPr lvl="0" algn="r">
                        <a:buNone/>
                      </a:pPr>
                      <a:r>
                        <a:rPr lang="da-DK" sz="1200" dirty="0"/>
                        <a:t>9</a:t>
                      </a:r>
                      <a:endParaRPr lang="en-US" dirty="0"/>
                    </a:p>
                  </a:txBody>
                  <a:tcPr marL="86534" marR="86534" marT="43267" marB="43267"/>
                </a:tc>
                <a:extLst>
                  <a:ext uri="{0D108BD9-81ED-4DB2-BD59-A6C34878D82A}">
                    <a16:rowId xmlns:a16="http://schemas.microsoft.com/office/drawing/2014/main" xmlns="" val="2294846648"/>
                  </a:ext>
                </a:extLst>
              </a:tr>
              <a:tr h="339244">
                <a:tc>
                  <a:txBody>
                    <a:bodyPr/>
                    <a:lstStyle/>
                    <a:p>
                      <a:pPr lvl="0">
                        <a:buNone/>
                      </a:pPr>
                      <a:r>
                        <a:rPr lang="da-DK" sz="1200" dirty="0" err="1"/>
                        <a:t>Mutonic</a:t>
                      </a:r>
                      <a:endParaRPr lang="en-US" dirty="0" err="1"/>
                    </a:p>
                  </a:txBody>
                  <a:tcPr marL="86534" marR="86534" marT="43267" marB="43267"/>
                </a:tc>
                <a:tc>
                  <a:txBody>
                    <a:bodyPr/>
                    <a:lstStyle/>
                    <a:p>
                      <a:pPr lvl="0" algn="r">
                        <a:buNone/>
                      </a:pPr>
                      <a:r>
                        <a:rPr lang="da-DK" sz="1200" dirty="0"/>
                        <a:t>364</a:t>
                      </a:r>
                      <a:endParaRPr lang="en-US" dirty="0"/>
                    </a:p>
                  </a:txBody>
                  <a:tcPr marL="86534" marR="86534" marT="43267" marB="43267"/>
                </a:tc>
                <a:extLst>
                  <a:ext uri="{0D108BD9-81ED-4DB2-BD59-A6C34878D82A}">
                    <a16:rowId xmlns:a16="http://schemas.microsoft.com/office/drawing/2014/main" xmlns="" val="1881374816"/>
                  </a:ext>
                </a:extLst>
              </a:tr>
              <a:tr h="339244">
                <a:tc>
                  <a:txBody>
                    <a:bodyPr/>
                    <a:lstStyle/>
                    <a:p>
                      <a:pPr lvl="0">
                        <a:buNone/>
                      </a:pPr>
                      <a:r>
                        <a:rPr lang="da-DK" sz="1200" dirty="0"/>
                        <a:t>OIOUBL på mail</a:t>
                      </a:r>
                      <a:endParaRPr lang="en-US" dirty="0"/>
                    </a:p>
                  </a:txBody>
                  <a:tcPr marL="86534" marR="86534" marT="43267" marB="43267"/>
                </a:tc>
                <a:tc>
                  <a:txBody>
                    <a:bodyPr/>
                    <a:lstStyle/>
                    <a:p>
                      <a:pPr lvl="0" algn="r">
                        <a:buNone/>
                      </a:pPr>
                      <a:r>
                        <a:rPr lang="da-DK" sz="1200" dirty="0"/>
                        <a:t>43</a:t>
                      </a:r>
                      <a:endParaRPr lang="en-US" dirty="0"/>
                    </a:p>
                  </a:txBody>
                  <a:tcPr marL="86534" marR="86534" marT="43267" marB="43267"/>
                </a:tc>
                <a:extLst>
                  <a:ext uri="{0D108BD9-81ED-4DB2-BD59-A6C34878D82A}">
                    <a16:rowId xmlns:a16="http://schemas.microsoft.com/office/drawing/2014/main" xmlns="" val="2121874735"/>
                  </a:ext>
                </a:extLst>
              </a:tr>
              <a:tr h="339244">
                <a:tc>
                  <a:txBody>
                    <a:bodyPr/>
                    <a:lstStyle/>
                    <a:p>
                      <a:pPr lvl="0">
                        <a:buNone/>
                      </a:pPr>
                      <a:r>
                        <a:rPr lang="da-DK" sz="1200" dirty="0"/>
                        <a:t>OIOUBL via ftp</a:t>
                      </a:r>
                      <a:endParaRPr lang="en-US" dirty="0"/>
                    </a:p>
                  </a:txBody>
                  <a:tcPr marL="86534" marR="86534" marT="43267" marB="43267"/>
                </a:tc>
                <a:tc>
                  <a:txBody>
                    <a:bodyPr/>
                    <a:lstStyle/>
                    <a:p>
                      <a:pPr lvl="0" algn="r">
                        <a:buNone/>
                      </a:pPr>
                      <a:r>
                        <a:rPr lang="da-DK" sz="1200" dirty="0"/>
                        <a:t>12</a:t>
                      </a:r>
                      <a:endParaRPr lang="en-US" dirty="0"/>
                    </a:p>
                  </a:txBody>
                  <a:tcPr marL="86534" marR="86534" marT="43267" marB="43267"/>
                </a:tc>
                <a:extLst>
                  <a:ext uri="{0D108BD9-81ED-4DB2-BD59-A6C34878D82A}">
                    <a16:rowId xmlns:a16="http://schemas.microsoft.com/office/drawing/2014/main" xmlns="" val="2849680667"/>
                  </a:ext>
                </a:extLst>
              </a:tr>
              <a:tr h="339244">
                <a:tc>
                  <a:txBody>
                    <a:bodyPr/>
                    <a:lstStyle/>
                    <a:p>
                      <a:pPr lvl="0">
                        <a:buNone/>
                      </a:pPr>
                      <a:r>
                        <a:rPr lang="da-DK" sz="1200" dirty="0"/>
                        <a:t>Prisme sendt via KMD</a:t>
                      </a:r>
                      <a:endParaRPr lang="en-US" dirty="0"/>
                    </a:p>
                  </a:txBody>
                  <a:tcPr marL="86534" marR="86534" marT="43267" marB="43267"/>
                </a:tc>
                <a:tc>
                  <a:txBody>
                    <a:bodyPr/>
                    <a:lstStyle/>
                    <a:p>
                      <a:pPr lvl="0" algn="r">
                        <a:buNone/>
                      </a:pPr>
                      <a:r>
                        <a:rPr lang="da-DK" sz="1200" dirty="0"/>
                        <a:t>6</a:t>
                      </a:r>
                      <a:endParaRPr lang="en-US" dirty="0"/>
                    </a:p>
                  </a:txBody>
                  <a:tcPr marL="86534" marR="86534" marT="43267" marB="43267"/>
                </a:tc>
                <a:extLst>
                  <a:ext uri="{0D108BD9-81ED-4DB2-BD59-A6C34878D82A}">
                    <a16:rowId xmlns:a16="http://schemas.microsoft.com/office/drawing/2014/main" xmlns="" val="199033266"/>
                  </a:ext>
                </a:extLst>
              </a:tr>
              <a:tr h="339244">
                <a:tc>
                  <a:txBody>
                    <a:bodyPr/>
                    <a:lstStyle/>
                    <a:p>
                      <a:pPr lvl="0">
                        <a:buNone/>
                      </a:pPr>
                      <a:r>
                        <a:rPr lang="da-DK" sz="1200" dirty="0"/>
                        <a:t>Prisme-</a:t>
                      </a:r>
                      <a:r>
                        <a:rPr lang="da-DK" sz="1200" dirty="0" err="1"/>
                        <a:t>NemHandel</a:t>
                      </a:r>
                      <a:endParaRPr lang="en-US" dirty="0" err="1"/>
                    </a:p>
                  </a:txBody>
                  <a:tcPr marL="86534" marR="86534" marT="43267" marB="43267"/>
                </a:tc>
                <a:tc>
                  <a:txBody>
                    <a:bodyPr/>
                    <a:lstStyle/>
                    <a:p>
                      <a:pPr lvl="0" algn="r">
                        <a:buNone/>
                      </a:pPr>
                      <a:r>
                        <a:rPr lang="da-DK" sz="1200" dirty="0"/>
                        <a:t>36</a:t>
                      </a:r>
                      <a:endParaRPr lang="en-US" dirty="0"/>
                    </a:p>
                  </a:txBody>
                  <a:tcPr marL="86534" marR="86534" marT="43267" marB="43267"/>
                </a:tc>
                <a:extLst>
                  <a:ext uri="{0D108BD9-81ED-4DB2-BD59-A6C34878D82A}">
                    <a16:rowId xmlns:a16="http://schemas.microsoft.com/office/drawing/2014/main" xmlns="" val="4018635893"/>
                  </a:ext>
                </a:extLst>
              </a:tr>
              <a:tr h="339244">
                <a:tc>
                  <a:txBody>
                    <a:bodyPr/>
                    <a:lstStyle/>
                    <a:p>
                      <a:pPr lvl="0">
                        <a:buNone/>
                      </a:pPr>
                      <a:r>
                        <a:rPr lang="da-DK" sz="1200" dirty="0" err="1"/>
                        <a:t>Rakat</a:t>
                      </a:r>
                      <a:endParaRPr lang="en-US" dirty="0" err="1"/>
                    </a:p>
                  </a:txBody>
                  <a:tcPr marL="86534" marR="86534" marT="43267" marB="43267"/>
                </a:tc>
                <a:tc>
                  <a:txBody>
                    <a:bodyPr/>
                    <a:lstStyle/>
                    <a:p>
                      <a:pPr lvl="0" algn="r">
                        <a:buNone/>
                      </a:pPr>
                      <a:r>
                        <a:rPr lang="da-DK" sz="1200" dirty="0"/>
                        <a:t>704</a:t>
                      </a:r>
                      <a:endParaRPr lang="en-US" dirty="0"/>
                    </a:p>
                  </a:txBody>
                  <a:tcPr marL="86534" marR="86534" marT="43267" marB="43267"/>
                </a:tc>
                <a:extLst>
                  <a:ext uri="{0D108BD9-81ED-4DB2-BD59-A6C34878D82A}">
                    <a16:rowId xmlns:a16="http://schemas.microsoft.com/office/drawing/2014/main" xmlns="" val="1868856501"/>
                  </a:ext>
                </a:extLst>
              </a:tr>
              <a:tr h="339244">
                <a:tc>
                  <a:txBody>
                    <a:bodyPr/>
                    <a:lstStyle/>
                    <a:p>
                      <a:pPr lvl="0">
                        <a:buNone/>
                      </a:pPr>
                      <a:r>
                        <a:rPr lang="da-DK" sz="1200" dirty="0" err="1"/>
                        <a:t>Tricommerce</a:t>
                      </a:r>
                      <a:endParaRPr lang="en-US" dirty="0" err="1"/>
                    </a:p>
                  </a:txBody>
                  <a:tcPr marL="86534" marR="86534" marT="43267" marB="43267"/>
                </a:tc>
                <a:tc>
                  <a:txBody>
                    <a:bodyPr/>
                    <a:lstStyle/>
                    <a:p>
                      <a:pPr lvl="0" algn="r">
                        <a:buNone/>
                      </a:pPr>
                      <a:r>
                        <a:rPr lang="da-DK" sz="1200" dirty="0"/>
                        <a:t>279</a:t>
                      </a:r>
                      <a:endParaRPr lang="en-US" dirty="0"/>
                    </a:p>
                  </a:txBody>
                  <a:tcPr marL="86534" marR="86534" marT="43267" marB="43267"/>
                </a:tc>
                <a:extLst>
                  <a:ext uri="{0D108BD9-81ED-4DB2-BD59-A6C34878D82A}">
                    <a16:rowId xmlns:a16="http://schemas.microsoft.com/office/drawing/2014/main" xmlns="" val="3394230627"/>
                  </a:ext>
                </a:extLst>
              </a:tr>
              <a:tr h="339244">
                <a:tc>
                  <a:txBody>
                    <a:bodyPr/>
                    <a:lstStyle/>
                    <a:p>
                      <a:pPr lvl="0">
                        <a:buNone/>
                      </a:pPr>
                      <a:r>
                        <a:rPr lang="da-DK" sz="1200" dirty="0" err="1"/>
                        <a:t>TrueTrade</a:t>
                      </a:r>
                      <a:endParaRPr lang="en-US" dirty="0" err="1"/>
                    </a:p>
                  </a:txBody>
                  <a:tcPr marL="86534" marR="86534" marT="43267" marB="43267"/>
                </a:tc>
                <a:tc>
                  <a:txBody>
                    <a:bodyPr/>
                    <a:lstStyle/>
                    <a:p>
                      <a:pPr lvl="0" algn="r">
                        <a:buNone/>
                      </a:pPr>
                      <a:r>
                        <a:rPr lang="da-DK" sz="1200" dirty="0"/>
                        <a:t>184</a:t>
                      </a:r>
                      <a:endParaRPr lang="en-US" dirty="0"/>
                    </a:p>
                  </a:txBody>
                  <a:tcPr marL="86534" marR="86534" marT="43267" marB="43267"/>
                </a:tc>
                <a:extLst>
                  <a:ext uri="{0D108BD9-81ED-4DB2-BD59-A6C34878D82A}">
                    <a16:rowId xmlns:a16="http://schemas.microsoft.com/office/drawing/2014/main" xmlns="" val="2385267038"/>
                  </a:ext>
                </a:extLst>
              </a:tr>
            </a:tbl>
          </a:graphicData>
        </a:graphic>
      </p:graphicFrame>
    </p:spTree>
    <p:extLst>
      <p:ext uri="{BB962C8B-B14F-4D97-AF65-F5344CB8AC3E}">
        <p14:creationId xmlns:p14="http://schemas.microsoft.com/office/powerpoint/2010/main" val="60681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7FBC932F-F4CF-4098-97AF-13CD3D9A4492}" type="slidenum">
              <a:rPr lang="da-DK" smtClean="0"/>
              <a:pPr/>
              <a:t>14</a:t>
            </a:fld>
            <a:endParaRPr lang="da-DK"/>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02" y="0"/>
            <a:ext cx="9704935" cy="6858000"/>
          </a:xfrm>
          <a:prstGeom prst="rect">
            <a:avLst/>
          </a:prstGeom>
        </p:spPr>
      </p:pic>
      <p:sp>
        <p:nvSpPr>
          <p:cNvPr id="2" name="Tekstfelt 1">
            <a:extLst>
              <a:ext uri="{FF2B5EF4-FFF2-40B4-BE49-F238E27FC236}">
                <a16:creationId xmlns:a16="http://schemas.microsoft.com/office/drawing/2014/main" xmlns="" id="{A3332CD7-56F9-46DF-A363-2A78E00D10AE}"/>
              </a:ext>
            </a:extLst>
          </p:cNvPr>
          <p:cNvSpPr txBox="1"/>
          <p:nvPr/>
        </p:nvSpPr>
        <p:spPr>
          <a:xfrm>
            <a:off x="1114924" y="994611"/>
            <a:ext cx="393997" cy="338554"/>
          </a:xfrm>
          <a:prstGeom prst="rect">
            <a:avLst/>
          </a:prstGeom>
          <a:noFill/>
        </p:spPr>
        <p:txBody>
          <a:bodyPr wrap="square" rtlCol="0">
            <a:spAutoFit/>
          </a:bodyPr>
          <a:lstStyle/>
          <a:p>
            <a:pPr>
              <a:buClr>
                <a:srgbClr val="073951"/>
              </a:buClr>
              <a:buSzPct val="120000"/>
            </a:pPr>
            <a:r>
              <a:rPr lang="da-DK" sz="1600" b="1" noProof="1">
                <a:solidFill>
                  <a:schemeClr val="accent1">
                    <a:lumMod val="90000"/>
                    <a:lumOff val="10000"/>
                  </a:schemeClr>
                </a:solidFill>
                <a:latin typeface="+mn-lt"/>
                <a:cs typeface="Arial"/>
              </a:rPr>
              <a:t>8.</a:t>
            </a:r>
          </a:p>
        </p:txBody>
      </p:sp>
    </p:spTree>
    <p:extLst>
      <p:ext uri="{BB962C8B-B14F-4D97-AF65-F5344CB8AC3E}">
        <p14:creationId xmlns:p14="http://schemas.microsoft.com/office/powerpoint/2010/main" val="108297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bla\AppData\Local\Temp\SNAGHTMLeeab6d.PNG">
            <a:extLst>
              <a:ext uri="{FF2B5EF4-FFF2-40B4-BE49-F238E27FC236}">
                <a16:creationId xmlns:a16="http://schemas.microsoft.com/office/drawing/2014/main" xmlns="" id="{1A464D07-88BE-4BF4-933E-B92CCFFFE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482" y="861091"/>
            <a:ext cx="7021085" cy="4615199"/>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xmlns="" id="{0EC9D63A-345E-437D-9400-FCF9566A8819}"/>
              </a:ext>
            </a:extLst>
          </p:cNvPr>
          <p:cNvPicPr>
            <a:picLocks noChangeAspect="1"/>
          </p:cNvPicPr>
          <p:nvPr/>
        </p:nvPicPr>
        <p:blipFill>
          <a:blip r:embed="rId3"/>
          <a:stretch>
            <a:fillRect/>
          </a:stretch>
        </p:blipFill>
        <p:spPr>
          <a:xfrm>
            <a:off x="2998698" y="1086881"/>
            <a:ext cx="8355102" cy="4615199"/>
          </a:xfrm>
          <a:prstGeom prst="rect">
            <a:avLst/>
          </a:prstGeom>
        </p:spPr>
      </p:pic>
      <p:sp>
        <p:nvSpPr>
          <p:cNvPr id="2" name="Title 1">
            <a:extLst>
              <a:ext uri="{FF2B5EF4-FFF2-40B4-BE49-F238E27FC236}">
                <a16:creationId xmlns:a16="http://schemas.microsoft.com/office/drawing/2014/main" xmlns="" id="{8E16208B-5482-4E38-BE72-3A2A6B9330D7}"/>
              </a:ext>
            </a:extLst>
          </p:cNvPr>
          <p:cNvSpPr>
            <a:spLocks noGrp="1"/>
          </p:cNvSpPr>
          <p:nvPr>
            <p:ph type="title"/>
          </p:nvPr>
        </p:nvSpPr>
        <p:spPr/>
        <p:txBody>
          <a:bodyPr/>
          <a:lstStyle/>
          <a:p>
            <a:r>
              <a:rPr lang="en-US" dirty="0">
                <a:cs typeface="Calibri"/>
              </a:rPr>
              <a:t>9. </a:t>
            </a:r>
            <a:r>
              <a:rPr lang="en-US" dirty="0" err="1">
                <a:cs typeface="Calibri"/>
              </a:rPr>
              <a:t>Hvad</a:t>
            </a:r>
            <a:r>
              <a:rPr lang="en-US" dirty="0">
                <a:cs typeface="Calibri"/>
              </a:rPr>
              <a:t> </a:t>
            </a:r>
            <a:r>
              <a:rPr lang="en-US" dirty="0" err="1">
                <a:cs typeface="Calibri"/>
              </a:rPr>
              <a:t>tilbyder</a:t>
            </a:r>
            <a:r>
              <a:rPr lang="en-US" dirty="0">
                <a:cs typeface="Calibri"/>
              </a:rPr>
              <a:t> SKI E-</a:t>
            </a:r>
            <a:r>
              <a:rPr lang="en-US" dirty="0" err="1">
                <a:cs typeface="Calibri"/>
              </a:rPr>
              <a:t>handel</a:t>
            </a:r>
            <a:r>
              <a:rPr lang="en-US" dirty="0">
                <a:cs typeface="Calibri"/>
              </a:rPr>
              <a:t> og </a:t>
            </a:r>
            <a:r>
              <a:rPr lang="en-US" dirty="0" err="1">
                <a:cs typeface="Calibri"/>
              </a:rPr>
              <a:t>Digitale</a:t>
            </a:r>
            <a:r>
              <a:rPr lang="en-US" dirty="0">
                <a:cs typeface="Calibri"/>
              </a:rPr>
              <a:t> Services?</a:t>
            </a:r>
            <a:endParaRPr lang="en-US" dirty="0"/>
          </a:p>
        </p:txBody>
      </p:sp>
      <p:sp>
        <p:nvSpPr>
          <p:cNvPr id="3" name="Slide Number Placeholder 2">
            <a:extLst>
              <a:ext uri="{FF2B5EF4-FFF2-40B4-BE49-F238E27FC236}">
                <a16:creationId xmlns:a16="http://schemas.microsoft.com/office/drawing/2014/main" xmlns="" id="{39A17CC4-5C12-4701-8484-F30F292855F0}"/>
              </a:ext>
            </a:extLst>
          </p:cNvPr>
          <p:cNvSpPr>
            <a:spLocks noGrp="1"/>
          </p:cNvSpPr>
          <p:nvPr>
            <p:ph type="sldNum" sz="quarter" idx="10"/>
          </p:nvPr>
        </p:nvSpPr>
        <p:spPr/>
        <p:txBody>
          <a:bodyPr/>
          <a:lstStyle/>
          <a:p>
            <a:fld id="{7FBC932F-F4CF-4098-97AF-13CD3D9A4492}" type="slidenum">
              <a:rPr lang="da-DK" smtClean="0"/>
              <a:pPr/>
              <a:t>15</a:t>
            </a:fld>
            <a:endParaRPr lang="da-DK" dirty="0"/>
          </a:p>
        </p:txBody>
      </p:sp>
      <p:sp>
        <p:nvSpPr>
          <p:cNvPr id="4" name="Text Placeholder 3">
            <a:extLst>
              <a:ext uri="{FF2B5EF4-FFF2-40B4-BE49-F238E27FC236}">
                <a16:creationId xmlns:a16="http://schemas.microsoft.com/office/drawing/2014/main" xmlns="" id="{1E9D3756-BDEB-4CED-8126-840BABB8CE5E}"/>
              </a:ext>
            </a:extLst>
          </p:cNvPr>
          <p:cNvSpPr>
            <a:spLocks noGrp="1"/>
          </p:cNvSpPr>
          <p:nvPr>
            <p:ph type="body" sz="quarter" idx="13"/>
          </p:nvPr>
        </p:nvSpPr>
        <p:spPr/>
        <p:txBody>
          <a:bodyPr vert="horz" lIns="91440" tIns="45720" rIns="91440" bIns="45720" rtlCol="0" anchor="t">
            <a:normAutofit/>
          </a:bodyPr>
          <a:lstStyle/>
          <a:p>
            <a:pPr marL="0" indent="0">
              <a:buNone/>
            </a:pPr>
            <a:r>
              <a:rPr lang="da-DK" dirty="0">
                <a:cs typeface="Arial"/>
              </a:rPr>
              <a:t>SKI-Kataloget</a:t>
            </a:r>
            <a:endParaRPr lang="en-US" dirty="0"/>
          </a:p>
          <a:p>
            <a:r>
              <a:rPr lang="da-DK" dirty="0">
                <a:cs typeface="Arial"/>
              </a:rPr>
              <a:t>Varer og priser</a:t>
            </a:r>
          </a:p>
          <a:p>
            <a:pPr lvl="1"/>
            <a:r>
              <a:rPr lang="da-DK" dirty="0">
                <a:cs typeface="Arial"/>
              </a:rPr>
              <a:t>… Som de ser ud nu</a:t>
            </a:r>
          </a:p>
          <a:p>
            <a:pPr lvl="1"/>
            <a:r>
              <a:rPr lang="da-DK" dirty="0">
                <a:cs typeface="Arial"/>
              </a:rPr>
              <a:t>Gennem søgning</a:t>
            </a:r>
          </a:p>
          <a:p>
            <a:r>
              <a:rPr lang="da-DK" dirty="0">
                <a:cs typeface="Arial"/>
              </a:rPr>
              <a:t>Lister og sektioner</a:t>
            </a:r>
          </a:p>
          <a:p>
            <a:pPr lvl="1"/>
            <a:r>
              <a:rPr lang="da-DK" dirty="0">
                <a:cs typeface="Arial"/>
              </a:rPr>
              <a:t>Til bestilling af kataloger</a:t>
            </a:r>
          </a:p>
          <a:p>
            <a:pPr lvl="1"/>
            <a:r>
              <a:rPr lang="da-DK" dirty="0">
                <a:cs typeface="Arial"/>
              </a:rPr>
              <a:t>Til sammenligninger</a:t>
            </a:r>
          </a:p>
          <a:p>
            <a:pPr lvl="1"/>
            <a:r>
              <a:rPr lang="da-DK" dirty="0">
                <a:cs typeface="Arial"/>
              </a:rPr>
              <a:t>Til deling</a:t>
            </a:r>
          </a:p>
          <a:p>
            <a:pPr lvl="1"/>
            <a:endParaRPr lang="da-DK" dirty="0">
              <a:cs typeface="Arial"/>
            </a:endParaRPr>
          </a:p>
          <a:p>
            <a:r>
              <a:rPr lang="da-DK" dirty="0">
                <a:cs typeface="Arial"/>
              </a:rPr>
              <a:t>Råd og vejledning</a:t>
            </a:r>
          </a:p>
          <a:p>
            <a:pPr lvl="1"/>
            <a:r>
              <a:rPr lang="da-DK" dirty="0">
                <a:cs typeface="Arial"/>
              </a:rPr>
              <a:t>Brugen af SKI-kataloget</a:t>
            </a:r>
          </a:p>
          <a:p>
            <a:pPr lvl="1"/>
            <a:r>
              <a:rPr lang="da-DK" dirty="0">
                <a:cs typeface="Arial"/>
              </a:rPr>
              <a:t>Data og </a:t>
            </a:r>
            <a:r>
              <a:rPr lang="da-DK" dirty="0" err="1">
                <a:cs typeface="Arial"/>
              </a:rPr>
              <a:t>dataflow</a:t>
            </a:r>
          </a:p>
          <a:p>
            <a:pPr lvl="1"/>
            <a:r>
              <a:rPr lang="da-DK" dirty="0">
                <a:cs typeface="Arial"/>
              </a:rPr>
              <a:t>Fejlfinding i SKI Database og forsendelser</a:t>
            </a:r>
          </a:p>
          <a:p>
            <a:endParaRPr lang="da-DK" dirty="0">
              <a:cs typeface="Arial"/>
            </a:endParaRPr>
          </a:p>
        </p:txBody>
      </p:sp>
      <p:pic>
        <p:nvPicPr>
          <p:cNvPr id="5" name="Picture 5">
            <a:extLst>
              <a:ext uri="{FF2B5EF4-FFF2-40B4-BE49-F238E27FC236}">
                <a16:creationId xmlns:a16="http://schemas.microsoft.com/office/drawing/2014/main" xmlns="" id="{66F86C9E-7643-42EE-AC6A-0771C7CCFDF6}"/>
              </a:ext>
            </a:extLst>
          </p:cNvPr>
          <p:cNvPicPr>
            <a:picLocks noChangeAspect="1"/>
          </p:cNvPicPr>
          <p:nvPr/>
        </p:nvPicPr>
        <p:blipFill>
          <a:blip r:embed="rId4"/>
          <a:stretch>
            <a:fillRect/>
          </a:stretch>
        </p:blipFill>
        <p:spPr>
          <a:xfrm>
            <a:off x="5683045" y="1269763"/>
            <a:ext cx="5889522" cy="4105440"/>
          </a:xfrm>
          <a:prstGeom prst="rect">
            <a:avLst/>
          </a:prstGeom>
        </p:spPr>
      </p:pic>
      <p:pic>
        <p:nvPicPr>
          <p:cNvPr id="8" name="Billede 7">
            <a:extLst>
              <a:ext uri="{FF2B5EF4-FFF2-40B4-BE49-F238E27FC236}">
                <a16:creationId xmlns:a16="http://schemas.microsoft.com/office/drawing/2014/main" xmlns="" id="{E3747291-FAF0-4FE9-A77E-AFB8EADD8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0758" y="861091"/>
            <a:ext cx="4063042" cy="5442943"/>
          </a:xfrm>
          <a:prstGeom prst="rect">
            <a:avLst/>
          </a:prstGeom>
        </p:spPr>
      </p:pic>
    </p:spTree>
    <p:extLst>
      <p:ext uri="{BB962C8B-B14F-4D97-AF65-F5344CB8AC3E}">
        <p14:creationId xmlns:p14="http://schemas.microsoft.com/office/powerpoint/2010/main" val="21190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par>
                                <p:cTn id="23" presetID="10" presetClass="entr" presetSubtype="0" fill="hold" nodeType="withEffect">
                                  <p:stCondLst>
                                    <p:cond delay="10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1000"/>
                                        <p:tgtEl>
                                          <p:spTgt spid="4">
                                            <p:txEl>
                                              <p:pRg st="6" end="6"/>
                                            </p:txEl>
                                          </p:spTgt>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1000"/>
                                        <p:tgtEl>
                                          <p:spTgt spid="4">
                                            <p:txEl>
                                              <p:pRg st="7" end="7"/>
                                            </p:txEl>
                                          </p:spTgt>
                                        </p:tgtEl>
                                      </p:cBhvr>
                                    </p:animEffect>
                                  </p:childTnLst>
                                </p:cTn>
                              </p:par>
                            </p:childTnLst>
                          </p:cTn>
                        </p:par>
                        <p:par>
                          <p:cTn id="51" fill="hold">
                            <p:stCondLst>
                              <p:cond delay="5000"/>
                            </p:stCondLst>
                            <p:childTnLst>
                              <p:par>
                                <p:cTn id="52" presetID="10" presetClass="entr" presetSubtype="0" fill="hold" nodeType="after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fade">
                                      <p:cBhvr>
                                        <p:cTn id="54" dur="1000"/>
                                        <p:tgtEl>
                                          <p:spTgt spid="10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1000"/>
                                        <p:tgtEl>
                                          <p:spTgt spid="1026"/>
                                        </p:tgtEl>
                                      </p:cBhvr>
                                    </p:animEffect>
                                    <p:set>
                                      <p:cBhvr>
                                        <p:cTn id="59" dur="1" fill="hold">
                                          <p:stCondLst>
                                            <p:cond delay="999"/>
                                          </p:stCondLst>
                                        </p:cTn>
                                        <p:tgtEl>
                                          <p:spTgt spid="102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
                                            <p:txEl>
                                              <p:pRg st="9" end="9"/>
                                            </p:txEl>
                                          </p:spTgt>
                                        </p:tgtEl>
                                        <p:attrNameLst>
                                          <p:attrName>style.visibility</p:attrName>
                                        </p:attrNameLst>
                                      </p:cBhvr>
                                      <p:to>
                                        <p:strVal val="visible"/>
                                      </p:to>
                                    </p:set>
                                    <p:animEffect transition="in" filter="fade">
                                      <p:cBhvr>
                                        <p:cTn id="64" dur="1000"/>
                                        <p:tgtEl>
                                          <p:spTgt spid="4">
                                            <p:txEl>
                                              <p:pRg st="9" end="9"/>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4">
                                            <p:txEl>
                                              <p:pRg st="10" end="10"/>
                                            </p:txEl>
                                          </p:spTgt>
                                        </p:tgtEl>
                                        <p:attrNameLst>
                                          <p:attrName>style.visibility</p:attrName>
                                        </p:attrNameLst>
                                      </p:cBhvr>
                                      <p:to>
                                        <p:strVal val="visible"/>
                                      </p:to>
                                    </p:set>
                                    <p:animEffect transition="in" filter="fade">
                                      <p:cBhvr>
                                        <p:cTn id="71" dur="1000"/>
                                        <p:tgtEl>
                                          <p:spTgt spid="4">
                                            <p:txEl>
                                              <p:pRg st="10" end="10"/>
                                            </p:txEl>
                                          </p:spTgt>
                                        </p:tgtEl>
                                      </p:cBhvr>
                                    </p:animEffect>
                                  </p:childTnLst>
                                </p:cTn>
                              </p:par>
                            </p:childTnLst>
                          </p:cTn>
                        </p:par>
                        <p:par>
                          <p:cTn id="72" fill="hold">
                            <p:stCondLst>
                              <p:cond delay="2000"/>
                            </p:stCondLst>
                            <p:childTnLst>
                              <p:par>
                                <p:cTn id="73" presetID="10" presetClass="entr" presetSubtype="0" fill="hold" nodeType="afterEffect">
                                  <p:stCondLst>
                                    <p:cond delay="0"/>
                                  </p:stCondLst>
                                  <p:childTnLst>
                                    <p:set>
                                      <p:cBhvr>
                                        <p:cTn id="74" dur="1" fill="hold">
                                          <p:stCondLst>
                                            <p:cond delay="0"/>
                                          </p:stCondLst>
                                        </p:cTn>
                                        <p:tgtEl>
                                          <p:spTgt spid="4">
                                            <p:txEl>
                                              <p:pRg st="11" end="11"/>
                                            </p:txEl>
                                          </p:spTgt>
                                        </p:tgtEl>
                                        <p:attrNameLst>
                                          <p:attrName>style.visibility</p:attrName>
                                        </p:attrNameLst>
                                      </p:cBhvr>
                                      <p:to>
                                        <p:strVal val="visible"/>
                                      </p:to>
                                    </p:set>
                                    <p:animEffect transition="in" filter="fade">
                                      <p:cBhvr>
                                        <p:cTn id="75" dur="1000"/>
                                        <p:tgtEl>
                                          <p:spTgt spid="4">
                                            <p:txEl>
                                              <p:pRg st="11" end="11"/>
                                            </p:txEl>
                                          </p:spTgt>
                                        </p:tgtEl>
                                      </p:cBhvr>
                                    </p:animEffect>
                                  </p:childTnLst>
                                </p:cTn>
                              </p:par>
                            </p:childTnLst>
                          </p:cTn>
                        </p:par>
                        <p:par>
                          <p:cTn id="76" fill="hold">
                            <p:stCondLst>
                              <p:cond delay="3000"/>
                            </p:stCondLst>
                            <p:childTnLst>
                              <p:par>
                                <p:cTn id="77" presetID="10" presetClass="entr" presetSubtype="0" fill="hold" nodeType="after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Effect transition="in" filter="fade">
                                      <p:cBhvr>
                                        <p:cTn id="79"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tekst 2"/>
          <p:cNvSpPr>
            <a:spLocks noGrp="1"/>
          </p:cNvSpPr>
          <p:nvPr>
            <p:ph type="body" sz="quarter" idx="11"/>
          </p:nvPr>
        </p:nvSpPr>
        <p:spPr/>
        <p:txBody>
          <a:bodyPr/>
          <a:lstStyle/>
          <a:p>
            <a:r>
              <a:rPr lang="da-DK" dirty="0"/>
              <a:t>Peter B.L. Andersen</a:t>
            </a:r>
          </a:p>
        </p:txBody>
      </p:sp>
      <p:sp>
        <p:nvSpPr>
          <p:cNvPr id="4" name="Pladsholder til tekst 3"/>
          <p:cNvSpPr>
            <a:spLocks noGrp="1"/>
          </p:cNvSpPr>
          <p:nvPr>
            <p:ph type="body" sz="quarter" idx="12"/>
          </p:nvPr>
        </p:nvSpPr>
        <p:spPr/>
        <p:txBody>
          <a:bodyPr/>
          <a:lstStyle/>
          <a:p>
            <a:r>
              <a:rPr lang="da-DK" dirty="0"/>
              <a:t>E-handelskoordinator</a:t>
            </a:r>
          </a:p>
        </p:txBody>
      </p:sp>
      <p:sp>
        <p:nvSpPr>
          <p:cNvPr id="5" name="Pladsholder til tekst 4"/>
          <p:cNvSpPr>
            <a:spLocks noGrp="1"/>
          </p:cNvSpPr>
          <p:nvPr>
            <p:ph type="body" sz="quarter" idx="13"/>
          </p:nvPr>
        </p:nvSpPr>
        <p:spPr/>
        <p:txBody>
          <a:bodyPr/>
          <a:lstStyle/>
          <a:p>
            <a:r>
              <a:rPr lang="da-DK" dirty="0"/>
              <a:t>pbla@ski.dk</a:t>
            </a:r>
          </a:p>
        </p:txBody>
      </p:sp>
      <p:sp>
        <p:nvSpPr>
          <p:cNvPr id="6" name="Pladsholder til tekst 5"/>
          <p:cNvSpPr>
            <a:spLocks noGrp="1"/>
          </p:cNvSpPr>
          <p:nvPr>
            <p:ph type="body" sz="quarter" idx="14"/>
          </p:nvPr>
        </p:nvSpPr>
        <p:spPr/>
        <p:txBody>
          <a:bodyPr/>
          <a:lstStyle/>
          <a:p>
            <a:r>
              <a:rPr lang="da-DK"/>
              <a:t>2221 7361</a:t>
            </a:r>
          </a:p>
        </p:txBody>
      </p:sp>
      <p:sp>
        <p:nvSpPr>
          <p:cNvPr id="7" name="Pladsholder til tekst 6"/>
          <p:cNvSpPr>
            <a:spLocks noGrp="1"/>
          </p:cNvSpPr>
          <p:nvPr>
            <p:ph type="body" sz="quarter" idx="15"/>
          </p:nvPr>
        </p:nvSpPr>
        <p:spPr/>
        <p:txBody>
          <a:bodyPr/>
          <a:lstStyle/>
          <a:p>
            <a:r>
              <a:rPr lang="da-DK" dirty="0"/>
              <a:t>Søren Ingemann-Olsen</a:t>
            </a:r>
          </a:p>
        </p:txBody>
      </p:sp>
      <p:sp>
        <p:nvSpPr>
          <p:cNvPr id="8" name="Pladsholder til tekst 7"/>
          <p:cNvSpPr>
            <a:spLocks noGrp="1"/>
          </p:cNvSpPr>
          <p:nvPr>
            <p:ph type="body" sz="quarter" idx="16"/>
          </p:nvPr>
        </p:nvSpPr>
        <p:spPr/>
        <p:txBody>
          <a:bodyPr/>
          <a:lstStyle/>
          <a:p>
            <a:r>
              <a:rPr lang="da-DK" dirty="0"/>
              <a:t>Chef for E-handel &amp; Digitale Services</a:t>
            </a:r>
          </a:p>
        </p:txBody>
      </p:sp>
      <p:sp>
        <p:nvSpPr>
          <p:cNvPr id="9" name="Pladsholder til tekst 8"/>
          <p:cNvSpPr>
            <a:spLocks noGrp="1"/>
          </p:cNvSpPr>
          <p:nvPr>
            <p:ph type="body" sz="quarter" idx="17"/>
          </p:nvPr>
        </p:nvSpPr>
        <p:spPr/>
        <p:txBody>
          <a:bodyPr/>
          <a:lstStyle/>
          <a:p>
            <a:r>
              <a:rPr lang="da-DK" dirty="0"/>
              <a:t>sol@ski.dk</a:t>
            </a:r>
          </a:p>
        </p:txBody>
      </p:sp>
      <p:sp>
        <p:nvSpPr>
          <p:cNvPr id="10" name="Pladsholder til tekst 9"/>
          <p:cNvSpPr>
            <a:spLocks noGrp="1"/>
          </p:cNvSpPr>
          <p:nvPr>
            <p:ph type="body" sz="quarter" idx="18"/>
          </p:nvPr>
        </p:nvSpPr>
        <p:spPr/>
        <p:txBody>
          <a:bodyPr/>
          <a:lstStyle/>
          <a:p>
            <a:r>
              <a:rPr lang="da-DK" dirty="0"/>
              <a:t>2166 3495</a:t>
            </a:r>
          </a:p>
        </p:txBody>
      </p:sp>
      <p:pic>
        <p:nvPicPr>
          <p:cNvPr id="14" name="Pladsholder til billede 13">
            <a:extLst>
              <a:ext uri="{FF2B5EF4-FFF2-40B4-BE49-F238E27FC236}">
                <a16:creationId xmlns:a16="http://schemas.microsoft.com/office/drawing/2014/main" xmlns="" id="{058AD152-D798-4735-ACE9-924BBBAE2627}"/>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6910" b="6910"/>
          <a:stretch>
            <a:fillRect/>
          </a:stretch>
        </p:blipFill>
        <p:spPr/>
      </p:pic>
      <p:pic>
        <p:nvPicPr>
          <p:cNvPr id="16" name="Pladsholder til billede 15">
            <a:extLst>
              <a:ext uri="{FF2B5EF4-FFF2-40B4-BE49-F238E27FC236}">
                <a16:creationId xmlns:a16="http://schemas.microsoft.com/office/drawing/2014/main" xmlns="" id="{01B036AF-4FAB-4339-A2AD-7B33E0F0284A}"/>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6888" b="6888"/>
          <a:stretch>
            <a:fillRect/>
          </a:stretch>
        </p:blipFill>
        <p:spPr/>
      </p:pic>
    </p:spTree>
    <p:extLst>
      <p:ext uri="{BB962C8B-B14F-4D97-AF65-F5344CB8AC3E}">
        <p14:creationId xmlns:p14="http://schemas.microsoft.com/office/powerpoint/2010/main" val="250014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a:extLst>
              <a:ext uri="{FF2B5EF4-FFF2-40B4-BE49-F238E27FC236}">
                <a16:creationId xmlns:a16="http://schemas.microsoft.com/office/drawing/2014/main" xmlns="" id="{6EF2B98F-05C4-4FA1-BE86-350298C6449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p:pic>
      <p:sp>
        <p:nvSpPr>
          <p:cNvPr id="5" name="Titel 4">
            <a:extLst>
              <a:ext uri="{FF2B5EF4-FFF2-40B4-BE49-F238E27FC236}">
                <a16:creationId xmlns:a16="http://schemas.microsoft.com/office/drawing/2014/main" xmlns="" id="{AF38BD3B-54D7-4D10-99E2-D53A448C3E3E}"/>
              </a:ext>
            </a:extLst>
          </p:cNvPr>
          <p:cNvSpPr>
            <a:spLocks noGrp="1"/>
          </p:cNvSpPr>
          <p:nvPr>
            <p:ph type="title"/>
          </p:nvPr>
        </p:nvSpPr>
        <p:spPr/>
        <p:txBody>
          <a:bodyPr/>
          <a:lstStyle/>
          <a:p>
            <a:r>
              <a:rPr lang="da-DK" dirty="0"/>
              <a:t>Indhold</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2</a:t>
            </a:fld>
            <a:endParaRPr lang="da-DK" dirty="0"/>
          </a:p>
        </p:txBody>
      </p:sp>
      <p:sp>
        <p:nvSpPr>
          <p:cNvPr id="6" name="Pladsholder til tekst 5">
            <a:extLst>
              <a:ext uri="{FF2B5EF4-FFF2-40B4-BE49-F238E27FC236}">
                <a16:creationId xmlns:a16="http://schemas.microsoft.com/office/drawing/2014/main" xmlns="" id="{DE79D25E-8EE5-42CD-868E-24276F9B33C1}"/>
              </a:ext>
            </a:extLst>
          </p:cNvPr>
          <p:cNvSpPr>
            <a:spLocks noGrp="1"/>
          </p:cNvSpPr>
          <p:nvPr>
            <p:ph type="body" sz="quarter" idx="11"/>
          </p:nvPr>
        </p:nvSpPr>
        <p:spPr/>
        <p:txBody>
          <a:bodyPr/>
          <a:lstStyle/>
          <a:p>
            <a:pPr marL="342900" indent="-342900">
              <a:buAutoNum type="arabicPeriod"/>
            </a:pPr>
            <a:r>
              <a:rPr lang="da-DK" dirty="0"/>
              <a:t>Hvordan understøtter SKI i praksis E-handel? </a:t>
            </a:r>
          </a:p>
          <a:p>
            <a:pPr marL="342900" indent="-342900">
              <a:buAutoNum type="arabicPeriod"/>
            </a:pPr>
            <a:r>
              <a:rPr lang="da-DK" dirty="0"/>
              <a:t>Organisering</a:t>
            </a:r>
          </a:p>
          <a:p>
            <a:pPr marL="342900" indent="-342900">
              <a:buAutoNum type="arabicPeriod"/>
            </a:pPr>
            <a:r>
              <a:rPr lang="da-DK" dirty="0"/>
              <a:t>Hvad læner SKI sig op ad?</a:t>
            </a:r>
          </a:p>
          <a:p>
            <a:pPr marL="342900" indent="-342900">
              <a:buAutoNum type="arabicPeriod"/>
            </a:pPr>
            <a:r>
              <a:rPr lang="da-DK" dirty="0"/>
              <a:t>Udviklingen indenfor E-handelsområdet i SKI</a:t>
            </a:r>
          </a:p>
          <a:p>
            <a:pPr marL="342900" indent="-342900">
              <a:buAutoNum type="arabicPeriod"/>
            </a:pPr>
            <a:r>
              <a:rPr lang="da-DK" dirty="0"/>
              <a:t>Udviklingen på den lange bane</a:t>
            </a:r>
          </a:p>
          <a:p>
            <a:pPr marL="342900" indent="-342900">
              <a:buAutoNum type="arabicPeriod"/>
            </a:pPr>
            <a:r>
              <a:rPr lang="da-DK" dirty="0"/>
              <a:t>Et par eksempler på hvorfor E-handel kan svare sig</a:t>
            </a:r>
          </a:p>
          <a:p>
            <a:pPr marL="342900" indent="-342900">
              <a:buAutoNum type="arabicPeriod"/>
            </a:pPr>
            <a:r>
              <a:rPr lang="da-DK" dirty="0"/>
              <a:t>Kommunernes brug af E-handel</a:t>
            </a:r>
          </a:p>
          <a:p>
            <a:pPr marL="342900" indent="-342900">
              <a:buAutoNum type="arabicPeriod"/>
            </a:pPr>
            <a:r>
              <a:rPr lang="da-DK" dirty="0"/>
              <a:t>E-kataloger i tal</a:t>
            </a:r>
          </a:p>
          <a:p>
            <a:pPr marL="342900" indent="-342900">
              <a:buAutoNum type="arabicPeriod"/>
            </a:pPr>
            <a:r>
              <a:rPr lang="en-US" dirty="0" err="1">
                <a:cs typeface="Calibri"/>
              </a:rPr>
              <a:t>Hvad</a:t>
            </a:r>
            <a:r>
              <a:rPr lang="en-US" dirty="0">
                <a:cs typeface="Calibri"/>
              </a:rPr>
              <a:t> </a:t>
            </a:r>
            <a:r>
              <a:rPr lang="en-US" dirty="0" err="1">
                <a:cs typeface="Calibri"/>
              </a:rPr>
              <a:t>tilbyder</a:t>
            </a:r>
            <a:r>
              <a:rPr lang="en-US" dirty="0">
                <a:cs typeface="Calibri"/>
              </a:rPr>
              <a:t> SKI E-</a:t>
            </a:r>
            <a:r>
              <a:rPr lang="en-US" dirty="0" err="1">
                <a:cs typeface="Calibri"/>
              </a:rPr>
              <a:t>handel</a:t>
            </a:r>
            <a:r>
              <a:rPr lang="en-US" dirty="0">
                <a:cs typeface="Calibri"/>
              </a:rPr>
              <a:t> og </a:t>
            </a:r>
            <a:r>
              <a:rPr lang="en-US" dirty="0" err="1">
                <a:cs typeface="Calibri"/>
              </a:rPr>
              <a:t>Digitale</a:t>
            </a:r>
            <a:r>
              <a:rPr lang="en-US" dirty="0">
                <a:cs typeface="Calibri"/>
              </a:rPr>
              <a:t> Services?</a:t>
            </a:r>
            <a:endParaRPr lang="da-DK" dirty="0"/>
          </a:p>
        </p:txBody>
      </p:sp>
    </p:spTree>
    <p:extLst>
      <p:ext uri="{BB962C8B-B14F-4D97-AF65-F5344CB8AC3E}">
        <p14:creationId xmlns:p14="http://schemas.microsoft.com/office/powerpoint/2010/main" val="313550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a-DK" dirty="0"/>
              <a:t>1. </a:t>
            </a:r>
            <a:r>
              <a:rPr lang="da-DK" dirty="0" err="1"/>
              <a:t>SKI’s</a:t>
            </a:r>
            <a:r>
              <a:rPr lang="da-DK" dirty="0"/>
              <a:t> E-handelskrav og -veje i dag</a:t>
            </a:r>
            <a:br>
              <a:rPr lang="da-DK" dirty="0"/>
            </a:br>
            <a:endParaRPr lang="da-DK" dirty="0"/>
          </a:p>
        </p:txBody>
      </p:sp>
      <p:sp>
        <p:nvSpPr>
          <p:cNvPr id="4" name="Pladsholder til slidenummer 3"/>
          <p:cNvSpPr>
            <a:spLocks noGrp="1"/>
          </p:cNvSpPr>
          <p:nvPr>
            <p:ph type="sldNum" sz="quarter" idx="10"/>
          </p:nvPr>
        </p:nvSpPr>
        <p:spPr/>
        <p:txBody>
          <a:bodyPr/>
          <a:lstStyle/>
          <a:p>
            <a:fld id="{7FBC932F-F4CF-4098-97AF-13CD3D9A4492}" type="slidenum">
              <a:rPr lang="da-DK" smtClean="0"/>
              <a:pPr/>
              <a:t>3</a:t>
            </a:fld>
            <a:endParaRPr lang="da-DK" dirty="0"/>
          </a:p>
        </p:txBody>
      </p:sp>
      <p:sp>
        <p:nvSpPr>
          <p:cNvPr id="5" name="Pladsholder til tekst 4"/>
          <p:cNvSpPr>
            <a:spLocks noGrp="1"/>
          </p:cNvSpPr>
          <p:nvPr>
            <p:ph type="body" sz="quarter" idx="13"/>
          </p:nvPr>
        </p:nvSpPr>
        <p:spPr>
          <a:xfrm>
            <a:off x="838200" y="1296000"/>
            <a:ext cx="6112800" cy="1896379"/>
          </a:xfrm>
        </p:spPr>
        <p:txBody>
          <a:bodyPr>
            <a:normAutofit/>
          </a:bodyPr>
          <a:lstStyle/>
          <a:p>
            <a:r>
              <a:rPr lang="da-DK" b="1" dirty="0"/>
              <a:t>E-handelskrav som f.eks.:</a:t>
            </a:r>
          </a:p>
          <a:p>
            <a:pPr lvl="1"/>
            <a:r>
              <a:rPr lang="da-DK" dirty="0"/>
              <a:t>Tidsfrister</a:t>
            </a:r>
          </a:p>
          <a:p>
            <a:pPr lvl="1"/>
            <a:r>
              <a:rPr lang="da-DK" dirty="0"/>
              <a:t>Standarder og formater</a:t>
            </a:r>
          </a:p>
          <a:p>
            <a:pPr lvl="1"/>
            <a:r>
              <a:rPr lang="da-DK" dirty="0"/>
              <a:t>Webshop</a:t>
            </a:r>
          </a:p>
          <a:p>
            <a:pPr lvl="1"/>
            <a:r>
              <a:rPr lang="da-DK" dirty="0"/>
              <a:t>Punch-out</a:t>
            </a:r>
          </a:p>
          <a:p>
            <a:pPr lvl="1"/>
            <a:r>
              <a:rPr lang="da-DK" dirty="0"/>
              <a:t>Bod – punkt 12.3.3 i rammeaftalen</a:t>
            </a:r>
          </a:p>
          <a:p>
            <a:pPr lvl="1"/>
            <a:endParaRPr lang="da-DK" b="1" dirty="0"/>
          </a:p>
          <a:p>
            <a:pPr lvl="1"/>
            <a:endParaRPr lang="da-DK" dirty="0"/>
          </a:p>
          <a:p>
            <a:pPr lvl="1"/>
            <a:endParaRPr lang="da-DK" dirty="0"/>
          </a:p>
        </p:txBody>
      </p:sp>
      <p:pic>
        <p:nvPicPr>
          <p:cNvPr id="6" name="Billede 5"/>
          <p:cNvPicPr>
            <a:picLocks noChangeAspect="1"/>
          </p:cNvPicPr>
          <p:nvPr/>
        </p:nvPicPr>
        <p:blipFill>
          <a:blip r:embed="rId3"/>
          <a:stretch>
            <a:fillRect/>
          </a:stretch>
        </p:blipFill>
        <p:spPr>
          <a:xfrm rot="284234">
            <a:off x="7529499" y="734243"/>
            <a:ext cx="4300536" cy="4661420"/>
          </a:xfrm>
          <a:prstGeom prst="rect">
            <a:avLst/>
          </a:prstGeom>
          <a:effectLst>
            <a:glow rad="139700">
              <a:schemeClr val="accent2">
                <a:satMod val="175000"/>
                <a:alpha val="40000"/>
              </a:schemeClr>
            </a:glow>
          </a:effectLst>
        </p:spPr>
      </p:pic>
      <p:sp>
        <p:nvSpPr>
          <p:cNvPr id="2" name="Pil: stribet til højre 1">
            <a:extLst>
              <a:ext uri="{FF2B5EF4-FFF2-40B4-BE49-F238E27FC236}">
                <a16:creationId xmlns:a16="http://schemas.microsoft.com/office/drawing/2014/main" xmlns="" id="{FB476FB1-1AEF-4EA7-B724-ACCFAE092B50}"/>
              </a:ext>
            </a:extLst>
          </p:cNvPr>
          <p:cNvSpPr/>
          <p:nvPr/>
        </p:nvSpPr>
        <p:spPr>
          <a:xfrm>
            <a:off x="5140712" y="1706137"/>
            <a:ext cx="1572322" cy="66907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Diagram 6">
            <a:extLst>
              <a:ext uri="{FF2B5EF4-FFF2-40B4-BE49-F238E27FC236}">
                <a16:creationId xmlns:a16="http://schemas.microsoft.com/office/drawing/2014/main" xmlns="" id="{5B7A6171-5D6C-4C02-8221-2E1DF2EBA7DF}"/>
              </a:ext>
            </a:extLst>
          </p:cNvPr>
          <p:cNvGraphicFramePr/>
          <p:nvPr>
            <p:extLst/>
          </p:nvPr>
        </p:nvGraphicFramePr>
        <p:xfrm>
          <a:off x="838200" y="3874168"/>
          <a:ext cx="5848684" cy="2193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Pladsholder til tekst 4">
            <a:extLst>
              <a:ext uri="{FF2B5EF4-FFF2-40B4-BE49-F238E27FC236}">
                <a16:creationId xmlns:a16="http://schemas.microsoft.com/office/drawing/2014/main" xmlns="" id="{E4A233A8-A636-4107-BF87-0971F403F034}"/>
              </a:ext>
            </a:extLst>
          </p:cNvPr>
          <p:cNvSpPr txBox="1">
            <a:spLocks/>
          </p:cNvSpPr>
          <p:nvPr/>
        </p:nvSpPr>
        <p:spPr>
          <a:xfrm>
            <a:off x="838200" y="3305974"/>
            <a:ext cx="6112800" cy="386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dirty="0"/>
              <a:t>E-handelsveje:</a:t>
            </a:r>
          </a:p>
          <a:p>
            <a:pPr lvl="1"/>
            <a:endParaRPr lang="da-DK" dirty="0"/>
          </a:p>
          <a:p>
            <a:pPr lvl="1"/>
            <a:endParaRPr lang="da-DK" dirty="0"/>
          </a:p>
        </p:txBody>
      </p:sp>
    </p:spTree>
    <p:extLst>
      <p:ext uri="{BB962C8B-B14F-4D97-AF65-F5344CB8AC3E}">
        <p14:creationId xmlns:p14="http://schemas.microsoft.com/office/powerpoint/2010/main" val="12355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xmlns="" id="{FBCCC83E-F818-456F-9B34-F93D60FB6596}"/>
              </a:ext>
            </a:extLst>
          </p:cNvPr>
          <p:cNvGrpSpPr/>
          <p:nvPr/>
        </p:nvGrpSpPr>
        <p:grpSpPr>
          <a:xfrm>
            <a:off x="304652" y="1124982"/>
            <a:ext cx="8283773" cy="3817645"/>
            <a:chOff x="1606008" y="1298848"/>
            <a:chExt cx="9384948" cy="4608632"/>
          </a:xfrm>
        </p:grpSpPr>
        <p:cxnSp>
          <p:nvCxnSpPr>
            <p:cNvPr id="57" name="Lige forbindelse 56">
              <a:extLst>
                <a:ext uri="{FF2B5EF4-FFF2-40B4-BE49-F238E27FC236}">
                  <a16:creationId xmlns:a16="http://schemas.microsoft.com/office/drawing/2014/main" xmlns="" id="{3D6B3D8A-327D-493F-9F65-46C94FAD5669}"/>
                </a:ext>
              </a:extLst>
            </p:cNvPr>
            <p:cNvCxnSpPr/>
            <p:nvPr/>
          </p:nvCxnSpPr>
          <p:spPr>
            <a:xfrm>
              <a:off x="4285818" y="2975610"/>
              <a:ext cx="1573" cy="387824"/>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58" name="Lige forbindelse 57">
              <a:extLst>
                <a:ext uri="{FF2B5EF4-FFF2-40B4-BE49-F238E27FC236}">
                  <a16:creationId xmlns:a16="http://schemas.microsoft.com/office/drawing/2014/main" xmlns="" id="{846D0F57-804E-4319-A53B-6100919C6F37}"/>
                </a:ext>
              </a:extLst>
            </p:cNvPr>
            <p:cNvCxnSpPr>
              <a:endCxn id="85" idx="0"/>
            </p:cNvCxnSpPr>
            <p:nvPr/>
          </p:nvCxnSpPr>
          <p:spPr>
            <a:xfrm>
              <a:off x="8349180" y="3996181"/>
              <a:ext cx="13484" cy="122520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59" name="Lige forbindelse 58">
              <a:extLst>
                <a:ext uri="{FF2B5EF4-FFF2-40B4-BE49-F238E27FC236}">
                  <a16:creationId xmlns:a16="http://schemas.microsoft.com/office/drawing/2014/main" xmlns="" id="{1866108B-CBA7-411E-89C7-4E17BB3C1145}"/>
                </a:ext>
              </a:extLst>
            </p:cNvPr>
            <p:cNvCxnSpPr>
              <a:stCxn id="75" idx="3"/>
              <a:endCxn id="78" idx="1"/>
            </p:cNvCxnSpPr>
            <p:nvPr/>
          </p:nvCxnSpPr>
          <p:spPr>
            <a:xfrm flipV="1">
              <a:off x="5468442" y="2792984"/>
              <a:ext cx="697978" cy="12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60" name="Lige forbindelse 59">
              <a:extLst>
                <a:ext uri="{FF2B5EF4-FFF2-40B4-BE49-F238E27FC236}">
                  <a16:creationId xmlns:a16="http://schemas.microsoft.com/office/drawing/2014/main" xmlns="" id="{CEE8A152-1277-4785-A0F9-ED21BE98069A}"/>
                </a:ext>
              </a:extLst>
            </p:cNvPr>
            <p:cNvCxnSpPr/>
            <p:nvPr/>
          </p:nvCxnSpPr>
          <p:spPr>
            <a:xfrm flipV="1">
              <a:off x="3235271" y="3996181"/>
              <a:ext cx="5114197" cy="4382"/>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61" name="Lige forbindelse 60">
              <a:extLst>
                <a:ext uri="{FF2B5EF4-FFF2-40B4-BE49-F238E27FC236}">
                  <a16:creationId xmlns:a16="http://schemas.microsoft.com/office/drawing/2014/main" xmlns="" id="{FC53BC7B-6ECB-44FD-B8C9-D20AA7FD774B}"/>
                </a:ext>
              </a:extLst>
            </p:cNvPr>
            <p:cNvCxnSpPr/>
            <p:nvPr/>
          </p:nvCxnSpPr>
          <p:spPr>
            <a:xfrm flipH="1">
              <a:off x="5805576" y="1805350"/>
              <a:ext cx="8566" cy="2196184"/>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62" name="Lige forbindelse 61">
              <a:extLst>
                <a:ext uri="{FF2B5EF4-FFF2-40B4-BE49-F238E27FC236}">
                  <a16:creationId xmlns:a16="http://schemas.microsoft.com/office/drawing/2014/main" xmlns="" id="{41C12CB6-F99A-463F-8594-D30E90701C96}"/>
                </a:ext>
              </a:extLst>
            </p:cNvPr>
            <p:cNvCxnSpPr/>
            <p:nvPr/>
          </p:nvCxnSpPr>
          <p:spPr>
            <a:xfrm>
              <a:off x="7721703" y="3169086"/>
              <a:ext cx="1" cy="36397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63" name="Lige forbindelse 62">
              <a:extLst>
                <a:ext uri="{FF2B5EF4-FFF2-40B4-BE49-F238E27FC236}">
                  <a16:creationId xmlns:a16="http://schemas.microsoft.com/office/drawing/2014/main" xmlns="" id="{A4F1383F-BF8E-4B51-932B-1585F102D07B}"/>
                </a:ext>
              </a:extLst>
            </p:cNvPr>
            <p:cNvCxnSpPr/>
            <p:nvPr/>
          </p:nvCxnSpPr>
          <p:spPr>
            <a:xfrm>
              <a:off x="6923242" y="3176921"/>
              <a:ext cx="1" cy="36397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64" name="Lige forbindelse 63">
              <a:extLst>
                <a:ext uri="{FF2B5EF4-FFF2-40B4-BE49-F238E27FC236}">
                  <a16:creationId xmlns:a16="http://schemas.microsoft.com/office/drawing/2014/main" xmlns="" id="{D125D0FD-4807-48D0-AD9F-4B802B82399D}"/>
                </a:ext>
              </a:extLst>
            </p:cNvPr>
            <p:cNvCxnSpPr/>
            <p:nvPr/>
          </p:nvCxnSpPr>
          <p:spPr>
            <a:xfrm>
              <a:off x="4534125" y="4914311"/>
              <a:ext cx="1" cy="36397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65" name="Lige forbindelse 64">
              <a:extLst>
                <a:ext uri="{FF2B5EF4-FFF2-40B4-BE49-F238E27FC236}">
                  <a16:creationId xmlns:a16="http://schemas.microsoft.com/office/drawing/2014/main" xmlns="" id="{9372F09C-5364-4B7B-8F4B-0A7BF99D2DE6}"/>
                </a:ext>
              </a:extLst>
            </p:cNvPr>
            <p:cNvCxnSpPr/>
            <p:nvPr/>
          </p:nvCxnSpPr>
          <p:spPr>
            <a:xfrm>
              <a:off x="3683928" y="4908957"/>
              <a:ext cx="1" cy="36397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66" name="Lige forbindelse 65">
              <a:extLst>
                <a:ext uri="{FF2B5EF4-FFF2-40B4-BE49-F238E27FC236}">
                  <a16:creationId xmlns:a16="http://schemas.microsoft.com/office/drawing/2014/main" xmlns="" id="{1A130C9B-A4CC-4106-87A3-20100A68859D}"/>
                </a:ext>
              </a:extLst>
            </p:cNvPr>
            <p:cNvCxnSpPr/>
            <p:nvPr/>
          </p:nvCxnSpPr>
          <p:spPr>
            <a:xfrm>
              <a:off x="2844414" y="4910975"/>
              <a:ext cx="1" cy="36397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67" name="Lige forbindelse 66">
              <a:extLst>
                <a:ext uri="{FF2B5EF4-FFF2-40B4-BE49-F238E27FC236}">
                  <a16:creationId xmlns:a16="http://schemas.microsoft.com/office/drawing/2014/main" xmlns="" id="{4E6AE089-6F0C-4C88-AE06-CF6B3135F766}"/>
                </a:ext>
              </a:extLst>
            </p:cNvPr>
            <p:cNvCxnSpPr/>
            <p:nvPr/>
          </p:nvCxnSpPr>
          <p:spPr>
            <a:xfrm>
              <a:off x="2013402" y="4908957"/>
              <a:ext cx="1" cy="36397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68" name="Lige forbindelse 67">
              <a:extLst>
                <a:ext uri="{FF2B5EF4-FFF2-40B4-BE49-F238E27FC236}">
                  <a16:creationId xmlns:a16="http://schemas.microsoft.com/office/drawing/2014/main" xmlns="" id="{D97BBEF4-BF0D-4481-8D9F-140345B2059E}"/>
                </a:ext>
              </a:extLst>
            </p:cNvPr>
            <p:cNvCxnSpPr/>
            <p:nvPr/>
          </p:nvCxnSpPr>
          <p:spPr>
            <a:xfrm>
              <a:off x="6631880" y="4908957"/>
              <a:ext cx="1" cy="36397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69" name="Lige forbindelse 68">
              <a:extLst>
                <a:ext uri="{FF2B5EF4-FFF2-40B4-BE49-F238E27FC236}">
                  <a16:creationId xmlns:a16="http://schemas.microsoft.com/office/drawing/2014/main" xmlns="" id="{B09CB174-CB7C-481A-866E-C3386989052E}"/>
                </a:ext>
              </a:extLst>
            </p:cNvPr>
            <p:cNvCxnSpPr/>
            <p:nvPr/>
          </p:nvCxnSpPr>
          <p:spPr>
            <a:xfrm>
              <a:off x="7494698" y="4908957"/>
              <a:ext cx="1" cy="36397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70" name="Lige forbindelse 69">
              <a:extLst>
                <a:ext uri="{FF2B5EF4-FFF2-40B4-BE49-F238E27FC236}">
                  <a16:creationId xmlns:a16="http://schemas.microsoft.com/office/drawing/2014/main" xmlns="" id="{519B017A-5567-4F20-AACB-DED745F3A803}"/>
                </a:ext>
              </a:extLst>
            </p:cNvPr>
            <p:cNvCxnSpPr/>
            <p:nvPr/>
          </p:nvCxnSpPr>
          <p:spPr>
            <a:xfrm>
              <a:off x="9573697" y="4908957"/>
              <a:ext cx="1" cy="36397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71" name="Lige forbindelse 70">
              <a:extLst>
                <a:ext uri="{FF2B5EF4-FFF2-40B4-BE49-F238E27FC236}">
                  <a16:creationId xmlns:a16="http://schemas.microsoft.com/office/drawing/2014/main" xmlns="" id="{0AEA98EE-A6E1-40F6-8658-295E37CD683C}"/>
                </a:ext>
              </a:extLst>
            </p:cNvPr>
            <p:cNvCxnSpPr/>
            <p:nvPr/>
          </p:nvCxnSpPr>
          <p:spPr>
            <a:xfrm>
              <a:off x="2013402" y="4908957"/>
              <a:ext cx="2527084" cy="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72" name="Lige forbindelse 71">
              <a:extLst>
                <a:ext uri="{FF2B5EF4-FFF2-40B4-BE49-F238E27FC236}">
                  <a16:creationId xmlns:a16="http://schemas.microsoft.com/office/drawing/2014/main" xmlns="" id="{95453808-1D8B-489B-9B51-2F65CCFC0A0C}"/>
                </a:ext>
              </a:extLst>
            </p:cNvPr>
            <p:cNvCxnSpPr>
              <a:cxnSpLocks/>
            </p:cNvCxnSpPr>
            <p:nvPr/>
          </p:nvCxnSpPr>
          <p:spPr>
            <a:xfrm>
              <a:off x="6640217" y="4908957"/>
              <a:ext cx="2933480" cy="0"/>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73" name="Lige forbindelse 72">
              <a:extLst>
                <a:ext uri="{FF2B5EF4-FFF2-40B4-BE49-F238E27FC236}">
                  <a16:creationId xmlns:a16="http://schemas.microsoft.com/office/drawing/2014/main" xmlns="" id="{0D9A6F96-87FC-473D-80DB-FFA3F09620DD}"/>
                </a:ext>
              </a:extLst>
            </p:cNvPr>
            <p:cNvCxnSpPr/>
            <p:nvPr/>
          </p:nvCxnSpPr>
          <p:spPr>
            <a:xfrm flipH="1">
              <a:off x="3229236" y="4001534"/>
              <a:ext cx="5079" cy="891704"/>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sp>
          <p:nvSpPr>
            <p:cNvPr id="74" name="Rektangel 73">
              <a:extLst>
                <a:ext uri="{FF2B5EF4-FFF2-40B4-BE49-F238E27FC236}">
                  <a16:creationId xmlns:a16="http://schemas.microsoft.com/office/drawing/2014/main" xmlns="" id="{A2636159-925C-4724-BD21-79CD396E6696}"/>
                </a:ext>
              </a:extLst>
            </p:cNvPr>
            <p:cNvSpPr/>
            <p:nvPr/>
          </p:nvSpPr>
          <p:spPr>
            <a:xfrm>
              <a:off x="4294212" y="1298848"/>
              <a:ext cx="3060000" cy="540000"/>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Direktion</a:t>
              </a:r>
            </a:p>
            <a:p>
              <a:pPr algn="ctr"/>
              <a:r>
                <a:rPr lang="da-DK" sz="1000" dirty="0"/>
                <a:t>Adm. direktør Signe Lynggaard Madsen</a:t>
              </a:r>
            </a:p>
          </p:txBody>
        </p:sp>
        <p:sp>
          <p:nvSpPr>
            <p:cNvPr id="75" name="Rektangel 74">
              <a:extLst>
                <a:ext uri="{FF2B5EF4-FFF2-40B4-BE49-F238E27FC236}">
                  <a16:creationId xmlns:a16="http://schemas.microsoft.com/office/drawing/2014/main" xmlns="" id="{9ECC0E40-C215-424B-8280-B1ECB8A81F3E}"/>
                </a:ext>
              </a:extLst>
            </p:cNvPr>
            <p:cNvSpPr/>
            <p:nvPr/>
          </p:nvSpPr>
          <p:spPr>
            <a:xfrm>
              <a:off x="3142203" y="2523104"/>
              <a:ext cx="2326239" cy="540000"/>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Ledelsessekretariat</a:t>
              </a:r>
            </a:p>
            <a:p>
              <a:pPr algn="ctr"/>
              <a:r>
                <a:rPr lang="da-DK" sz="1000" dirty="0"/>
                <a:t>Vicedirektør Anders Stribolt</a:t>
              </a:r>
            </a:p>
          </p:txBody>
        </p:sp>
        <p:cxnSp>
          <p:nvCxnSpPr>
            <p:cNvPr id="76" name="Lige forbindelse 75">
              <a:extLst>
                <a:ext uri="{FF2B5EF4-FFF2-40B4-BE49-F238E27FC236}">
                  <a16:creationId xmlns:a16="http://schemas.microsoft.com/office/drawing/2014/main" xmlns="" id="{22E1C31D-C5F1-408B-8F79-C2D98E73E69F}"/>
                </a:ext>
              </a:extLst>
            </p:cNvPr>
            <p:cNvCxnSpPr/>
            <p:nvPr/>
          </p:nvCxnSpPr>
          <p:spPr>
            <a:xfrm flipH="1">
              <a:off x="7322473" y="2792984"/>
              <a:ext cx="3845" cy="376102"/>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cxnSp>
          <p:nvCxnSpPr>
            <p:cNvPr id="77" name="Lige forbindelse 76">
              <a:extLst>
                <a:ext uri="{FF2B5EF4-FFF2-40B4-BE49-F238E27FC236}">
                  <a16:creationId xmlns:a16="http://schemas.microsoft.com/office/drawing/2014/main" xmlns="" id="{CC61C8CF-F463-45D9-B837-08912044F541}"/>
                </a:ext>
              </a:extLst>
            </p:cNvPr>
            <p:cNvCxnSpPr/>
            <p:nvPr/>
          </p:nvCxnSpPr>
          <p:spPr>
            <a:xfrm flipH="1" flipV="1">
              <a:off x="6923243" y="3176921"/>
              <a:ext cx="798460" cy="1"/>
            </a:xfrm>
            <a:prstGeom prst="line">
              <a:avLst/>
            </a:prstGeom>
            <a:ln w="12700">
              <a:solidFill>
                <a:srgbClr val="004A64"/>
              </a:solidFill>
            </a:ln>
          </p:spPr>
          <p:style>
            <a:lnRef idx="1">
              <a:schemeClr val="accent1"/>
            </a:lnRef>
            <a:fillRef idx="0">
              <a:schemeClr val="accent1"/>
            </a:fillRef>
            <a:effectRef idx="0">
              <a:schemeClr val="accent1"/>
            </a:effectRef>
            <a:fontRef idx="minor">
              <a:schemeClr val="tx1"/>
            </a:fontRef>
          </p:style>
        </p:cxnSp>
        <p:sp>
          <p:nvSpPr>
            <p:cNvPr id="78" name="Rektangel 77">
              <a:extLst>
                <a:ext uri="{FF2B5EF4-FFF2-40B4-BE49-F238E27FC236}">
                  <a16:creationId xmlns:a16="http://schemas.microsoft.com/office/drawing/2014/main" xmlns="" id="{BC333707-01E6-4C86-B295-81617F8389E8}"/>
                </a:ext>
              </a:extLst>
            </p:cNvPr>
            <p:cNvSpPr/>
            <p:nvPr/>
          </p:nvSpPr>
          <p:spPr>
            <a:xfrm>
              <a:off x="6166420" y="2522984"/>
              <a:ext cx="2376264" cy="540000"/>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Økonomi og analyse</a:t>
              </a:r>
            </a:p>
            <a:p>
              <a:pPr algn="ctr"/>
              <a:r>
                <a:rPr lang="da-DK" sz="1000" dirty="0"/>
                <a:t>Økonomidirektør Jonas Klinting</a:t>
              </a:r>
            </a:p>
          </p:txBody>
        </p:sp>
        <p:sp>
          <p:nvSpPr>
            <p:cNvPr id="79" name="Rektangel 78">
              <a:extLst>
                <a:ext uri="{FF2B5EF4-FFF2-40B4-BE49-F238E27FC236}">
                  <a16:creationId xmlns:a16="http://schemas.microsoft.com/office/drawing/2014/main" xmlns="" id="{FFBAC5AB-798A-4031-8889-1A0F5F6AC089}"/>
                </a:ext>
              </a:extLst>
            </p:cNvPr>
            <p:cNvSpPr/>
            <p:nvPr/>
          </p:nvSpPr>
          <p:spPr>
            <a:xfrm>
              <a:off x="6569695" y="3334119"/>
              <a:ext cx="720000" cy="56868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Økonomi</a:t>
              </a:r>
            </a:p>
          </p:txBody>
        </p:sp>
        <p:sp>
          <p:nvSpPr>
            <p:cNvPr id="80" name="Rektangel 79">
              <a:extLst>
                <a:ext uri="{FF2B5EF4-FFF2-40B4-BE49-F238E27FC236}">
                  <a16:creationId xmlns:a16="http://schemas.microsoft.com/office/drawing/2014/main" xmlns="" id="{9BA5BC85-6DB1-4E40-A593-8692D47D2B4A}"/>
                </a:ext>
              </a:extLst>
            </p:cNvPr>
            <p:cNvSpPr/>
            <p:nvPr/>
          </p:nvSpPr>
          <p:spPr>
            <a:xfrm>
              <a:off x="1606008" y="4215232"/>
              <a:ext cx="3322956" cy="540000"/>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Udbud og jura</a:t>
              </a:r>
            </a:p>
            <a:p>
              <a:pPr algn="ctr"/>
              <a:r>
                <a:rPr lang="da-DK" sz="1000" dirty="0"/>
                <a:t>Udbudsdirektør Christian Lunding</a:t>
              </a:r>
            </a:p>
          </p:txBody>
        </p:sp>
        <p:sp>
          <p:nvSpPr>
            <p:cNvPr id="81" name="Rektangel 80">
              <a:extLst>
                <a:ext uri="{FF2B5EF4-FFF2-40B4-BE49-F238E27FC236}">
                  <a16:creationId xmlns:a16="http://schemas.microsoft.com/office/drawing/2014/main" xmlns="" id="{D5617687-43B4-4553-A87A-F41B7D108806}"/>
                </a:ext>
              </a:extLst>
            </p:cNvPr>
            <p:cNvSpPr/>
            <p:nvPr/>
          </p:nvSpPr>
          <p:spPr>
            <a:xfrm>
              <a:off x="7361703" y="3334119"/>
              <a:ext cx="720000" cy="56868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Analyse</a:t>
              </a:r>
            </a:p>
          </p:txBody>
        </p:sp>
        <p:sp>
          <p:nvSpPr>
            <p:cNvPr id="82" name="Rektangel 81">
              <a:extLst>
                <a:ext uri="{FF2B5EF4-FFF2-40B4-BE49-F238E27FC236}">
                  <a16:creationId xmlns:a16="http://schemas.microsoft.com/office/drawing/2014/main" xmlns="" id="{104405D8-EE5F-4D0B-92C9-4D356256D297}"/>
                </a:ext>
              </a:extLst>
            </p:cNvPr>
            <p:cNvSpPr/>
            <p:nvPr/>
          </p:nvSpPr>
          <p:spPr>
            <a:xfrm>
              <a:off x="6238428" y="4215232"/>
              <a:ext cx="4233028" cy="540000"/>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Kunde- og leverandørservice</a:t>
              </a:r>
            </a:p>
            <a:p>
              <a:pPr algn="ctr"/>
              <a:r>
                <a:rPr lang="da-DK" sz="1000" dirty="0"/>
                <a:t>Markedsdirektør Rasmus Lund Kongsgaard</a:t>
              </a:r>
            </a:p>
          </p:txBody>
        </p:sp>
        <p:sp>
          <p:nvSpPr>
            <p:cNvPr id="83" name="Rektangel 82">
              <a:extLst>
                <a:ext uri="{FF2B5EF4-FFF2-40B4-BE49-F238E27FC236}">
                  <a16:creationId xmlns:a16="http://schemas.microsoft.com/office/drawing/2014/main" xmlns="" id="{528C6638-7EBD-40FE-8754-95AF72EC635F}"/>
                </a:ext>
              </a:extLst>
            </p:cNvPr>
            <p:cNvSpPr/>
            <p:nvPr/>
          </p:nvSpPr>
          <p:spPr>
            <a:xfrm>
              <a:off x="6238428" y="5221381"/>
              <a:ext cx="776644" cy="68609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E-handel og digitale services</a:t>
              </a:r>
            </a:p>
          </p:txBody>
        </p:sp>
        <p:sp>
          <p:nvSpPr>
            <p:cNvPr id="84" name="Rektangel 83">
              <a:extLst>
                <a:ext uri="{FF2B5EF4-FFF2-40B4-BE49-F238E27FC236}">
                  <a16:creationId xmlns:a16="http://schemas.microsoft.com/office/drawing/2014/main" xmlns="" id="{88558F10-F107-4249-82CB-42CDD376BFAB}"/>
                </a:ext>
              </a:extLst>
            </p:cNvPr>
            <p:cNvSpPr/>
            <p:nvPr/>
          </p:nvSpPr>
          <p:spPr>
            <a:xfrm>
              <a:off x="7102524" y="5221381"/>
              <a:ext cx="776644" cy="68609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Aftalejura</a:t>
              </a:r>
            </a:p>
          </p:txBody>
        </p:sp>
        <p:sp>
          <p:nvSpPr>
            <p:cNvPr id="85" name="Rektangel 84">
              <a:extLst>
                <a:ext uri="{FF2B5EF4-FFF2-40B4-BE49-F238E27FC236}">
                  <a16:creationId xmlns:a16="http://schemas.microsoft.com/office/drawing/2014/main" xmlns="" id="{D3C163CA-9C9D-4357-A9DC-05C27E4AD85F}"/>
                </a:ext>
              </a:extLst>
            </p:cNvPr>
            <p:cNvSpPr/>
            <p:nvPr/>
          </p:nvSpPr>
          <p:spPr>
            <a:xfrm>
              <a:off x="7966620" y="5221381"/>
              <a:ext cx="792088" cy="68609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Kontrakt-styring</a:t>
              </a:r>
            </a:p>
          </p:txBody>
        </p:sp>
        <p:sp>
          <p:nvSpPr>
            <p:cNvPr id="86" name="Rektangel 85">
              <a:extLst>
                <a:ext uri="{FF2B5EF4-FFF2-40B4-BE49-F238E27FC236}">
                  <a16:creationId xmlns:a16="http://schemas.microsoft.com/office/drawing/2014/main" xmlns="" id="{65CDCFFB-37B3-42EF-95E2-BF92375A4693}"/>
                </a:ext>
              </a:extLst>
            </p:cNvPr>
            <p:cNvSpPr/>
            <p:nvPr/>
          </p:nvSpPr>
          <p:spPr>
            <a:xfrm>
              <a:off x="8830715" y="5221381"/>
              <a:ext cx="1347873" cy="68609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Kundeteam</a:t>
              </a:r>
            </a:p>
            <a:p>
              <a:pPr algn="ctr"/>
              <a:r>
                <a:rPr lang="da-DK" sz="800" dirty="0"/>
                <a:t>Forpligtende aftaler, varer, tjenesteydelser, it og tele</a:t>
              </a:r>
            </a:p>
          </p:txBody>
        </p:sp>
        <p:sp>
          <p:nvSpPr>
            <p:cNvPr id="87" name="Rektangel 86">
              <a:extLst>
                <a:ext uri="{FF2B5EF4-FFF2-40B4-BE49-F238E27FC236}">
                  <a16:creationId xmlns:a16="http://schemas.microsoft.com/office/drawing/2014/main" xmlns="" id="{297106FF-7A9B-45EB-9B68-23C173C24C8C}"/>
                </a:ext>
              </a:extLst>
            </p:cNvPr>
            <p:cNvSpPr/>
            <p:nvPr/>
          </p:nvSpPr>
          <p:spPr>
            <a:xfrm>
              <a:off x="10126859" y="3818547"/>
              <a:ext cx="864097" cy="594678"/>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700" dirty="0"/>
                <a:t>Reception</a:t>
              </a:r>
            </a:p>
          </p:txBody>
        </p:sp>
        <p:sp>
          <p:nvSpPr>
            <p:cNvPr id="88" name="Rektangel 87">
              <a:extLst>
                <a:ext uri="{FF2B5EF4-FFF2-40B4-BE49-F238E27FC236}">
                  <a16:creationId xmlns:a16="http://schemas.microsoft.com/office/drawing/2014/main" xmlns="" id="{2657163B-9F2A-4889-9C3A-A2CD62E96ADA}"/>
                </a:ext>
              </a:extLst>
            </p:cNvPr>
            <p:cNvSpPr/>
            <p:nvPr/>
          </p:nvSpPr>
          <p:spPr>
            <a:xfrm>
              <a:off x="4133260" y="5221381"/>
              <a:ext cx="795704" cy="68609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Forpligtende aftaler</a:t>
              </a:r>
            </a:p>
          </p:txBody>
        </p:sp>
        <p:sp>
          <p:nvSpPr>
            <p:cNvPr id="89" name="Rektangel 88">
              <a:extLst>
                <a:ext uri="{FF2B5EF4-FFF2-40B4-BE49-F238E27FC236}">
                  <a16:creationId xmlns:a16="http://schemas.microsoft.com/office/drawing/2014/main" xmlns="" id="{9ED1E5CF-A98E-4B6C-BFC4-15B707E48D48}"/>
                </a:ext>
              </a:extLst>
            </p:cNvPr>
            <p:cNvSpPr/>
            <p:nvPr/>
          </p:nvSpPr>
          <p:spPr>
            <a:xfrm>
              <a:off x="3284735" y="5221381"/>
              <a:ext cx="795704" cy="68609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Varer og </a:t>
              </a:r>
              <a:r>
                <a:rPr lang="da-DK" sz="800" dirty="0" err="1"/>
                <a:t>tjeneste-ydelser</a:t>
              </a:r>
              <a:endParaRPr lang="da-DK" sz="800" dirty="0"/>
            </a:p>
          </p:txBody>
        </p:sp>
        <p:sp>
          <p:nvSpPr>
            <p:cNvPr id="90" name="Rektangel 89">
              <a:extLst>
                <a:ext uri="{FF2B5EF4-FFF2-40B4-BE49-F238E27FC236}">
                  <a16:creationId xmlns:a16="http://schemas.microsoft.com/office/drawing/2014/main" xmlns="" id="{B3CBDAAC-22CF-4916-95F4-D9D6BF8F9D8E}"/>
                </a:ext>
              </a:extLst>
            </p:cNvPr>
            <p:cNvSpPr/>
            <p:nvPr/>
          </p:nvSpPr>
          <p:spPr>
            <a:xfrm>
              <a:off x="2445305" y="5221381"/>
              <a:ext cx="795704" cy="68609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IT og tele</a:t>
              </a:r>
            </a:p>
          </p:txBody>
        </p:sp>
        <p:sp>
          <p:nvSpPr>
            <p:cNvPr id="91" name="Rektangel 90">
              <a:extLst>
                <a:ext uri="{FF2B5EF4-FFF2-40B4-BE49-F238E27FC236}">
                  <a16:creationId xmlns:a16="http://schemas.microsoft.com/office/drawing/2014/main" xmlns="" id="{1078CC5E-5DEF-44C1-94DF-EE26B9F71022}"/>
                </a:ext>
              </a:extLst>
            </p:cNvPr>
            <p:cNvSpPr/>
            <p:nvPr/>
          </p:nvSpPr>
          <p:spPr>
            <a:xfrm>
              <a:off x="1606008" y="5221381"/>
              <a:ext cx="795704" cy="68609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Jura og CSR</a:t>
              </a:r>
            </a:p>
          </p:txBody>
        </p:sp>
        <p:sp>
          <p:nvSpPr>
            <p:cNvPr id="92" name="Rektangel 91">
              <a:extLst>
                <a:ext uri="{FF2B5EF4-FFF2-40B4-BE49-F238E27FC236}">
                  <a16:creationId xmlns:a16="http://schemas.microsoft.com/office/drawing/2014/main" xmlns="" id="{0AE21C62-364B-4F49-BF87-B5997BAEDAAB}"/>
                </a:ext>
              </a:extLst>
            </p:cNvPr>
            <p:cNvSpPr/>
            <p:nvPr/>
          </p:nvSpPr>
          <p:spPr>
            <a:xfrm>
              <a:off x="3742652" y="3334119"/>
              <a:ext cx="1081018" cy="56868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Kommunikation</a:t>
              </a:r>
            </a:p>
          </p:txBody>
        </p:sp>
        <p:sp>
          <p:nvSpPr>
            <p:cNvPr id="93" name="Rektangel 92">
              <a:extLst>
                <a:ext uri="{FF2B5EF4-FFF2-40B4-BE49-F238E27FC236}">
                  <a16:creationId xmlns:a16="http://schemas.microsoft.com/office/drawing/2014/main" xmlns="" id="{E7B81706-8749-47B9-8C19-34B59E0AB085}"/>
                </a:ext>
              </a:extLst>
            </p:cNvPr>
            <p:cNvSpPr/>
            <p:nvPr/>
          </p:nvSpPr>
          <p:spPr>
            <a:xfrm>
              <a:off x="8362664" y="2210561"/>
              <a:ext cx="634949" cy="512309"/>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HR</a:t>
              </a:r>
              <a:endParaRPr lang="da-DK" sz="900" dirty="0"/>
            </a:p>
          </p:txBody>
        </p:sp>
      </p:grpSp>
      <p:sp>
        <p:nvSpPr>
          <p:cNvPr id="6" name="Titel 5">
            <a:extLst>
              <a:ext uri="{FF2B5EF4-FFF2-40B4-BE49-F238E27FC236}">
                <a16:creationId xmlns:a16="http://schemas.microsoft.com/office/drawing/2014/main" xmlns="" id="{865E7D65-44E9-4D7E-99EB-89CA15B7008A}"/>
              </a:ext>
            </a:extLst>
          </p:cNvPr>
          <p:cNvSpPr>
            <a:spLocks noGrp="1"/>
          </p:cNvSpPr>
          <p:nvPr>
            <p:ph type="title"/>
          </p:nvPr>
        </p:nvSpPr>
        <p:spPr/>
        <p:txBody>
          <a:bodyPr/>
          <a:lstStyle/>
          <a:p>
            <a:r>
              <a:rPr lang="da-DK" dirty="0"/>
              <a:t>2. Organisering</a:t>
            </a:r>
          </a:p>
        </p:txBody>
      </p:sp>
      <p:sp>
        <p:nvSpPr>
          <p:cNvPr id="4" name="Pladsholder til slidenummer 3">
            <a:extLst>
              <a:ext uri="{FF2B5EF4-FFF2-40B4-BE49-F238E27FC236}">
                <a16:creationId xmlns:a16="http://schemas.microsoft.com/office/drawing/2014/main" xmlns="" id="{C292EB4C-9AC9-4607-B9D3-AF8612F98F64}"/>
              </a:ext>
            </a:extLst>
          </p:cNvPr>
          <p:cNvSpPr>
            <a:spLocks noGrp="1"/>
          </p:cNvSpPr>
          <p:nvPr>
            <p:ph type="sldNum" sz="quarter" idx="10"/>
          </p:nvPr>
        </p:nvSpPr>
        <p:spPr/>
        <p:txBody>
          <a:bodyPr/>
          <a:lstStyle/>
          <a:p>
            <a:fld id="{7FBC932F-F4CF-4098-97AF-13CD3D9A4492}" type="slidenum">
              <a:rPr lang="da-DK" smtClean="0"/>
              <a:pPr/>
              <a:t>4</a:t>
            </a:fld>
            <a:endParaRPr lang="da-DK" dirty="0"/>
          </a:p>
        </p:txBody>
      </p:sp>
      <p:sp>
        <p:nvSpPr>
          <p:cNvPr id="20" name="Ellipse 19">
            <a:extLst>
              <a:ext uri="{FF2B5EF4-FFF2-40B4-BE49-F238E27FC236}">
                <a16:creationId xmlns:a16="http://schemas.microsoft.com/office/drawing/2014/main" xmlns="" id="{B0DB2A1C-BAFC-4047-9722-0854EA30E943}"/>
              </a:ext>
            </a:extLst>
          </p:cNvPr>
          <p:cNvSpPr/>
          <p:nvPr/>
        </p:nvSpPr>
        <p:spPr>
          <a:xfrm>
            <a:off x="4257676" y="4238626"/>
            <a:ext cx="930006" cy="83388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3" name="Gruppe 2">
            <a:extLst>
              <a:ext uri="{FF2B5EF4-FFF2-40B4-BE49-F238E27FC236}">
                <a16:creationId xmlns:a16="http://schemas.microsoft.com/office/drawing/2014/main" xmlns="" id="{DD8DE2D4-3F89-4F34-9340-723F4AF3302D}"/>
              </a:ext>
            </a:extLst>
          </p:cNvPr>
          <p:cNvGrpSpPr/>
          <p:nvPr/>
        </p:nvGrpSpPr>
        <p:grpSpPr>
          <a:xfrm>
            <a:off x="9433933" y="624468"/>
            <a:ext cx="2642838" cy="5731882"/>
            <a:chOff x="9433933" y="624468"/>
            <a:chExt cx="2642838" cy="5731882"/>
          </a:xfrm>
        </p:grpSpPr>
        <p:grpSp>
          <p:nvGrpSpPr>
            <p:cNvPr id="19" name="Gruppe 18">
              <a:extLst>
                <a:ext uri="{FF2B5EF4-FFF2-40B4-BE49-F238E27FC236}">
                  <a16:creationId xmlns:a16="http://schemas.microsoft.com/office/drawing/2014/main" xmlns="" id="{5F23D0FD-F046-41ED-AA4C-5FD9DA1E9F47}"/>
                </a:ext>
              </a:extLst>
            </p:cNvPr>
            <p:cNvGrpSpPr/>
            <p:nvPr/>
          </p:nvGrpSpPr>
          <p:grpSpPr>
            <a:xfrm>
              <a:off x="9433933" y="624468"/>
              <a:ext cx="2642838" cy="5731882"/>
              <a:chOff x="9433933" y="624468"/>
              <a:chExt cx="2642838" cy="5731882"/>
            </a:xfrm>
          </p:grpSpPr>
          <p:sp>
            <p:nvSpPr>
              <p:cNvPr id="14" name="Rektangel 13">
                <a:extLst>
                  <a:ext uri="{FF2B5EF4-FFF2-40B4-BE49-F238E27FC236}">
                    <a16:creationId xmlns:a16="http://schemas.microsoft.com/office/drawing/2014/main" xmlns="" id="{5ACC0141-26C5-4E37-BE72-93686B79D8CE}"/>
                  </a:ext>
                </a:extLst>
              </p:cNvPr>
              <p:cNvSpPr/>
              <p:nvPr/>
            </p:nvSpPr>
            <p:spPr>
              <a:xfrm>
                <a:off x="9433933" y="624468"/>
                <a:ext cx="2564781" cy="57318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xmlns="" id="{9D320FBA-F55B-4F6B-9A0E-53698BEF5168}"/>
                  </a:ext>
                </a:extLst>
              </p:cNvPr>
              <p:cNvSpPr txBox="1"/>
              <p:nvPr/>
            </p:nvSpPr>
            <p:spPr>
              <a:xfrm>
                <a:off x="9757318" y="2509024"/>
                <a:ext cx="2319453" cy="830997"/>
              </a:xfrm>
              <a:prstGeom prst="rect">
                <a:avLst/>
              </a:prstGeom>
              <a:noFill/>
            </p:spPr>
            <p:txBody>
              <a:bodyPr wrap="square" rtlCol="0">
                <a:spAutoFit/>
              </a:bodyPr>
              <a:lstStyle/>
              <a:p>
                <a:pPr>
                  <a:buClr>
                    <a:srgbClr val="073951"/>
                  </a:buClr>
                  <a:buSzPct val="120000"/>
                </a:pPr>
                <a:r>
                  <a:rPr lang="da-DK" sz="1200" b="1" noProof="1">
                    <a:solidFill>
                      <a:schemeClr val="tx2"/>
                    </a:solidFill>
                    <a:latin typeface="+mn-lt"/>
                    <a:cs typeface="Arial"/>
                  </a:rPr>
                  <a:t>11 medarbejdere:</a:t>
                </a:r>
              </a:p>
              <a:p>
                <a:pPr>
                  <a:buClr>
                    <a:srgbClr val="073951"/>
                  </a:buClr>
                  <a:buSzPct val="120000"/>
                </a:pPr>
                <a:endParaRPr lang="da-DK" sz="1200" b="1" noProof="1">
                  <a:solidFill>
                    <a:schemeClr val="tx2"/>
                  </a:solidFill>
                  <a:latin typeface="+mn-lt"/>
                  <a:cs typeface="Arial"/>
                </a:endParaRPr>
              </a:p>
              <a:p>
                <a:pPr marL="171450" indent="-171450">
                  <a:buClr>
                    <a:srgbClr val="073951"/>
                  </a:buClr>
                  <a:buSzPct val="120000"/>
                  <a:buFontTx/>
                  <a:buChar char="-"/>
                </a:pPr>
                <a:r>
                  <a:rPr lang="da-DK" sz="1200" b="1" noProof="1">
                    <a:solidFill>
                      <a:schemeClr val="tx2"/>
                    </a:solidFill>
                    <a:cs typeface="Arial"/>
                  </a:rPr>
                  <a:t>1 chef</a:t>
                </a:r>
              </a:p>
              <a:p>
                <a:pPr marL="171450" indent="-171450">
                  <a:buClr>
                    <a:srgbClr val="073951"/>
                  </a:buClr>
                  <a:buSzPct val="120000"/>
                  <a:buFontTx/>
                  <a:buChar char="-"/>
                </a:pPr>
                <a:r>
                  <a:rPr lang="da-DK" sz="1200" b="1" noProof="1">
                    <a:solidFill>
                      <a:schemeClr val="tx2"/>
                    </a:solidFill>
                    <a:cs typeface="Arial"/>
                  </a:rPr>
                  <a:t>10</a:t>
                </a:r>
                <a:r>
                  <a:rPr lang="da-DK" sz="1200" b="1" noProof="1">
                    <a:solidFill>
                      <a:schemeClr val="tx2"/>
                    </a:solidFill>
                    <a:latin typeface="+mn-lt"/>
                    <a:cs typeface="Arial"/>
                  </a:rPr>
                  <a:t> kontraktansvarlige</a:t>
                </a:r>
              </a:p>
            </p:txBody>
          </p:sp>
          <p:sp>
            <p:nvSpPr>
              <p:cNvPr id="13" name="Tekstfelt 12">
                <a:extLst>
                  <a:ext uri="{FF2B5EF4-FFF2-40B4-BE49-F238E27FC236}">
                    <a16:creationId xmlns:a16="http://schemas.microsoft.com/office/drawing/2014/main" xmlns="" id="{3DAFED68-6848-4761-969F-B4DB4AC0D6AF}"/>
                  </a:ext>
                </a:extLst>
              </p:cNvPr>
              <p:cNvSpPr txBox="1"/>
              <p:nvPr/>
            </p:nvSpPr>
            <p:spPr>
              <a:xfrm>
                <a:off x="9757318" y="4942627"/>
                <a:ext cx="2241396" cy="1200329"/>
              </a:xfrm>
              <a:prstGeom prst="rect">
                <a:avLst/>
              </a:prstGeom>
              <a:noFill/>
            </p:spPr>
            <p:txBody>
              <a:bodyPr wrap="square" rtlCol="0">
                <a:spAutoFit/>
              </a:bodyPr>
              <a:lstStyle/>
              <a:p>
                <a:pPr>
                  <a:buClr>
                    <a:srgbClr val="073951"/>
                  </a:buClr>
                  <a:buSzPct val="120000"/>
                </a:pPr>
                <a:r>
                  <a:rPr lang="da-DK" sz="1200" b="1" noProof="1">
                    <a:solidFill>
                      <a:schemeClr val="tx2"/>
                    </a:solidFill>
                    <a:cs typeface="Arial"/>
                  </a:rPr>
                  <a:t>10</a:t>
                </a:r>
                <a:r>
                  <a:rPr lang="da-DK" sz="1200" b="1" noProof="1">
                    <a:solidFill>
                      <a:schemeClr val="tx2"/>
                    </a:solidFill>
                    <a:latin typeface="+mn-lt"/>
                    <a:cs typeface="Arial"/>
                  </a:rPr>
                  <a:t> (11) medarbejdere:</a:t>
                </a:r>
              </a:p>
              <a:p>
                <a:pPr>
                  <a:buClr>
                    <a:srgbClr val="073951"/>
                  </a:buClr>
                  <a:buSzPct val="120000"/>
                </a:pPr>
                <a:endParaRPr lang="da-DK" sz="1200" b="1" noProof="1">
                  <a:solidFill>
                    <a:schemeClr val="tx2"/>
                  </a:solidFill>
                  <a:latin typeface="+mn-lt"/>
                  <a:cs typeface="Arial"/>
                </a:endParaRPr>
              </a:p>
              <a:p>
                <a:pPr marL="171450" indent="-171450">
                  <a:buClr>
                    <a:srgbClr val="073951"/>
                  </a:buClr>
                  <a:buSzPct val="120000"/>
                  <a:buFontTx/>
                  <a:buChar char="-"/>
                </a:pPr>
                <a:r>
                  <a:rPr lang="da-DK" sz="1200" b="1" noProof="1">
                    <a:solidFill>
                      <a:schemeClr val="tx2"/>
                    </a:solidFill>
                    <a:cs typeface="Arial"/>
                  </a:rPr>
                  <a:t>1 chef</a:t>
                </a:r>
              </a:p>
              <a:p>
                <a:pPr marL="171450" indent="-171450">
                  <a:buClr>
                    <a:srgbClr val="073951"/>
                  </a:buClr>
                  <a:buSzPct val="120000"/>
                  <a:buFontTx/>
                  <a:buChar char="-"/>
                </a:pPr>
                <a:r>
                  <a:rPr lang="da-DK" sz="1200" b="1" noProof="1">
                    <a:solidFill>
                      <a:schemeClr val="tx2"/>
                    </a:solidFill>
                    <a:cs typeface="Arial"/>
                  </a:rPr>
                  <a:t>5 It-medarb.</a:t>
                </a:r>
                <a:endParaRPr lang="da-DK" sz="1200" b="1" noProof="1">
                  <a:solidFill>
                    <a:schemeClr val="tx2"/>
                  </a:solidFill>
                  <a:latin typeface="+mn-lt"/>
                  <a:cs typeface="Arial"/>
                </a:endParaRPr>
              </a:p>
              <a:p>
                <a:pPr marL="171450" indent="-171450">
                  <a:buClr>
                    <a:srgbClr val="073951"/>
                  </a:buClr>
                  <a:buSzPct val="120000"/>
                  <a:buFontTx/>
                  <a:buChar char="-"/>
                </a:pPr>
                <a:r>
                  <a:rPr lang="da-DK" sz="1200" b="1" noProof="1">
                    <a:solidFill>
                      <a:schemeClr val="tx2"/>
                    </a:solidFill>
                    <a:cs typeface="Arial"/>
                  </a:rPr>
                  <a:t>4 E-handelsmedarb.</a:t>
                </a:r>
              </a:p>
              <a:p>
                <a:pPr marL="171450" indent="-171450">
                  <a:buClr>
                    <a:srgbClr val="073951"/>
                  </a:buClr>
                  <a:buSzPct val="120000"/>
                  <a:buFontTx/>
                  <a:buChar char="-"/>
                </a:pPr>
                <a:r>
                  <a:rPr lang="da-DK" sz="1200" b="1" noProof="1">
                    <a:solidFill>
                      <a:schemeClr val="tx2"/>
                    </a:solidFill>
                    <a:cs typeface="Arial"/>
                  </a:rPr>
                  <a:t>1 studentermedhjælper</a:t>
                </a:r>
                <a:endParaRPr lang="da-DK" sz="1200" b="1" noProof="1">
                  <a:solidFill>
                    <a:schemeClr val="tx2"/>
                  </a:solidFill>
                  <a:latin typeface="+mn-lt"/>
                  <a:cs typeface="Arial"/>
                </a:endParaRPr>
              </a:p>
            </p:txBody>
          </p:sp>
          <p:pic>
            <p:nvPicPr>
              <p:cNvPr id="18" name="Billede 17">
                <a:extLst>
                  <a:ext uri="{FF2B5EF4-FFF2-40B4-BE49-F238E27FC236}">
                    <a16:creationId xmlns:a16="http://schemas.microsoft.com/office/drawing/2014/main" xmlns="" id="{A3B982AA-FD7B-4FDB-A952-CD8235470A15}"/>
                  </a:ext>
                </a:extLst>
              </p:cNvPr>
              <p:cNvPicPr>
                <a:picLocks noChangeAspect="1"/>
              </p:cNvPicPr>
              <p:nvPr/>
            </p:nvPicPr>
            <p:blipFill>
              <a:blip r:embed="rId2"/>
              <a:stretch>
                <a:fillRect/>
              </a:stretch>
            </p:blipFill>
            <p:spPr>
              <a:xfrm>
                <a:off x="9980457" y="1263210"/>
                <a:ext cx="1172749" cy="1032420"/>
              </a:xfrm>
              <a:prstGeom prst="rect">
                <a:avLst/>
              </a:prstGeom>
            </p:spPr>
          </p:pic>
        </p:grpSp>
        <p:sp>
          <p:nvSpPr>
            <p:cNvPr id="94" name="Rektangel 93">
              <a:extLst>
                <a:ext uri="{FF2B5EF4-FFF2-40B4-BE49-F238E27FC236}">
                  <a16:creationId xmlns:a16="http://schemas.microsoft.com/office/drawing/2014/main" xmlns="" id="{8B098C7D-6096-4014-8551-6CD12F719B4E}"/>
                </a:ext>
              </a:extLst>
            </p:cNvPr>
            <p:cNvSpPr/>
            <p:nvPr/>
          </p:nvSpPr>
          <p:spPr>
            <a:xfrm>
              <a:off x="9985501" y="3599362"/>
              <a:ext cx="1173600" cy="1033200"/>
            </a:xfrm>
            <a:prstGeom prst="rect">
              <a:avLst/>
            </a:prstGeom>
            <a:solidFill>
              <a:srgbClr val="00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E-handel og digitale services</a:t>
              </a:r>
            </a:p>
          </p:txBody>
        </p:sp>
      </p:grpSp>
      <p:sp>
        <p:nvSpPr>
          <p:cNvPr id="96" name="Ellipse 95">
            <a:extLst>
              <a:ext uri="{FF2B5EF4-FFF2-40B4-BE49-F238E27FC236}">
                <a16:creationId xmlns:a16="http://schemas.microsoft.com/office/drawing/2014/main" xmlns="" id="{ED3362CD-E62B-4096-9AB7-C55D4117A4D7}"/>
              </a:ext>
            </a:extLst>
          </p:cNvPr>
          <p:cNvSpPr/>
          <p:nvPr/>
        </p:nvSpPr>
        <p:spPr>
          <a:xfrm>
            <a:off x="5791616" y="4206901"/>
            <a:ext cx="930006" cy="83388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9595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fill="hold"/>
                                        <p:tgtEl>
                                          <p:spTgt spid="96"/>
                                        </p:tgtEl>
                                        <p:attrNameLst>
                                          <p:attrName>ppt_x</p:attrName>
                                        </p:attrNameLst>
                                      </p:cBhvr>
                                      <p:tavLst>
                                        <p:tav tm="0">
                                          <p:val>
                                            <p:strVal val="#ppt_x"/>
                                          </p:val>
                                        </p:tav>
                                        <p:tav tm="100000">
                                          <p:val>
                                            <p:strVal val="#ppt_x"/>
                                          </p:val>
                                        </p:tav>
                                      </p:tavLst>
                                    </p:anim>
                                    <p:anim calcmode="lin" valueType="num">
                                      <p:cBhvr additive="base">
                                        <p:cTn id="16"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billede 10">
            <a:extLst>
              <a:ext uri="{FF2B5EF4-FFF2-40B4-BE49-F238E27FC236}">
                <a16:creationId xmlns:a16="http://schemas.microsoft.com/office/drawing/2014/main" xmlns="" id="{2C248B95-0CA2-4D55-8C4D-71FF32F82AD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p:pic>
      <p:sp>
        <p:nvSpPr>
          <p:cNvPr id="5" name="Titel 4">
            <a:extLst>
              <a:ext uri="{FF2B5EF4-FFF2-40B4-BE49-F238E27FC236}">
                <a16:creationId xmlns:a16="http://schemas.microsoft.com/office/drawing/2014/main" xmlns="" id="{140AA0FE-26C3-4B09-B0ED-03BC0F0DF1C8}"/>
              </a:ext>
            </a:extLst>
          </p:cNvPr>
          <p:cNvSpPr>
            <a:spLocks noGrp="1"/>
          </p:cNvSpPr>
          <p:nvPr>
            <p:ph type="title"/>
          </p:nvPr>
        </p:nvSpPr>
        <p:spPr/>
        <p:txBody>
          <a:bodyPr/>
          <a:lstStyle/>
          <a:p>
            <a:r>
              <a:rPr lang="da-DK" dirty="0"/>
              <a:t>3. Hvad læner SKI sig op af?</a:t>
            </a:r>
          </a:p>
        </p:txBody>
      </p:sp>
      <p:sp>
        <p:nvSpPr>
          <p:cNvPr id="3" name="Pladsholder til slidenummer 2">
            <a:extLst>
              <a:ext uri="{FF2B5EF4-FFF2-40B4-BE49-F238E27FC236}">
                <a16:creationId xmlns:a16="http://schemas.microsoft.com/office/drawing/2014/main" xmlns="" id="{6D920033-4912-4D66-AE96-7E7CBEF88DF4}"/>
              </a:ext>
            </a:extLst>
          </p:cNvPr>
          <p:cNvSpPr>
            <a:spLocks noGrp="1"/>
          </p:cNvSpPr>
          <p:nvPr>
            <p:ph type="sldNum" sz="quarter" idx="10"/>
          </p:nvPr>
        </p:nvSpPr>
        <p:spPr/>
        <p:txBody>
          <a:bodyPr/>
          <a:lstStyle/>
          <a:p>
            <a:fld id="{7FBC932F-F4CF-4098-97AF-13CD3D9A4492}" type="slidenum">
              <a:rPr lang="da-DK" smtClean="0"/>
              <a:pPr/>
              <a:t>5</a:t>
            </a:fld>
            <a:endParaRPr lang="da-DK" dirty="0"/>
          </a:p>
        </p:txBody>
      </p:sp>
      <p:sp>
        <p:nvSpPr>
          <p:cNvPr id="7" name="Pladsholder til tekst 6">
            <a:extLst>
              <a:ext uri="{FF2B5EF4-FFF2-40B4-BE49-F238E27FC236}">
                <a16:creationId xmlns:a16="http://schemas.microsoft.com/office/drawing/2014/main" xmlns="" id="{4199BBFB-2870-49D2-B69C-FD1927C0E669}"/>
              </a:ext>
            </a:extLst>
          </p:cNvPr>
          <p:cNvSpPr>
            <a:spLocks noGrp="1"/>
          </p:cNvSpPr>
          <p:nvPr>
            <p:ph type="body" sz="quarter" idx="13"/>
          </p:nvPr>
        </p:nvSpPr>
        <p:spPr>
          <a:xfrm>
            <a:off x="725905" y="1271937"/>
            <a:ext cx="6112800" cy="4615200"/>
          </a:xfrm>
        </p:spPr>
        <p:txBody>
          <a:bodyPr/>
          <a:lstStyle/>
          <a:p>
            <a:r>
              <a:rPr lang="da-DK" b="1" dirty="0"/>
              <a:t>KL indkøbsstrategi:</a:t>
            </a:r>
          </a:p>
          <a:p>
            <a:pPr lvl="1"/>
            <a:r>
              <a:rPr lang="da-DK" sz="1400" i="1" dirty="0"/>
              <a:t>Bedre digital understøttelse af indkøbsopgaven</a:t>
            </a:r>
          </a:p>
          <a:p>
            <a:pPr lvl="1"/>
            <a:r>
              <a:rPr lang="da-DK" sz="1400" i="1" dirty="0"/>
              <a:t>Alle kommuner skal implementere og anvende E-handel i 2020</a:t>
            </a:r>
          </a:p>
          <a:p>
            <a:pPr lvl="1"/>
            <a:r>
              <a:rPr lang="da-DK" sz="1400" i="1" dirty="0"/>
              <a:t>Bedre og mere brugervenlige E-handelssystemer</a:t>
            </a:r>
            <a:endParaRPr lang="da-DK" i="1" dirty="0"/>
          </a:p>
          <a:p>
            <a:r>
              <a:rPr lang="da-DK" b="1" dirty="0"/>
              <a:t>Den fællesoffentlige indkøbsstrategi</a:t>
            </a:r>
          </a:p>
          <a:p>
            <a:pPr lvl="1"/>
            <a:r>
              <a:rPr lang="da-DK" sz="1400" i="1" dirty="0"/>
              <a:t>Digital offentlig udbud – lov er trådt i kraft 1. juli 2018</a:t>
            </a:r>
          </a:p>
          <a:p>
            <a:pPr lvl="1"/>
            <a:r>
              <a:rPr lang="da-DK" sz="1400" i="1" dirty="0"/>
              <a:t>Brug af standarder – analyse gennemført</a:t>
            </a:r>
            <a:endParaRPr lang="da-DK" i="1" dirty="0"/>
          </a:p>
          <a:p>
            <a:r>
              <a:rPr lang="da-DK" b="1" dirty="0"/>
              <a:t>S823 og TC440</a:t>
            </a:r>
          </a:p>
          <a:p>
            <a:pPr lvl="1"/>
            <a:r>
              <a:rPr lang="da-DK" sz="1400" i="1" dirty="0"/>
              <a:t>Standardiseringsarbejde på tværs af EU</a:t>
            </a:r>
            <a:endParaRPr lang="da-DK" i="1" dirty="0"/>
          </a:p>
          <a:p>
            <a:r>
              <a:rPr lang="da-DK" b="1" dirty="0"/>
              <a:t>Økonomiaftalen 2019 mellem Regeringen, KL og Regioner:</a:t>
            </a:r>
          </a:p>
          <a:p>
            <a:pPr lvl="1"/>
            <a:r>
              <a:rPr lang="da-DK" sz="1400" i="1" dirty="0"/>
              <a:t>Digitalisering af indkøb. Parterne er enige om at fremme brugen af e-handel på relevante indkøbsaftaler. Regeringen vil fremsætte lovforslag om, at en række indkøbskategorier skal </a:t>
            </a:r>
            <a:r>
              <a:rPr lang="da-DK" sz="1400" i="1" dirty="0" err="1"/>
              <a:t>e-handles</a:t>
            </a:r>
            <a:r>
              <a:rPr lang="da-DK" sz="1400" i="1" dirty="0"/>
              <a:t> ved e-ordrer og e-kataloger, når det offentlige handler med private leverandører. Lovforslaget forventes at træde i kraft medio 2020</a:t>
            </a:r>
          </a:p>
          <a:p>
            <a:endParaRPr lang="da-DK" i="1" dirty="0"/>
          </a:p>
        </p:txBody>
      </p:sp>
    </p:spTree>
    <p:extLst>
      <p:ext uri="{BB962C8B-B14F-4D97-AF65-F5344CB8AC3E}">
        <p14:creationId xmlns:p14="http://schemas.microsoft.com/office/powerpoint/2010/main" val="24473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fade">
                                      <p:cBhvr>
                                        <p:cTn id="40" dur="500"/>
                                        <p:tgtEl>
                                          <p:spTgt spid="7">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Effect transition="in" filter="fade">
                                      <p:cBhvr>
                                        <p:cTn id="4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a:extLst>
              <a:ext uri="{FF2B5EF4-FFF2-40B4-BE49-F238E27FC236}">
                <a16:creationId xmlns:a16="http://schemas.microsoft.com/office/drawing/2014/main" xmlns="" id="{85EB958E-4932-4F3A-8F3D-692B9E5DDED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p:pic>
      <p:sp>
        <p:nvSpPr>
          <p:cNvPr id="5" name="Titel 4">
            <a:extLst>
              <a:ext uri="{FF2B5EF4-FFF2-40B4-BE49-F238E27FC236}">
                <a16:creationId xmlns:a16="http://schemas.microsoft.com/office/drawing/2014/main" xmlns="" id="{4A790FBE-BB56-408B-BE5E-BA8C67FFF2F0}"/>
              </a:ext>
            </a:extLst>
          </p:cNvPr>
          <p:cNvSpPr>
            <a:spLocks noGrp="1"/>
          </p:cNvSpPr>
          <p:nvPr>
            <p:ph type="title"/>
          </p:nvPr>
        </p:nvSpPr>
        <p:spPr/>
        <p:txBody>
          <a:bodyPr>
            <a:normAutofit fontScale="90000"/>
          </a:bodyPr>
          <a:lstStyle/>
          <a:p>
            <a:r>
              <a:rPr lang="da-DK" dirty="0"/>
              <a:t>4. Udvikling indenfor E-handelsområdet i SKI</a:t>
            </a:r>
          </a:p>
        </p:txBody>
      </p:sp>
      <p:sp>
        <p:nvSpPr>
          <p:cNvPr id="3" name="Pladsholder til slidenummer 2">
            <a:extLst>
              <a:ext uri="{FF2B5EF4-FFF2-40B4-BE49-F238E27FC236}">
                <a16:creationId xmlns:a16="http://schemas.microsoft.com/office/drawing/2014/main" xmlns="" id="{0E79B47C-6BC0-4B05-93E1-2E19ACDD2AFE}"/>
              </a:ext>
            </a:extLst>
          </p:cNvPr>
          <p:cNvSpPr>
            <a:spLocks noGrp="1"/>
          </p:cNvSpPr>
          <p:nvPr>
            <p:ph type="sldNum" sz="quarter" idx="10"/>
          </p:nvPr>
        </p:nvSpPr>
        <p:spPr/>
        <p:txBody>
          <a:bodyPr/>
          <a:lstStyle/>
          <a:p>
            <a:fld id="{7FBC932F-F4CF-4098-97AF-13CD3D9A4492}" type="slidenum">
              <a:rPr lang="da-DK" smtClean="0"/>
              <a:pPr/>
              <a:t>6</a:t>
            </a:fld>
            <a:endParaRPr lang="da-DK" dirty="0"/>
          </a:p>
        </p:txBody>
      </p:sp>
      <p:sp>
        <p:nvSpPr>
          <p:cNvPr id="6" name="Pladsholder til tekst 5">
            <a:extLst>
              <a:ext uri="{FF2B5EF4-FFF2-40B4-BE49-F238E27FC236}">
                <a16:creationId xmlns:a16="http://schemas.microsoft.com/office/drawing/2014/main" xmlns="" id="{6BA8DD02-668A-42A0-9FB5-31FD7984A14C}"/>
              </a:ext>
            </a:extLst>
          </p:cNvPr>
          <p:cNvSpPr>
            <a:spLocks noGrp="1"/>
          </p:cNvSpPr>
          <p:nvPr>
            <p:ph type="body" sz="quarter" idx="11"/>
          </p:nvPr>
        </p:nvSpPr>
        <p:spPr/>
        <p:txBody>
          <a:bodyPr>
            <a:normAutofit/>
          </a:bodyPr>
          <a:lstStyle/>
          <a:p>
            <a:pPr marL="285750" indent="-285750" fontAlgn="ctr">
              <a:buFont typeface="Arial" panose="020B0604020202020204" pitchFamily="34" charset="0"/>
              <a:buChar char="•"/>
            </a:pPr>
            <a:r>
              <a:rPr lang="da-DK" b="1" dirty="0"/>
              <a:t>Nyt SKI-katalog</a:t>
            </a:r>
          </a:p>
          <a:p>
            <a:pPr marL="971550" lvl="1" indent="-285750" fontAlgn="ctr"/>
            <a:r>
              <a:rPr lang="da-DK" sz="1400" i="1" dirty="0"/>
              <a:t>Katalogbrowser med avancerede filtreringsmuligheder</a:t>
            </a:r>
          </a:p>
          <a:p>
            <a:pPr marL="971550" lvl="1" indent="-285750" fontAlgn="ctr"/>
            <a:r>
              <a:rPr lang="da-DK" sz="1400" i="1" dirty="0"/>
              <a:t>Avancerede listefunktioner</a:t>
            </a:r>
          </a:p>
          <a:p>
            <a:pPr marL="971550" lvl="1" indent="-285750" fontAlgn="ctr"/>
            <a:r>
              <a:rPr lang="da-DK" sz="1400" i="1" dirty="0"/>
              <a:t>Kan bruges til </a:t>
            </a:r>
            <a:r>
              <a:rPr lang="da-DK" sz="1400" i="1" dirty="0" err="1"/>
              <a:t>benchmark</a:t>
            </a:r>
            <a:endParaRPr lang="da-DK" sz="1400" i="1" dirty="0"/>
          </a:p>
          <a:p>
            <a:pPr marL="971550" lvl="1" indent="-285750" fontAlgn="ctr"/>
            <a:r>
              <a:rPr lang="da-DK" sz="1400" i="1" dirty="0"/>
              <a:t>Avanceret katalogadministration</a:t>
            </a:r>
          </a:p>
          <a:p>
            <a:pPr marL="285750" indent="-285750" fontAlgn="ctr">
              <a:buFont typeface="Arial" panose="020B0604020202020204" pitchFamily="34" charset="0"/>
              <a:buChar char="•"/>
            </a:pPr>
            <a:r>
              <a:rPr lang="da-DK" b="1" dirty="0" err="1"/>
              <a:t>Tildelingstool</a:t>
            </a:r>
            <a:endParaRPr lang="da-DK" b="1" dirty="0"/>
          </a:p>
          <a:p>
            <a:pPr marL="971550" lvl="1" indent="-285750" fontAlgn="ctr"/>
            <a:r>
              <a:rPr lang="da-DK" sz="1400" i="1" dirty="0"/>
              <a:t>Udviklet på 02.15 og 02.17 (It-konsulenter og –rådgivning)</a:t>
            </a:r>
          </a:p>
          <a:p>
            <a:pPr marL="971550" lvl="1" indent="-285750" fontAlgn="ctr"/>
            <a:r>
              <a:rPr lang="da-DK" sz="1400" i="1" dirty="0"/>
              <a:t>Under udvikling 02.18 og 02.19 (It-løsninger og </a:t>
            </a:r>
            <a:r>
              <a:rPr lang="da-DK" sz="1400" i="1" dirty="0" err="1"/>
              <a:t>Saas</a:t>
            </a:r>
            <a:r>
              <a:rPr lang="da-DK" sz="1400" i="1" dirty="0"/>
              <a:t>/Cloud)</a:t>
            </a:r>
            <a:endParaRPr lang="da-DK" i="1" dirty="0"/>
          </a:p>
          <a:p>
            <a:pPr marL="285750" indent="-285750" fontAlgn="ctr">
              <a:buFont typeface="Arial" panose="020B0604020202020204" pitchFamily="34" charset="0"/>
              <a:buChar char="•"/>
            </a:pPr>
            <a:r>
              <a:rPr lang="da-DK" b="1" dirty="0"/>
              <a:t>Funktioner på vej</a:t>
            </a:r>
          </a:p>
          <a:p>
            <a:pPr marL="971550" lvl="1" indent="-285750" fontAlgn="ctr"/>
            <a:r>
              <a:rPr lang="da-DK" sz="1400" i="1" dirty="0" err="1"/>
              <a:t>Bestilbar</a:t>
            </a:r>
            <a:r>
              <a:rPr lang="da-DK" sz="1400" i="1" dirty="0"/>
              <a:t> ja/nej (sæsonvarer)</a:t>
            </a:r>
          </a:p>
          <a:p>
            <a:pPr marL="971550" lvl="1" indent="-285750" fontAlgn="ctr"/>
            <a:r>
              <a:rPr lang="da-DK" sz="1400" i="1" dirty="0"/>
              <a:t>Relationer - variantstyring - tilbehør - sammensætning af varer </a:t>
            </a:r>
          </a:p>
          <a:p>
            <a:pPr marL="285750" indent="-285750" fontAlgn="ctr">
              <a:buFont typeface="Arial" panose="020B0604020202020204" pitchFamily="34" charset="0"/>
              <a:buChar char="•"/>
            </a:pPr>
            <a:r>
              <a:rPr lang="da-DK" b="1" dirty="0"/>
              <a:t>Fokus for E-teamet:</a:t>
            </a:r>
          </a:p>
          <a:p>
            <a:pPr marL="971550" lvl="1" indent="-285750" fontAlgn="ctr"/>
            <a:r>
              <a:rPr lang="da-DK" sz="1400" i="1" dirty="0"/>
              <a:t>Endnu bedre datakvalitet</a:t>
            </a:r>
          </a:p>
          <a:p>
            <a:pPr marL="971550" lvl="1" indent="-285750" fontAlgn="ctr"/>
            <a:r>
              <a:rPr lang="da-DK" sz="1400" i="1" dirty="0"/>
              <a:t>Endnu bedre brugeroplevelse</a:t>
            </a:r>
          </a:p>
          <a:p>
            <a:pPr marL="971550" lvl="1" indent="-285750" fontAlgn="ctr"/>
            <a:r>
              <a:rPr lang="da-DK" sz="1400" i="1" dirty="0"/>
              <a:t>Bedre samspil mellem SKI og E-handelsportalerne</a:t>
            </a:r>
          </a:p>
          <a:p>
            <a:endParaRPr lang="da-DK" dirty="0"/>
          </a:p>
        </p:txBody>
      </p:sp>
    </p:spTree>
    <p:extLst>
      <p:ext uri="{BB962C8B-B14F-4D97-AF65-F5344CB8AC3E}">
        <p14:creationId xmlns:p14="http://schemas.microsoft.com/office/powerpoint/2010/main" val="4433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500"/>
                                        <p:tgtEl>
                                          <p:spTgt spid="6">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500"/>
                                        <p:tgtEl>
                                          <p:spTgt spid="6">
                                            <p:txEl>
                                              <p:pRg st="13" end="1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14" end="14"/>
                                            </p:txEl>
                                          </p:spTgt>
                                        </p:tgtEl>
                                        <p:attrNameLst>
                                          <p:attrName>style.visibility</p:attrName>
                                        </p:attrNameLst>
                                      </p:cBhvr>
                                      <p:to>
                                        <p:strVal val="visible"/>
                                      </p:to>
                                    </p:set>
                                    <p:animEffect transition="in" filter="fade">
                                      <p:cBhvr>
                                        <p:cTn id="55"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a:extLst>
              <a:ext uri="{FF2B5EF4-FFF2-40B4-BE49-F238E27FC236}">
                <a16:creationId xmlns:a16="http://schemas.microsoft.com/office/drawing/2014/main" xmlns="" id="{406F8643-1719-45AC-8D72-F48034EDC88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p:pic>
      <p:sp>
        <p:nvSpPr>
          <p:cNvPr id="3" name="Titel 2">
            <a:extLst>
              <a:ext uri="{FF2B5EF4-FFF2-40B4-BE49-F238E27FC236}">
                <a16:creationId xmlns:a16="http://schemas.microsoft.com/office/drawing/2014/main" xmlns="" id="{49463F50-56FD-4E42-B4FE-348C62DA98EA}"/>
              </a:ext>
            </a:extLst>
          </p:cNvPr>
          <p:cNvSpPr>
            <a:spLocks noGrp="1"/>
          </p:cNvSpPr>
          <p:nvPr>
            <p:ph type="title"/>
          </p:nvPr>
        </p:nvSpPr>
        <p:spPr/>
        <p:txBody>
          <a:bodyPr/>
          <a:lstStyle/>
          <a:p>
            <a:r>
              <a:rPr lang="da-DK" dirty="0"/>
              <a:t>5. Udviklingen på den lange bane</a:t>
            </a:r>
          </a:p>
        </p:txBody>
      </p:sp>
      <p:sp>
        <p:nvSpPr>
          <p:cNvPr id="4" name="Pladsholder til slidenummer 3">
            <a:extLst>
              <a:ext uri="{FF2B5EF4-FFF2-40B4-BE49-F238E27FC236}">
                <a16:creationId xmlns:a16="http://schemas.microsoft.com/office/drawing/2014/main" xmlns="" id="{FC34720D-6025-4C0B-8801-9063FA685E02}"/>
              </a:ext>
            </a:extLst>
          </p:cNvPr>
          <p:cNvSpPr>
            <a:spLocks noGrp="1"/>
          </p:cNvSpPr>
          <p:nvPr>
            <p:ph type="sldNum" sz="quarter" idx="10"/>
          </p:nvPr>
        </p:nvSpPr>
        <p:spPr/>
        <p:txBody>
          <a:bodyPr/>
          <a:lstStyle/>
          <a:p>
            <a:fld id="{7FBC932F-F4CF-4098-97AF-13CD3D9A4492}" type="slidenum">
              <a:rPr lang="da-DK" smtClean="0"/>
              <a:pPr/>
              <a:t>7</a:t>
            </a:fld>
            <a:endParaRPr lang="da-DK" dirty="0"/>
          </a:p>
        </p:txBody>
      </p:sp>
      <p:sp>
        <p:nvSpPr>
          <p:cNvPr id="5" name="Pladsholder til tekst 4">
            <a:extLst>
              <a:ext uri="{FF2B5EF4-FFF2-40B4-BE49-F238E27FC236}">
                <a16:creationId xmlns:a16="http://schemas.microsoft.com/office/drawing/2014/main" xmlns="" id="{3996E8DF-9EED-43E2-BA1C-47DF90DF860A}"/>
              </a:ext>
            </a:extLst>
          </p:cNvPr>
          <p:cNvSpPr>
            <a:spLocks noGrp="1"/>
          </p:cNvSpPr>
          <p:nvPr>
            <p:ph type="body" sz="quarter" idx="11"/>
          </p:nvPr>
        </p:nvSpPr>
        <p:spPr/>
        <p:txBody>
          <a:bodyPr/>
          <a:lstStyle/>
          <a:p>
            <a:pPr fontAlgn="ctr"/>
            <a:r>
              <a:rPr lang="da-DK" dirty="0"/>
              <a:t>Ny digitaliseringshandlingsplan bliver forventelig godkendt til november 2018 og peger i retning af:</a:t>
            </a:r>
            <a:br>
              <a:rPr lang="da-DK" dirty="0"/>
            </a:br>
            <a:endParaRPr lang="da-DK" dirty="0"/>
          </a:p>
          <a:p>
            <a:pPr lvl="1" fontAlgn="ctr"/>
            <a:r>
              <a:rPr lang="da-DK" dirty="0"/>
              <a:t>Nyt ski.dk som bl.a. vil understøtte de nye anvendelsesmuligheder (frivillig for nogle og forpligtende for andre)</a:t>
            </a:r>
          </a:p>
          <a:p>
            <a:pPr lvl="1" fontAlgn="ctr"/>
            <a:r>
              <a:rPr lang="da-DK" dirty="0"/>
              <a:t>Punch-out mulighed op mod SKI-kataloget</a:t>
            </a:r>
          </a:p>
          <a:p>
            <a:pPr lvl="1" fontAlgn="ctr"/>
            <a:r>
              <a:rPr lang="da-DK" dirty="0"/>
              <a:t>Dynamisk indkøbssystem – er allerede i drift på 50.86 Biler</a:t>
            </a:r>
          </a:p>
          <a:p>
            <a:pPr lvl="1" fontAlgn="ctr"/>
            <a:r>
              <a:rPr lang="da-DK" dirty="0"/>
              <a:t>E-auktioner</a:t>
            </a:r>
          </a:p>
          <a:p>
            <a:pPr lvl="1" fontAlgn="ctr"/>
            <a:r>
              <a:rPr lang="da-DK" dirty="0"/>
              <a:t>Mini-udbud</a:t>
            </a:r>
          </a:p>
          <a:p>
            <a:endParaRPr lang="da-DK" dirty="0"/>
          </a:p>
        </p:txBody>
      </p:sp>
    </p:spTree>
    <p:extLst>
      <p:ext uri="{BB962C8B-B14F-4D97-AF65-F5344CB8AC3E}">
        <p14:creationId xmlns:p14="http://schemas.microsoft.com/office/powerpoint/2010/main" val="67746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6. Værdien af complianceforøgelse – et helt nede på jorden eksempel</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8</a:t>
            </a:fld>
            <a:endParaRPr lang="da-DK" dirty="0"/>
          </a:p>
        </p:txBody>
      </p:sp>
      <p:sp>
        <p:nvSpPr>
          <p:cNvPr id="4" name="Pladsholder til tekst 3"/>
          <p:cNvSpPr>
            <a:spLocks noGrp="1"/>
          </p:cNvSpPr>
          <p:nvPr>
            <p:ph type="body" sz="quarter" idx="11"/>
          </p:nvPr>
        </p:nvSpPr>
        <p:spPr/>
        <p:txBody>
          <a:bodyPr>
            <a:normAutofit fontScale="92500" lnSpcReduction="10000"/>
          </a:bodyPr>
          <a:lstStyle/>
          <a:p>
            <a:r>
              <a:rPr lang="da-DK" dirty="0"/>
              <a:t>50.55 Kontorartikler</a:t>
            </a:r>
          </a:p>
          <a:p>
            <a:endParaRPr lang="da-DK" dirty="0"/>
          </a:p>
        </p:txBody>
      </p:sp>
      <p:graphicFrame>
        <p:nvGraphicFramePr>
          <p:cNvPr id="8" name="Tabel 7"/>
          <p:cNvGraphicFramePr>
            <a:graphicFrameLocks noGrp="1"/>
          </p:cNvGraphicFramePr>
          <p:nvPr>
            <p:extLst/>
          </p:nvPr>
        </p:nvGraphicFramePr>
        <p:xfrm>
          <a:off x="1695874" y="2710638"/>
          <a:ext cx="5597811" cy="2225040"/>
        </p:xfrm>
        <a:graphic>
          <a:graphicData uri="http://schemas.openxmlformats.org/drawingml/2006/table">
            <a:tbl>
              <a:tblPr firstRow="1" bandRow="1">
                <a:tableStyleId>{5C22544A-7EE6-4342-B048-85BDC9FD1C3A}</a:tableStyleId>
              </a:tblPr>
              <a:tblGrid>
                <a:gridCol w="3933541">
                  <a:extLst>
                    <a:ext uri="{9D8B030D-6E8A-4147-A177-3AD203B41FA5}">
                      <a16:colId xmlns:a16="http://schemas.microsoft.com/office/drawing/2014/main" xmlns="" val="17830825"/>
                    </a:ext>
                  </a:extLst>
                </a:gridCol>
                <a:gridCol w="1664270">
                  <a:extLst>
                    <a:ext uri="{9D8B030D-6E8A-4147-A177-3AD203B41FA5}">
                      <a16:colId xmlns:a16="http://schemas.microsoft.com/office/drawing/2014/main" xmlns="" val="2986221149"/>
                    </a:ext>
                  </a:extLst>
                </a:gridCol>
              </a:tblGrid>
              <a:tr h="370840">
                <a:tc>
                  <a:txBody>
                    <a:bodyPr/>
                    <a:lstStyle/>
                    <a:p>
                      <a:r>
                        <a:rPr lang="da-DK" dirty="0"/>
                        <a:t>Produktbeskrivelse (eFaktura)</a:t>
                      </a:r>
                    </a:p>
                  </a:txBody>
                  <a:tcPr/>
                </a:tc>
                <a:tc>
                  <a:txBody>
                    <a:bodyPr/>
                    <a:lstStyle/>
                    <a:p>
                      <a:pPr algn="r"/>
                      <a:r>
                        <a:rPr lang="da-DK" dirty="0"/>
                        <a:t>Pris</a:t>
                      </a:r>
                    </a:p>
                  </a:txBody>
                  <a:tcPr/>
                </a:tc>
                <a:extLst>
                  <a:ext uri="{0D108BD9-81ED-4DB2-BD59-A6C34878D82A}">
                    <a16:rowId xmlns:a16="http://schemas.microsoft.com/office/drawing/2014/main" xmlns="" val="1397165645"/>
                  </a:ext>
                </a:extLst>
              </a:tr>
              <a:tr h="370840">
                <a:tc>
                  <a:txBody>
                    <a:bodyPr/>
                    <a:lstStyle/>
                    <a:p>
                      <a:r>
                        <a:rPr lang="da-DK" sz="1200" dirty="0"/>
                        <a:t>PK10 SKRIVEHÆFTE A4 LINJ 8,5 MM </a:t>
                      </a:r>
                      <a:r>
                        <a:rPr lang="da-DK" sz="1200" dirty="0">
                          <a:solidFill>
                            <a:srgbClr val="FF0000"/>
                          </a:solidFill>
                        </a:rPr>
                        <a:t>RØD</a:t>
                      </a:r>
                    </a:p>
                  </a:txBody>
                  <a:tcPr anchor="ctr"/>
                </a:tc>
                <a:tc>
                  <a:txBody>
                    <a:bodyPr/>
                    <a:lstStyle/>
                    <a:p>
                      <a:pPr algn="r"/>
                      <a:r>
                        <a:rPr lang="da-DK" dirty="0"/>
                        <a:t>5,84 kr.</a:t>
                      </a:r>
                    </a:p>
                  </a:txBody>
                  <a:tcPr anchor="ctr"/>
                </a:tc>
                <a:extLst>
                  <a:ext uri="{0D108BD9-81ED-4DB2-BD59-A6C34878D82A}">
                    <a16:rowId xmlns:a16="http://schemas.microsoft.com/office/drawing/2014/main" xmlns="" val="1005812336"/>
                  </a:ext>
                </a:extLst>
              </a:tr>
              <a:tr h="370840">
                <a:tc>
                  <a:txBody>
                    <a:bodyPr/>
                    <a:lstStyle/>
                    <a:p>
                      <a:r>
                        <a:rPr lang="da-DK" sz="1200" dirty="0"/>
                        <a:t>PK10 SKRIVEHÆFTE A4 LINJ 8,5 MM </a:t>
                      </a:r>
                      <a:r>
                        <a:rPr lang="da-DK" sz="1200" dirty="0">
                          <a:solidFill>
                            <a:srgbClr val="002060"/>
                          </a:solidFill>
                        </a:rPr>
                        <a:t>MØRKEBLÅ</a:t>
                      </a:r>
                    </a:p>
                  </a:txBody>
                  <a:tcPr anchor="ctr"/>
                </a:tc>
                <a:tc>
                  <a:txBody>
                    <a:bodyPr/>
                    <a:lstStyle/>
                    <a:p>
                      <a:pPr algn="r"/>
                      <a:r>
                        <a:rPr lang="da-DK" dirty="0"/>
                        <a:t>26,86 kr.</a:t>
                      </a:r>
                    </a:p>
                  </a:txBody>
                  <a:tcPr anchor="ctr"/>
                </a:tc>
                <a:extLst>
                  <a:ext uri="{0D108BD9-81ED-4DB2-BD59-A6C34878D82A}">
                    <a16:rowId xmlns:a16="http://schemas.microsoft.com/office/drawing/2014/main" xmlns="" val="3192136049"/>
                  </a:ext>
                </a:extLst>
              </a:tr>
              <a:tr h="370840">
                <a:tc>
                  <a:txBody>
                    <a:bodyPr/>
                    <a:lstStyle/>
                    <a:p>
                      <a:r>
                        <a:rPr lang="da-DK" sz="1200" dirty="0"/>
                        <a:t>PK10 SKRIVEHÆFTE A4 LINJ 8,5MM </a:t>
                      </a:r>
                      <a:r>
                        <a:rPr lang="da-DK" sz="1200" dirty="0">
                          <a:solidFill>
                            <a:schemeClr val="accent4">
                              <a:lumMod val="50000"/>
                            </a:schemeClr>
                          </a:solidFill>
                        </a:rPr>
                        <a:t>MØRKEGRØN</a:t>
                      </a:r>
                    </a:p>
                  </a:txBody>
                  <a:tcPr anchor="ctr"/>
                </a:tc>
                <a:tc>
                  <a:txBody>
                    <a:bodyPr/>
                    <a:lstStyle/>
                    <a:p>
                      <a:pPr algn="r"/>
                      <a:r>
                        <a:rPr lang="da-DK" dirty="0"/>
                        <a:t>26,52 kr.</a:t>
                      </a:r>
                    </a:p>
                  </a:txBody>
                  <a:tcPr anchor="ctr"/>
                </a:tc>
                <a:extLst>
                  <a:ext uri="{0D108BD9-81ED-4DB2-BD59-A6C34878D82A}">
                    <a16:rowId xmlns:a16="http://schemas.microsoft.com/office/drawing/2014/main" xmlns="" val="420953618"/>
                  </a:ext>
                </a:extLst>
              </a:tr>
              <a:tr h="370840">
                <a:tc>
                  <a:txBody>
                    <a:bodyPr/>
                    <a:lstStyle/>
                    <a:p>
                      <a:r>
                        <a:rPr lang="da-DK" sz="1200" dirty="0"/>
                        <a:t>PK10 SKRIVEHÆFTE A4 LINJ 8,5 MM </a:t>
                      </a:r>
                      <a:r>
                        <a:rPr lang="da-DK" sz="1200" dirty="0">
                          <a:solidFill>
                            <a:schemeClr val="accent6">
                              <a:lumMod val="50000"/>
                            </a:schemeClr>
                          </a:solidFill>
                        </a:rPr>
                        <a:t>LYSEBRUN</a:t>
                      </a:r>
                    </a:p>
                  </a:txBody>
                  <a:tcPr anchor="ctr"/>
                </a:tc>
                <a:tc>
                  <a:txBody>
                    <a:bodyPr/>
                    <a:lstStyle/>
                    <a:p>
                      <a:pPr algn="r"/>
                      <a:r>
                        <a:rPr lang="da-DK" dirty="0"/>
                        <a:t>27,71 kr.</a:t>
                      </a:r>
                    </a:p>
                  </a:txBody>
                  <a:tcPr anchor="ctr"/>
                </a:tc>
                <a:extLst>
                  <a:ext uri="{0D108BD9-81ED-4DB2-BD59-A6C34878D82A}">
                    <a16:rowId xmlns:a16="http://schemas.microsoft.com/office/drawing/2014/main" xmlns="" val="2714340959"/>
                  </a:ext>
                </a:extLst>
              </a:tr>
              <a:tr h="370840">
                <a:tc>
                  <a:txBody>
                    <a:bodyPr/>
                    <a:lstStyle/>
                    <a:p>
                      <a:r>
                        <a:rPr lang="da-DK" sz="1200" dirty="0"/>
                        <a:t>PK10 SKRIVEHÆFTE A4 LINJ 8,5 MM </a:t>
                      </a:r>
                      <a:r>
                        <a:rPr lang="da-DK" sz="1200" dirty="0">
                          <a:solidFill>
                            <a:srgbClr val="00B0F0"/>
                          </a:solidFill>
                        </a:rPr>
                        <a:t>LYSEBLÅ</a:t>
                      </a:r>
                    </a:p>
                  </a:txBody>
                  <a:tcPr anchor="ctr"/>
                </a:tc>
                <a:tc>
                  <a:txBody>
                    <a:bodyPr/>
                    <a:lstStyle/>
                    <a:p>
                      <a:pPr algn="r"/>
                      <a:r>
                        <a:rPr lang="da-DK" dirty="0"/>
                        <a:t>25,34 kr.</a:t>
                      </a:r>
                    </a:p>
                  </a:txBody>
                  <a:tcPr anchor="ctr"/>
                </a:tc>
                <a:extLst>
                  <a:ext uri="{0D108BD9-81ED-4DB2-BD59-A6C34878D82A}">
                    <a16:rowId xmlns:a16="http://schemas.microsoft.com/office/drawing/2014/main" xmlns="" val="519357545"/>
                  </a:ext>
                </a:extLst>
              </a:tr>
            </a:tbl>
          </a:graphicData>
        </a:graphic>
      </p:graphicFrame>
      <p:sp>
        <p:nvSpPr>
          <p:cNvPr id="9" name="Ellipse 8"/>
          <p:cNvSpPr/>
          <p:nvPr/>
        </p:nvSpPr>
        <p:spPr>
          <a:xfrm>
            <a:off x="6290441" y="1371600"/>
            <a:ext cx="677918" cy="6621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Billede 14"/>
          <p:cNvPicPr>
            <a:picLocks/>
          </p:cNvPicPr>
          <p:nvPr/>
        </p:nvPicPr>
        <p:blipFill>
          <a:blip r:embed="rId2">
            <a:extLst>
              <a:ext uri="{28A0092B-C50C-407E-A947-70E740481C1C}">
                <a14:useLocalDpi xmlns:a14="http://schemas.microsoft.com/office/drawing/2010/main" val="0"/>
              </a:ext>
            </a:extLst>
          </a:blip>
          <a:stretch>
            <a:fillRect/>
          </a:stretch>
        </p:blipFill>
        <p:spPr>
          <a:xfrm>
            <a:off x="8794937" y="2345962"/>
            <a:ext cx="2142000" cy="2409521"/>
          </a:xfrm>
          <a:prstGeom prst="rect">
            <a:avLst/>
          </a:prstGeom>
        </p:spPr>
      </p:pic>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0403" y="4599686"/>
            <a:ext cx="1512000" cy="1512000"/>
          </a:xfrm>
          <a:prstGeom prst="rect">
            <a:avLst/>
          </a:prstGeom>
        </p:spPr>
      </p:pic>
      <p:pic>
        <p:nvPicPr>
          <p:cNvPr id="14" name="Billed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937" y="743986"/>
            <a:ext cx="2143125" cy="2143125"/>
          </a:xfrm>
          <a:prstGeom prst="rect">
            <a:avLst/>
          </a:prstGeom>
        </p:spPr>
      </p:pic>
      <p:sp>
        <p:nvSpPr>
          <p:cNvPr id="5" name="Pladsholder til tekst 4"/>
          <p:cNvSpPr>
            <a:spLocks noGrp="1"/>
          </p:cNvSpPr>
          <p:nvPr>
            <p:ph type="body" sz="quarter" idx="12"/>
          </p:nvPr>
        </p:nvSpPr>
        <p:spPr>
          <a:xfrm>
            <a:off x="1342307" y="1815548"/>
            <a:ext cx="5943499" cy="4296137"/>
          </a:xfrm>
        </p:spPr>
        <p:txBody>
          <a:bodyPr>
            <a:normAutofit fontScale="92500" lnSpcReduction="20000"/>
          </a:bodyPr>
          <a:lstStyle/>
          <a:p>
            <a:pPr marL="285750" indent="-285750">
              <a:buFont typeface="Arial" panose="020B0604020202020204" pitchFamily="34" charset="0"/>
              <a:buChar char="•"/>
            </a:pPr>
            <a:r>
              <a:rPr lang="da-DK" dirty="0"/>
              <a:t>SKI’s forpligtende kontorartikelaftale indeholder flere skrivehæfter. Et af dem er typen </a:t>
            </a:r>
            <a:r>
              <a:rPr lang="da-DK" b="1" dirty="0"/>
              <a:t>PK10, A4 linjeret med 8,5 mm. mellemrum</a:t>
            </a:r>
            <a:endParaRPr lang="da-DK" dirty="0"/>
          </a:p>
          <a:p>
            <a:pPr marL="285750" indent="-285750">
              <a:buFont typeface="Arial" panose="020B0604020202020204" pitchFamily="34" charset="0"/>
              <a:buChar char="•"/>
            </a:pPr>
            <a:r>
              <a:rPr lang="da-DK" dirty="0"/>
              <a:t>Blandt de købte skrivehæfter (fra indkøbsdataprojektet) nedenfor er det dog kun det ene, der er på aftalen. </a:t>
            </a:r>
            <a:endParaRPr lang="da-DK" b="1"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Men de tilsluttede kommuner har ikke desto mindre købt ind for </a:t>
            </a:r>
            <a:r>
              <a:rPr lang="da-DK" u="sng" dirty="0"/>
              <a:t>dobbelt så meget</a:t>
            </a:r>
            <a:r>
              <a:rPr lang="da-DK" dirty="0"/>
              <a:t> af de andre skrivehæfter – til højere priser</a:t>
            </a:r>
          </a:p>
          <a:p>
            <a:pPr marL="285750" indent="-285750">
              <a:buFont typeface="Arial" panose="020B0604020202020204" pitchFamily="34" charset="0"/>
              <a:buChar char="•"/>
            </a:pPr>
            <a:r>
              <a:rPr lang="da-DK" dirty="0"/>
              <a:t>Hvorfor er det så ikke kun det billige, der købes? Måske dækker det billige ikke behovet (behov for flere forskellige farver), eller også har disponenterne ikke fået ændret deres adfærd.</a:t>
            </a:r>
          </a:p>
        </p:txBody>
      </p:sp>
      <p:sp>
        <p:nvSpPr>
          <p:cNvPr id="7" name="Venstrepil 6"/>
          <p:cNvSpPr/>
          <p:nvPr/>
        </p:nvSpPr>
        <p:spPr>
          <a:xfrm rot="-2700000">
            <a:off x="7114956" y="2573923"/>
            <a:ext cx="1395250" cy="433554"/>
          </a:xfrm>
          <a:prstGeom prst="leftArrow">
            <a:avLst>
              <a:gd name="adj1" fmla="val 79090"/>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dirty="0"/>
              <a:t>På aftalen</a:t>
            </a:r>
          </a:p>
        </p:txBody>
      </p:sp>
      <p:sp>
        <p:nvSpPr>
          <p:cNvPr id="10" name="Rektangel 9"/>
          <p:cNvSpPr/>
          <p:nvPr/>
        </p:nvSpPr>
        <p:spPr>
          <a:xfrm>
            <a:off x="4472477" y="3163198"/>
            <a:ext cx="422909" cy="22159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p:cNvSpPr/>
          <p:nvPr/>
        </p:nvSpPr>
        <p:spPr>
          <a:xfrm>
            <a:off x="4416720" y="3870954"/>
            <a:ext cx="1058529" cy="24190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4461326" y="3509301"/>
            <a:ext cx="969320" cy="2413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p:cNvSpPr/>
          <p:nvPr/>
        </p:nvSpPr>
        <p:spPr>
          <a:xfrm>
            <a:off x="4461324" y="4237363"/>
            <a:ext cx="969320" cy="2413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p:cNvSpPr/>
          <p:nvPr/>
        </p:nvSpPr>
        <p:spPr>
          <a:xfrm>
            <a:off x="4461324" y="4628005"/>
            <a:ext cx="1058529" cy="24190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514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6. Et andet eksempel fra den samme aftale</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9</a:t>
            </a:fld>
            <a:endParaRPr lang="da-DK" dirty="0"/>
          </a:p>
        </p:txBody>
      </p:sp>
      <p:sp>
        <p:nvSpPr>
          <p:cNvPr id="4" name="Pladsholder til tekst 3"/>
          <p:cNvSpPr>
            <a:spLocks noGrp="1"/>
          </p:cNvSpPr>
          <p:nvPr>
            <p:ph type="body" sz="quarter" idx="11"/>
          </p:nvPr>
        </p:nvSpPr>
        <p:spPr/>
        <p:txBody>
          <a:bodyPr>
            <a:normAutofit fontScale="92500" lnSpcReduction="10000"/>
          </a:bodyPr>
          <a:lstStyle/>
          <a:p>
            <a:r>
              <a:rPr lang="da-DK" dirty="0"/>
              <a:t>50.55 Kontorartikler</a:t>
            </a:r>
          </a:p>
          <a:p>
            <a:endParaRPr lang="da-DK" dirty="0"/>
          </a:p>
        </p:txBody>
      </p:sp>
      <p:graphicFrame>
        <p:nvGraphicFramePr>
          <p:cNvPr id="8" name="Tabel 7"/>
          <p:cNvGraphicFramePr>
            <a:graphicFrameLocks noGrp="1"/>
          </p:cNvGraphicFramePr>
          <p:nvPr>
            <p:extLst/>
          </p:nvPr>
        </p:nvGraphicFramePr>
        <p:xfrm>
          <a:off x="1695874" y="2673417"/>
          <a:ext cx="5597811" cy="1854200"/>
        </p:xfrm>
        <a:graphic>
          <a:graphicData uri="http://schemas.openxmlformats.org/drawingml/2006/table">
            <a:tbl>
              <a:tblPr firstRow="1" bandRow="1">
                <a:tableStyleId>{5C22544A-7EE6-4342-B048-85BDC9FD1C3A}</a:tableStyleId>
              </a:tblPr>
              <a:tblGrid>
                <a:gridCol w="3933541">
                  <a:extLst>
                    <a:ext uri="{9D8B030D-6E8A-4147-A177-3AD203B41FA5}">
                      <a16:colId xmlns:a16="http://schemas.microsoft.com/office/drawing/2014/main" xmlns="" val="17830825"/>
                    </a:ext>
                  </a:extLst>
                </a:gridCol>
                <a:gridCol w="1664270">
                  <a:extLst>
                    <a:ext uri="{9D8B030D-6E8A-4147-A177-3AD203B41FA5}">
                      <a16:colId xmlns:a16="http://schemas.microsoft.com/office/drawing/2014/main" xmlns="" val="2986221149"/>
                    </a:ext>
                  </a:extLst>
                </a:gridCol>
              </a:tblGrid>
              <a:tr h="370840">
                <a:tc>
                  <a:txBody>
                    <a:bodyPr/>
                    <a:lstStyle/>
                    <a:p>
                      <a:r>
                        <a:rPr lang="da-DK" dirty="0"/>
                        <a:t>Produktbeskrivelse (eFaktura)</a:t>
                      </a:r>
                    </a:p>
                  </a:txBody>
                  <a:tcPr/>
                </a:tc>
                <a:tc>
                  <a:txBody>
                    <a:bodyPr/>
                    <a:lstStyle/>
                    <a:p>
                      <a:pPr algn="r"/>
                      <a:r>
                        <a:rPr lang="da-DK" dirty="0"/>
                        <a:t>Pris</a:t>
                      </a:r>
                    </a:p>
                  </a:txBody>
                  <a:tcPr/>
                </a:tc>
                <a:extLst>
                  <a:ext uri="{0D108BD9-81ED-4DB2-BD59-A6C34878D82A}">
                    <a16:rowId xmlns:a16="http://schemas.microsoft.com/office/drawing/2014/main" xmlns="" val="1397165645"/>
                  </a:ext>
                </a:extLst>
              </a:tr>
              <a:tr h="370840">
                <a:tc>
                  <a:txBody>
                    <a:bodyPr/>
                    <a:lstStyle/>
                    <a:p>
                      <a:r>
                        <a:rPr lang="da-DK" sz="1200" dirty="0"/>
                        <a:t>BIC CRISTAL KUGLEPEN</a:t>
                      </a:r>
                      <a:r>
                        <a:rPr lang="da-DK" sz="1200" baseline="0" dirty="0"/>
                        <a:t> M/HÆTTE M</a:t>
                      </a:r>
                      <a:r>
                        <a:rPr lang="da-DK" sz="1200" dirty="0"/>
                        <a:t> </a:t>
                      </a:r>
                      <a:r>
                        <a:rPr lang="da-DK" sz="1200" dirty="0">
                          <a:solidFill>
                            <a:schemeClr val="tx1"/>
                          </a:solidFill>
                        </a:rPr>
                        <a:t>SORT</a:t>
                      </a:r>
                    </a:p>
                  </a:txBody>
                  <a:tcPr anchor="ctr"/>
                </a:tc>
                <a:tc>
                  <a:txBody>
                    <a:bodyPr/>
                    <a:lstStyle/>
                    <a:p>
                      <a:pPr algn="r"/>
                      <a:r>
                        <a:rPr lang="da-DK" dirty="0"/>
                        <a:t>50,60 kr.</a:t>
                      </a:r>
                    </a:p>
                  </a:txBody>
                  <a:tcPr anchor="ctr"/>
                </a:tc>
                <a:extLst>
                  <a:ext uri="{0D108BD9-81ED-4DB2-BD59-A6C34878D82A}">
                    <a16:rowId xmlns:a16="http://schemas.microsoft.com/office/drawing/2014/main" xmlns="" val="1005812336"/>
                  </a:ext>
                </a:extLst>
              </a:tr>
              <a:tr h="370840">
                <a:tc>
                  <a:txBody>
                    <a:bodyPr/>
                    <a:lstStyle/>
                    <a:p>
                      <a:r>
                        <a:rPr lang="da-DK" sz="1200" dirty="0"/>
                        <a:t>BIC CRISTAL KUGLEPEN</a:t>
                      </a:r>
                      <a:r>
                        <a:rPr lang="da-DK" sz="1200" baseline="0" dirty="0"/>
                        <a:t> M/HÆTTE M</a:t>
                      </a:r>
                      <a:r>
                        <a:rPr lang="da-DK" sz="1200" dirty="0"/>
                        <a:t> </a:t>
                      </a:r>
                      <a:r>
                        <a:rPr lang="da-DK" sz="1200" dirty="0">
                          <a:solidFill>
                            <a:srgbClr val="0070C0"/>
                          </a:solidFill>
                        </a:rPr>
                        <a:t>BLÅ</a:t>
                      </a:r>
                    </a:p>
                  </a:txBody>
                  <a:tcPr anchor="ctr"/>
                </a:tc>
                <a:tc>
                  <a:txBody>
                    <a:bodyPr/>
                    <a:lstStyle/>
                    <a:p>
                      <a:pPr algn="r"/>
                      <a:r>
                        <a:rPr lang="da-DK" dirty="0"/>
                        <a:t>50,61 kr.</a:t>
                      </a:r>
                    </a:p>
                  </a:txBody>
                  <a:tcPr anchor="ctr"/>
                </a:tc>
                <a:extLst>
                  <a:ext uri="{0D108BD9-81ED-4DB2-BD59-A6C34878D82A}">
                    <a16:rowId xmlns:a16="http://schemas.microsoft.com/office/drawing/2014/main" xmlns="" val="3192136049"/>
                  </a:ext>
                </a:extLst>
              </a:tr>
              <a:tr h="370840">
                <a:tc>
                  <a:txBody>
                    <a:bodyPr/>
                    <a:lstStyle/>
                    <a:p>
                      <a:r>
                        <a:rPr lang="da-DK" sz="1200" dirty="0"/>
                        <a:t>BIC CRISTAL KUGLEPEN</a:t>
                      </a:r>
                      <a:r>
                        <a:rPr lang="da-DK" sz="1200" baseline="0" dirty="0"/>
                        <a:t> M/HÆTTE M</a:t>
                      </a:r>
                      <a:r>
                        <a:rPr lang="da-DK" sz="1200" dirty="0"/>
                        <a:t> </a:t>
                      </a:r>
                      <a:r>
                        <a:rPr lang="da-DK" sz="1200" dirty="0">
                          <a:solidFill>
                            <a:srgbClr val="FF0000"/>
                          </a:solidFill>
                        </a:rPr>
                        <a:t>RØD</a:t>
                      </a:r>
                    </a:p>
                  </a:txBody>
                  <a:tcPr anchor="ctr"/>
                </a:tc>
                <a:tc>
                  <a:txBody>
                    <a:bodyPr/>
                    <a:lstStyle/>
                    <a:p>
                      <a:pPr algn="r"/>
                      <a:r>
                        <a:rPr lang="da-DK" dirty="0"/>
                        <a:t>50,55 kr.</a:t>
                      </a:r>
                    </a:p>
                  </a:txBody>
                  <a:tcPr anchor="ctr"/>
                </a:tc>
                <a:extLst>
                  <a:ext uri="{0D108BD9-81ED-4DB2-BD59-A6C34878D82A}">
                    <a16:rowId xmlns:a16="http://schemas.microsoft.com/office/drawing/2014/main" xmlns="" val="42095361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BIC CRISTAL KUGLEPEN</a:t>
                      </a:r>
                      <a:r>
                        <a:rPr lang="da-DK" sz="1200" baseline="0" dirty="0"/>
                        <a:t> M/HÆTTE M</a:t>
                      </a:r>
                      <a:r>
                        <a:rPr lang="da-DK" sz="1200" dirty="0"/>
                        <a:t> </a:t>
                      </a:r>
                      <a:r>
                        <a:rPr lang="da-DK" sz="1200" dirty="0">
                          <a:solidFill>
                            <a:srgbClr val="00B050"/>
                          </a:solidFill>
                        </a:rPr>
                        <a:t>GRØN</a:t>
                      </a:r>
                    </a:p>
                  </a:txBody>
                  <a:tcPr anchor="ctr"/>
                </a:tc>
                <a:tc>
                  <a:txBody>
                    <a:bodyPr/>
                    <a:lstStyle/>
                    <a:p>
                      <a:pPr algn="r"/>
                      <a:r>
                        <a:rPr lang="da-DK" dirty="0"/>
                        <a:t>231,94 kr.</a:t>
                      </a:r>
                    </a:p>
                  </a:txBody>
                  <a:tcPr anchor="ctr"/>
                </a:tc>
                <a:extLst>
                  <a:ext uri="{0D108BD9-81ED-4DB2-BD59-A6C34878D82A}">
                    <a16:rowId xmlns:a16="http://schemas.microsoft.com/office/drawing/2014/main" xmlns="" val="2714340959"/>
                  </a:ext>
                </a:extLst>
              </a:tr>
            </a:tbl>
          </a:graphicData>
        </a:graphic>
      </p:graphicFrame>
      <p:sp>
        <p:nvSpPr>
          <p:cNvPr id="9" name="Ellipse 8"/>
          <p:cNvSpPr/>
          <p:nvPr/>
        </p:nvSpPr>
        <p:spPr>
          <a:xfrm>
            <a:off x="6290441" y="1371600"/>
            <a:ext cx="677918" cy="6621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ladsholder til tekst 4"/>
          <p:cNvSpPr>
            <a:spLocks noGrp="1"/>
          </p:cNvSpPr>
          <p:nvPr>
            <p:ph type="body" sz="quarter" idx="12"/>
          </p:nvPr>
        </p:nvSpPr>
        <p:spPr>
          <a:xfrm>
            <a:off x="1332874" y="1815548"/>
            <a:ext cx="5943499" cy="4296137"/>
          </a:xfrm>
        </p:spPr>
        <p:txBody>
          <a:bodyPr>
            <a:normAutofit/>
          </a:bodyPr>
          <a:lstStyle/>
          <a:p>
            <a:pPr marL="285750" indent="-285750">
              <a:buFont typeface="Arial" panose="020B0604020202020204" pitchFamily="34" charset="0"/>
              <a:buChar char="•"/>
            </a:pPr>
            <a:r>
              <a:rPr lang="da-DK" dirty="0"/>
              <a:t>Aftalen omfatter også mange forskellige kuglepenne, herunder standardkuglepennen </a:t>
            </a:r>
            <a:r>
              <a:rPr lang="da-DK" b="1" dirty="0"/>
              <a:t>BIC CRISTAL</a:t>
            </a:r>
            <a:r>
              <a:rPr lang="da-DK" dirty="0"/>
              <a:t> som har en skrivelængde på 3 km. Der bestilles i æsker á 50 stk.</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På trods af prisforskellen er der købt for lige så meget af den grønne kuglepen som af den røde kuglepen</a:t>
            </a:r>
          </a:p>
        </p:txBody>
      </p:sp>
      <p:sp>
        <p:nvSpPr>
          <p:cNvPr id="7" name="Venstrepil 6"/>
          <p:cNvSpPr/>
          <p:nvPr/>
        </p:nvSpPr>
        <p:spPr>
          <a:xfrm>
            <a:off x="7293685" y="3010571"/>
            <a:ext cx="1395250" cy="433554"/>
          </a:xfrm>
          <a:prstGeom prst="leftArrow">
            <a:avLst>
              <a:gd name="adj1" fmla="val 79090"/>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dirty="0"/>
              <a:t>På aftalen</a:t>
            </a:r>
          </a:p>
        </p:txBody>
      </p:sp>
      <p:sp>
        <p:nvSpPr>
          <p:cNvPr id="19" name="Venstrepil 18"/>
          <p:cNvSpPr/>
          <p:nvPr/>
        </p:nvSpPr>
        <p:spPr>
          <a:xfrm>
            <a:off x="7293685" y="3381345"/>
            <a:ext cx="1395250" cy="433554"/>
          </a:xfrm>
          <a:prstGeom prst="leftArrow">
            <a:avLst>
              <a:gd name="adj1" fmla="val 79090"/>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dirty="0"/>
              <a:t>På aftalen</a:t>
            </a:r>
          </a:p>
        </p:txBody>
      </p:sp>
      <p:sp>
        <p:nvSpPr>
          <p:cNvPr id="20" name="Venstrepil 19"/>
          <p:cNvSpPr/>
          <p:nvPr/>
        </p:nvSpPr>
        <p:spPr>
          <a:xfrm>
            <a:off x="7293685" y="3754875"/>
            <a:ext cx="1395250" cy="433554"/>
          </a:xfrm>
          <a:prstGeom prst="leftArrow">
            <a:avLst>
              <a:gd name="adj1" fmla="val 79090"/>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dirty="0"/>
              <a:t>På aftalen</a:t>
            </a:r>
          </a:p>
        </p:txBody>
      </p:sp>
      <p:pic>
        <p:nvPicPr>
          <p:cNvPr id="12" name="Billed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269" y="3154713"/>
            <a:ext cx="1905000" cy="1905000"/>
          </a:xfrm>
          <a:prstGeom prst="rect">
            <a:avLst/>
          </a:prstGeom>
        </p:spPr>
      </p:pic>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57269" y="996552"/>
            <a:ext cx="1905000" cy="1905000"/>
          </a:xfrm>
          <a:prstGeom prst="rect">
            <a:avLst/>
          </a:prstGeom>
        </p:spPr>
      </p:pic>
      <p:pic>
        <p:nvPicPr>
          <p:cNvPr id="11" name="Bille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7269" y="2080734"/>
            <a:ext cx="1905000" cy="1905000"/>
          </a:xfrm>
          <a:prstGeom prst="rect">
            <a:avLst/>
          </a:prstGeom>
        </p:spPr>
      </p:pic>
      <p:pic>
        <p:nvPicPr>
          <p:cNvPr id="21" name="Billed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0991" y="4238895"/>
            <a:ext cx="1905000" cy="1905000"/>
          </a:xfrm>
          <a:prstGeom prst="rect">
            <a:avLst/>
          </a:prstGeom>
        </p:spPr>
      </p:pic>
    </p:spTree>
    <p:extLst>
      <p:ext uri="{BB962C8B-B14F-4D97-AF65-F5344CB8AC3E}">
        <p14:creationId xmlns:p14="http://schemas.microsoft.com/office/powerpoint/2010/main" val="373110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Lst>
  </p:timing>
</p:sld>
</file>

<file path=ppt/theme/theme1.xml><?xml version="1.0" encoding="utf-8"?>
<a:theme xmlns:a="http://schemas.openxmlformats.org/drawingml/2006/main" name="SKI PowerPoint v3.0">
  <a:themeElements>
    <a:clrScheme name="SKI 2016 farver">
      <a:dk1>
        <a:srgbClr val="2A2A2A"/>
      </a:dk1>
      <a:lt1>
        <a:srgbClr val="FFFFFF"/>
      </a:lt1>
      <a:dk2>
        <a:srgbClr val="063A40"/>
      </a:dk2>
      <a:lt2>
        <a:srgbClr val="E6ECE9"/>
      </a:lt2>
      <a:accent1>
        <a:srgbClr val="004A64"/>
      </a:accent1>
      <a:accent2>
        <a:srgbClr val="637575"/>
      </a:accent2>
      <a:accent3>
        <a:srgbClr val="68B1D2"/>
      </a:accent3>
      <a:accent4>
        <a:srgbClr val="6AC3AD"/>
      </a:accent4>
      <a:accent5>
        <a:srgbClr val="DF4777"/>
      </a:accent5>
      <a:accent6>
        <a:srgbClr val="EDBF15"/>
      </a:accent6>
      <a:hlink>
        <a:srgbClr val="0563C1"/>
      </a:hlink>
      <a:folHlink>
        <a:srgbClr val="954F72"/>
      </a:folHlink>
    </a:clrScheme>
    <a:fontScheme name="SKI Font v3.0">
      <a:majorFont>
        <a:latin typeface="Calibri"/>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buClr>
            <a:srgbClr val="073951"/>
          </a:buClr>
          <a:buSzPct val="120000"/>
          <a:defRPr sz="1200" b="1" noProof="1" smtClean="0">
            <a:solidFill>
              <a:schemeClr val="tx2"/>
            </a:solidFill>
            <a:latin typeface="+mn-lt"/>
            <a:cs typeface="Arial"/>
          </a:defRPr>
        </a:defPPr>
      </a:lstStyle>
    </a:txDef>
  </a:objectDefaults>
  <a:extraClrSchemeLst/>
  <a:extLst>
    <a:ext uri="{05A4C25C-085E-4340-85A3-A5531E510DB2}">
      <thm15:themeFamily xmlns:thm15="http://schemas.microsoft.com/office/thememl/2012/main" xmlns="" name="Blank.potx" id="{332BAE6C-815F-4E05-821B-752B38BDDDF5}" vid="{887AF241-08BE-463C-8E2C-CB289D96815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24A2B1E70B0F242A2B76F30C4825CBC" ma:contentTypeVersion="5" ma:contentTypeDescription="Opret et nyt dokument." ma:contentTypeScope="" ma:versionID="621489fe7ff2c357e1be4a772e88c7d8">
  <xsd:schema xmlns:xsd="http://www.w3.org/2001/XMLSchema" xmlns:xs="http://www.w3.org/2001/XMLSchema" xmlns:p="http://schemas.microsoft.com/office/2006/metadata/properties" xmlns:ns2="e8fe9c89-72db-4ee3-a7f4-10b6daee49ad" xmlns:ns3="37133a95-2b51-403f-8923-84a5db0940f6" targetNamespace="http://schemas.microsoft.com/office/2006/metadata/properties" ma:root="true" ma:fieldsID="21d118debbc70aec22072101be06a435" ns2:_="" ns3:_="">
    <xsd:import namespace="e8fe9c89-72db-4ee3-a7f4-10b6daee49ad"/>
    <xsd:import namespace="37133a95-2b51-403f-8923-84a5db0940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e9c89-72db-4ee3-a7f4-10b6daee49ad"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133a95-2b51-403f-8923-84a5db0940f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AEF680-3C4F-4B76-A4FB-2684906168E0}">
  <ds:schemaRefs>
    <ds:schemaRef ds:uri="http://schemas.microsoft.com/sharepoint/v3/contenttype/forms"/>
  </ds:schemaRefs>
</ds:datastoreItem>
</file>

<file path=customXml/itemProps2.xml><?xml version="1.0" encoding="utf-8"?>
<ds:datastoreItem xmlns:ds="http://schemas.openxmlformats.org/officeDocument/2006/customXml" ds:itemID="{83DF3C51-9B2A-4C0B-B33F-87CEFB0DB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e9c89-72db-4ee3-a7f4-10b6daee49ad"/>
    <ds:schemaRef ds:uri="37133a95-2b51-403f-8923-84a5db0940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D8CE90-A7BA-45E9-8199-BA59A8B2B9EA}">
  <ds:schemaRefs>
    <ds:schemaRef ds:uri="http://schemas.microsoft.com/office/2006/documentManagement/types"/>
    <ds:schemaRef ds:uri="http://www.w3.org/XML/1998/namespace"/>
    <ds:schemaRef ds:uri="http://purl.org/dc/dcmitype/"/>
    <ds:schemaRef ds:uri="http://purl.org/dc/elements/1.1/"/>
    <ds:schemaRef ds:uri="http://purl.org/dc/terms/"/>
    <ds:schemaRef ds:uri="e8fe9c89-72db-4ee3-a7f4-10b6daee49ad"/>
    <ds:schemaRef ds:uri="http://schemas.openxmlformats.org/package/2006/metadata/core-properties"/>
    <ds:schemaRef ds:uri="http://schemas.microsoft.com/office/infopath/2007/PartnerControls"/>
    <ds:schemaRef ds:uri="37133a95-2b51-403f-8923-84a5db0940f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613</TotalTime>
  <Words>1263</Words>
  <Application>Microsoft Office PowerPoint</Application>
  <PresentationFormat>Brugerdefineret</PresentationFormat>
  <Paragraphs>266</Paragraphs>
  <Slides>16</Slides>
  <Notes>2</Notes>
  <HiddenSlides>0</HiddenSlides>
  <MMClips>0</MMClips>
  <ScaleCrop>false</ScaleCrop>
  <HeadingPairs>
    <vt:vector size="4" baseType="variant">
      <vt:variant>
        <vt:lpstr>Tema</vt:lpstr>
      </vt:variant>
      <vt:variant>
        <vt:i4>1</vt:i4>
      </vt:variant>
      <vt:variant>
        <vt:lpstr>Diastitler</vt:lpstr>
      </vt:variant>
      <vt:variant>
        <vt:i4>16</vt:i4>
      </vt:variant>
    </vt:vector>
  </HeadingPairs>
  <TitlesOfParts>
    <vt:vector size="17" baseType="lpstr">
      <vt:lpstr>SKI PowerPoint v3.0</vt:lpstr>
      <vt:lpstr>PowerPoint-præsentation</vt:lpstr>
      <vt:lpstr>Indhold</vt:lpstr>
      <vt:lpstr>1. SKI’s E-handelskrav og -veje i dag </vt:lpstr>
      <vt:lpstr>2. Organisering</vt:lpstr>
      <vt:lpstr>3. Hvad læner SKI sig op af?</vt:lpstr>
      <vt:lpstr>4. Udvikling indenfor E-handelsområdet i SKI</vt:lpstr>
      <vt:lpstr>5. Udviklingen på den lange bane</vt:lpstr>
      <vt:lpstr>6. Værdien af complianceforøgelse – et helt nede på jorden eksempel</vt:lpstr>
      <vt:lpstr>6. Et andet eksempel fra den samme aftale</vt:lpstr>
      <vt:lpstr>PowerPoint-præsentation</vt:lpstr>
      <vt:lpstr>7. Hvilke af følgende tiltag, har I arbejdet med i jeres kommune for at indføre/øge brugen af e-handel?  </vt:lpstr>
      <vt:lpstr>7. ”Angiv venligst om I har oplevet, at nedenstående forhold har været en barriere for at indføre/øge brugen af e-handel i jeres organisation”.</vt:lpstr>
      <vt:lpstr>8. E-kataloger i tal </vt:lpstr>
      <vt:lpstr>PowerPoint-præsentation</vt:lpstr>
      <vt:lpstr>9. Hvad tilbyder SKI E-handel og Digitale Services?</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Ingemann-Olsen</dc:creator>
  <cp:lastModifiedBy>Undervisningsministeriet</cp:lastModifiedBy>
  <cp:revision>49</cp:revision>
  <dcterms:created xsi:type="dcterms:W3CDTF">2018-08-03T06:51:11Z</dcterms:created>
  <dcterms:modified xsi:type="dcterms:W3CDTF">2018-09-26T10:19:57Z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0x010100D24A2B1E70B0F242A2B76F30C4825CBC</vt:lpwstr>
  </property>
</Properties>
</file>