
<file path=[Content_Types].xml><?xml version="1.0" encoding="utf-8"?>
<Types xmlns="http://schemas.openxmlformats.org/package/2006/content-types">
  <Default Extension="png" ContentType="image/png"/>
  <Default Extension="bin" ContentType="image/x-e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media/image20.bin" ContentType="image/png"/>
  <Override PartName="/ppt/media/image21.bin" ContentType="image/png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  <p:sldMasterId id="2147483676" r:id="rId5"/>
    <p:sldMasterId id="2147483660" r:id="rId6"/>
    <p:sldMasterId id="2147483703" r:id="rId7"/>
  </p:sldMasterIdLst>
  <p:notesMasterIdLst>
    <p:notesMasterId r:id="rId23"/>
  </p:notesMasterIdLst>
  <p:sldIdLst>
    <p:sldId id="359" r:id="rId8"/>
    <p:sldId id="376" r:id="rId9"/>
    <p:sldId id="378" r:id="rId10"/>
    <p:sldId id="380" r:id="rId11"/>
    <p:sldId id="381" r:id="rId12"/>
    <p:sldId id="379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9" r:id="rId21"/>
    <p:sldId id="410" r:id="rId2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D9542D9F-59E5-4C4C-8D73-03605C4780CE}">
          <p14:sldIdLst>
            <p14:sldId id="359"/>
            <p14:sldId id="376"/>
            <p14:sldId id="378"/>
            <p14:sldId id="380"/>
            <p14:sldId id="381"/>
            <p14:sldId id="379"/>
            <p14:sldId id="401"/>
            <p14:sldId id="402"/>
            <p14:sldId id="403"/>
            <p14:sldId id="404"/>
            <p14:sldId id="405"/>
            <p14:sldId id="406"/>
            <p14:sldId id="407"/>
            <p14:sldId id="409"/>
            <p14:sldId id="41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8A"/>
    <a:srgbClr val="86BBDF"/>
    <a:srgbClr val="F78F1E"/>
    <a:srgbClr val="B3B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5" autoAdjust="0"/>
    <p:restoredTop sz="98813" autoAdjust="0"/>
  </p:normalViewPr>
  <p:slideViewPr>
    <p:cSldViewPr>
      <p:cViewPr>
        <p:scale>
          <a:sx n="115" d="100"/>
          <a:sy n="115" d="100"/>
        </p:scale>
        <p:origin x="-96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54" d="100"/>
          <a:sy n="154" d="100"/>
        </p:scale>
        <p:origin x="-157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60F4E-D9C0-454F-9DC9-7249DD51427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17BC93D-C6DF-493F-AB37-9BE484B7419A}">
      <dgm:prSet phldrT="[Tekst]" custT="1"/>
      <dgm:spPr>
        <a:solidFill>
          <a:srgbClr val="00788A"/>
        </a:solidFill>
      </dgm:spPr>
      <dgm:t>
        <a:bodyPr/>
        <a:lstStyle/>
        <a:p>
          <a:r>
            <a:rPr lang="da-DK" sz="2800" dirty="0" smtClean="0"/>
            <a:t>Overvejelsen</a:t>
          </a:r>
          <a:endParaRPr lang="da-DK" sz="2800" dirty="0"/>
        </a:p>
      </dgm:t>
    </dgm:pt>
    <dgm:pt modelId="{82D3371D-7A02-46A3-AC6B-097B0B9EB920}" type="parTrans" cxnId="{D69BAA92-F714-4416-B270-CCF3415B0683}">
      <dgm:prSet/>
      <dgm:spPr/>
      <dgm:t>
        <a:bodyPr/>
        <a:lstStyle/>
        <a:p>
          <a:endParaRPr lang="da-DK"/>
        </a:p>
      </dgm:t>
    </dgm:pt>
    <dgm:pt modelId="{1FAD8ABF-B412-454E-84EF-6A79911B5BA1}" type="sibTrans" cxnId="{D69BAA92-F714-4416-B270-CCF3415B0683}">
      <dgm:prSet/>
      <dgm:spPr/>
      <dgm:t>
        <a:bodyPr/>
        <a:lstStyle/>
        <a:p>
          <a:endParaRPr lang="da-DK"/>
        </a:p>
      </dgm:t>
    </dgm:pt>
    <dgm:pt modelId="{4300EDDD-47DB-4023-B968-E452F74AFA8E}">
      <dgm:prSet phldrT="[Tekst]" custT="1"/>
      <dgm:spPr/>
      <dgm:t>
        <a:bodyPr/>
        <a:lstStyle/>
        <a:p>
          <a:r>
            <a:rPr lang="da-DK" sz="2000" dirty="0" smtClean="0"/>
            <a:t>Modenhed og muligheder</a:t>
          </a:r>
          <a:endParaRPr lang="da-DK" sz="2000" dirty="0"/>
        </a:p>
      </dgm:t>
    </dgm:pt>
    <dgm:pt modelId="{7899FF0A-F364-46B0-9447-49010BC67196}" type="parTrans" cxnId="{B014D95F-AC2F-4359-AB15-6AB011BA681E}">
      <dgm:prSet/>
      <dgm:spPr/>
      <dgm:t>
        <a:bodyPr/>
        <a:lstStyle/>
        <a:p>
          <a:endParaRPr lang="da-DK"/>
        </a:p>
      </dgm:t>
    </dgm:pt>
    <dgm:pt modelId="{9CF68BCB-DBA5-49BA-BF8A-CF573364BD16}" type="sibTrans" cxnId="{B014D95F-AC2F-4359-AB15-6AB011BA681E}">
      <dgm:prSet/>
      <dgm:spPr/>
      <dgm:t>
        <a:bodyPr/>
        <a:lstStyle/>
        <a:p>
          <a:endParaRPr lang="da-DK"/>
        </a:p>
      </dgm:t>
    </dgm:pt>
    <dgm:pt modelId="{E9E1D266-9010-4487-8989-A489CBB514C5}">
      <dgm:prSet phldrT="[Tekst]" custT="1"/>
      <dgm:spPr>
        <a:solidFill>
          <a:srgbClr val="00788A"/>
        </a:solidFill>
      </dgm:spPr>
      <dgm:t>
        <a:bodyPr/>
        <a:lstStyle/>
        <a:p>
          <a:r>
            <a:rPr lang="da-DK" sz="2800" dirty="0" smtClean="0"/>
            <a:t>Processen</a:t>
          </a:r>
          <a:endParaRPr lang="da-DK" sz="2800" dirty="0"/>
        </a:p>
      </dgm:t>
    </dgm:pt>
    <dgm:pt modelId="{CCB93A40-F078-4076-8E7B-CFF3D8199F94}" type="parTrans" cxnId="{D1E60569-0ED6-4B35-87B4-E3E976025D9D}">
      <dgm:prSet/>
      <dgm:spPr/>
      <dgm:t>
        <a:bodyPr/>
        <a:lstStyle/>
        <a:p>
          <a:endParaRPr lang="da-DK"/>
        </a:p>
      </dgm:t>
    </dgm:pt>
    <dgm:pt modelId="{E9E08710-04B3-4753-9FFF-C8DD58AC23D1}" type="sibTrans" cxnId="{D1E60569-0ED6-4B35-87B4-E3E976025D9D}">
      <dgm:prSet/>
      <dgm:spPr/>
      <dgm:t>
        <a:bodyPr/>
        <a:lstStyle/>
        <a:p>
          <a:endParaRPr lang="da-DK"/>
        </a:p>
      </dgm:t>
    </dgm:pt>
    <dgm:pt modelId="{2B14AE62-F5AF-498D-A558-BBC69B627F1C}">
      <dgm:prSet phldrT="[Tekst]" custT="1"/>
      <dgm:spPr/>
      <dgm:t>
        <a:bodyPr/>
        <a:lstStyle/>
        <a:p>
          <a:r>
            <a:rPr lang="da-DK" sz="2000" dirty="0" smtClean="0"/>
            <a:t>Markeds- og brugerinddragelse</a:t>
          </a:r>
          <a:endParaRPr lang="da-DK" sz="2000" dirty="0"/>
        </a:p>
      </dgm:t>
    </dgm:pt>
    <dgm:pt modelId="{2E6EEB9E-0F6C-4EEA-8DFF-7D92F2E3EFD0}" type="parTrans" cxnId="{637D3379-14C4-48EE-BA46-09E12BE61CFE}">
      <dgm:prSet/>
      <dgm:spPr/>
      <dgm:t>
        <a:bodyPr/>
        <a:lstStyle/>
        <a:p>
          <a:endParaRPr lang="da-DK"/>
        </a:p>
      </dgm:t>
    </dgm:pt>
    <dgm:pt modelId="{BFEA6FA2-D440-4F4D-A326-EF82D86B9BC1}" type="sibTrans" cxnId="{637D3379-14C4-48EE-BA46-09E12BE61CFE}">
      <dgm:prSet/>
      <dgm:spPr/>
      <dgm:t>
        <a:bodyPr/>
        <a:lstStyle/>
        <a:p>
          <a:endParaRPr lang="da-DK"/>
        </a:p>
      </dgm:t>
    </dgm:pt>
    <dgm:pt modelId="{AAFFF094-5814-4B19-8FA3-AF6CD27B4910}">
      <dgm:prSet phldrT="[Tekst]" custT="1"/>
      <dgm:spPr>
        <a:solidFill>
          <a:srgbClr val="00788A"/>
        </a:solidFill>
      </dgm:spPr>
      <dgm:t>
        <a:bodyPr/>
        <a:lstStyle/>
        <a:p>
          <a:r>
            <a:rPr lang="da-DK" sz="2800" dirty="0" smtClean="0"/>
            <a:t>Implementeringen</a:t>
          </a:r>
          <a:endParaRPr lang="da-DK" sz="2800" dirty="0"/>
        </a:p>
      </dgm:t>
    </dgm:pt>
    <dgm:pt modelId="{48DF0B15-3002-4EF5-9660-29675AF13E09}" type="parTrans" cxnId="{34B4A5B9-099D-4C7C-8E0E-6043275F6836}">
      <dgm:prSet/>
      <dgm:spPr/>
      <dgm:t>
        <a:bodyPr/>
        <a:lstStyle/>
        <a:p>
          <a:endParaRPr lang="da-DK"/>
        </a:p>
      </dgm:t>
    </dgm:pt>
    <dgm:pt modelId="{A732FF65-6D47-45D0-AB95-A0515A3F7C39}" type="sibTrans" cxnId="{34B4A5B9-099D-4C7C-8E0E-6043275F6836}">
      <dgm:prSet/>
      <dgm:spPr/>
      <dgm:t>
        <a:bodyPr/>
        <a:lstStyle/>
        <a:p>
          <a:endParaRPr lang="da-DK"/>
        </a:p>
      </dgm:t>
    </dgm:pt>
    <dgm:pt modelId="{838BD9BE-ECF2-4BF9-A323-898DE138354D}">
      <dgm:prSet phldrT="[Tekst]" custT="1"/>
      <dgm:spPr/>
      <dgm:t>
        <a:bodyPr/>
        <a:lstStyle/>
        <a:p>
          <a:r>
            <a:rPr lang="da-DK" sz="2000" dirty="0" smtClean="0"/>
            <a:t>Tilpasning og forandringer</a:t>
          </a:r>
          <a:endParaRPr lang="da-DK" sz="2000" dirty="0"/>
        </a:p>
      </dgm:t>
    </dgm:pt>
    <dgm:pt modelId="{AB721CC5-538B-409F-B87E-2CDF4AE6814A}" type="parTrans" cxnId="{840CF54E-8CCA-452F-B173-ECE84D621CE2}">
      <dgm:prSet/>
      <dgm:spPr/>
      <dgm:t>
        <a:bodyPr/>
        <a:lstStyle/>
        <a:p>
          <a:endParaRPr lang="da-DK"/>
        </a:p>
      </dgm:t>
    </dgm:pt>
    <dgm:pt modelId="{D683044C-5D49-4331-9049-000D2DC310D0}" type="sibTrans" cxnId="{840CF54E-8CCA-452F-B173-ECE84D621CE2}">
      <dgm:prSet/>
      <dgm:spPr/>
      <dgm:t>
        <a:bodyPr/>
        <a:lstStyle/>
        <a:p>
          <a:endParaRPr lang="da-DK"/>
        </a:p>
      </dgm:t>
    </dgm:pt>
    <dgm:pt modelId="{643180DA-B16B-43D6-B195-F254915AB4A6}" type="pres">
      <dgm:prSet presAssocID="{FE260F4E-D9C0-454F-9DC9-7249DD5142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2BD53B7E-39C9-451B-A6B3-4D5294AED86B}" type="pres">
      <dgm:prSet presAssocID="{B17BC93D-C6DF-493F-AB37-9BE484B7419A}" presName="linNode" presStyleCnt="0"/>
      <dgm:spPr/>
    </dgm:pt>
    <dgm:pt modelId="{22079BC8-F9A4-4DAE-BAF1-1A9B70FF41FD}" type="pres">
      <dgm:prSet presAssocID="{B17BC93D-C6DF-493F-AB37-9BE484B7419A}" presName="parentText" presStyleLbl="node1" presStyleIdx="0" presStyleCnt="3" custScaleX="99882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FA0E19E-8B5B-453E-B3AF-53D48CF45A98}" type="pres">
      <dgm:prSet presAssocID="{B17BC93D-C6DF-493F-AB37-9BE484B7419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5B81092-06B7-4665-8155-48A70B2A5F5B}" type="pres">
      <dgm:prSet presAssocID="{1FAD8ABF-B412-454E-84EF-6A79911B5BA1}" presName="sp" presStyleCnt="0"/>
      <dgm:spPr/>
    </dgm:pt>
    <dgm:pt modelId="{933D71C6-34CA-477F-ABD8-DE56FBEEE4B6}" type="pres">
      <dgm:prSet presAssocID="{E9E1D266-9010-4487-8989-A489CBB514C5}" presName="linNode" presStyleCnt="0"/>
      <dgm:spPr/>
    </dgm:pt>
    <dgm:pt modelId="{072AD328-5EFD-40D9-8FCC-FE862978AB49}" type="pres">
      <dgm:prSet presAssocID="{E9E1D266-9010-4487-8989-A489CBB514C5}" presName="parentText" presStyleLbl="node1" presStyleIdx="1" presStyleCnt="3" custScaleX="99882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C3C0570-1094-4A90-A49F-D034838C9EB5}" type="pres">
      <dgm:prSet presAssocID="{E9E1D266-9010-4487-8989-A489CBB514C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0A9DC73-C747-4D0C-B260-4128E3D7FFF4}" type="pres">
      <dgm:prSet presAssocID="{E9E08710-04B3-4753-9FFF-C8DD58AC23D1}" presName="sp" presStyleCnt="0"/>
      <dgm:spPr/>
    </dgm:pt>
    <dgm:pt modelId="{04D76FCE-C55B-4D9C-B7A2-6C986AF80551}" type="pres">
      <dgm:prSet presAssocID="{AAFFF094-5814-4B19-8FA3-AF6CD27B4910}" presName="linNode" presStyleCnt="0"/>
      <dgm:spPr/>
    </dgm:pt>
    <dgm:pt modelId="{03D9F94D-C6B2-4A31-8C26-3BC176BAD279}" type="pres">
      <dgm:prSet presAssocID="{AAFFF094-5814-4B19-8FA3-AF6CD27B4910}" presName="parentText" presStyleLbl="node1" presStyleIdx="2" presStyleCnt="3" custScaleX="100971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5DD8EF3-D093-4218-A0F6-15D9CF9DD7B5}" type="pres">
      <dgm:prSet presAssocID="{AAFFF094-5814-4B19-8FA3-AF6CD27B491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D69BAA92-F714-4416-B270-CCF3415B0683}" srcId="{FE260F4E-D9C0-454F-9DC9-7249DD514277}" destId="{B17BC93D-C6DF-493F-AB37-9BE484B7419A}" srcOrd="0" destOrd="0" parTransId="{82D3371D-7A02-46A3-AC6B-097B0B9EB920}" sibTransId="{1FAD8ABF-B412-454E-84EF-6A79911B5BA1}"/>
    <dgm:cxn modelId="{9A0CC82B-F64D-4856-A921-FA7ECEBB8213}" type="presOf" srcId="{838BD9BE-ECF2-4BF9-A323-898DE138354D}" destId="{A5DD8EF3-D093-4218-A0F6-15D9CF9DD7B5}" srcOrd="0" destOrd="0" presId="urn:microsoft.com/office/officeart/2005/8/layout/vList5"/>
    <dgm:cxn modelId="{92F4411E-19E7-4DAB-8562-96CF1B961FF5}" type="presOf" srcId="{E9E1D266-9010-4487-8989-A489CBB514C5}" destId="{072AD328-5EFD-40D9-8FCC-FE862978AB49}" srcOrd="0" destOrd="0" presId="urn:microsoft.com/office/officeart/2005/8/layout/vList5"/>
    <dgm:cxn modelId="{B014D95F-AC2F-4359-AB15-6AB011BA681E}" srcId="{B17BC93D-C6DF-493F-AB37-9BE484B7419A}" destId="{4300EDDD-47DB-4023-B968-E452F74AFA8E}" srcOrd="0" destOrd="0" parTransId="{7899FF0A-F364-46B0-9447-49010BC67196}" sibTransId="{9CF68BCB-DBA5-49BA-BF8A-CF573364BD16}"/>
    <dgm:cxn modelId="{355032DB-EA98-4B5A-A6BF-762D5E61D313}" type="presOf" srcId="{AAFFF094-5814-4B19-8FA3-AF6CD27B4910}" destId="{03D9F94D-C6B2-4A31-8C26-3BC176BAD279}" srcOrd="0" destOrd="0" presId="urn:microsoft.com/office/officeart/2005/8/layout/vList5"/>
    <dgm:cxn modelId="{4F8D58B8-969A-45A5-BA49-92909F0D6FEB}" type="presOf" srcId="{2B14AE62-F5AF-498D-A558-BBC69B627F1C}" destId="{BC3C0570-1094-4A90-A49F-D034838C9EB5}" srcOrd="0" destOrd="0" presId="urn:microsoft.com/office/officeart/2005/8/layout/vList5"/>
    <dgm:cxn modelId="{356F2DB6-CCDC-477C-8DAA-EF5B58EB2AEA}" type="presOf" srcId="{4300EDDD-47DB-4023-B968-E452F74AFA8E}" destId="{3FA0E19E-8B5B-453E-B3AF-53D48CF45A98}" srcOrd="0" destOrd="0" presId="urn:microsoft.com/office/officeart/2005/8/layout/vList5"/>
    <dgm:cxn modelId="{00A96545-3C40-4157-8B1A-BCA3E71FDFCF}" type="presOf" srcId="{FE260F4E-D9C0-454F-9DC9-7249DD514277}" destId="{643180DA-B16B-43D6-B195-F254915AB4A6}" srcOrd="0" destOrd="0" presId="urn:microsoft.com/office/officeart/2005/8/layout/vList5"/>
    <dgm:cxn modelId="{637D3379-14C4-48EE-BA46-09E12BE61CFE}" srcId="{E9E1D266-9010-4487-8989-A489CBB514C5}" destId="{2B14AE62-F5AF-498D-A558-BBC69B627F1C}" srcOrd="0" destOrd="0" parTransId="{2E6EEB9E-0F6C-4EEA-8DFF-7D92F2E3EFD0}" sibTransId="{BFEA6FA2-D440-4F4D-A326-EF82D86B9BC1}"/>
    <dgm:cxn modelId="{34B4A5B9-099D-4C7C-8E0E-6043275F6836}" srcId="{FE260F4E-D9C0-454F-9DC9-7249DD514277}" destId="{AAFFF094-5814-4B19-8FA3-AF6CD27B4910}" srcOrd="2" destOrd="0" parTransId="{48DF0B15-3002-4EF5-9660-29675AF13E09}" sibTransId="{A732FF65-6D47-45D0-AB95-A0515A3F7C39}"/>
    <dgm:cxn modelId="{D1E60569-0ED6-4B35-87B4-E3E976025D9D}" srcId="{FE260F4E-D9C0-454F-9DC9-7249DD514277}" destId="{E9E1D266-9010-4487-8989-A489CBB514C5}" srcOrd="1" destOrd="0" parTransId="{CCB93A40-F078-4076-8E7B-CFF3D8199F94}" sibTransId="{E9E08710-04B3-4753-9FFF-C8DD58AC23D1}"/>
    <dgm:cxn modelId="{B1CE6BC1-C4AE-43B6-BD79-7F0D1E2C780A}" type="presOf" srcId="{B17BC93D-C6DF-493F-AB37-9BE484B7419A}" destId="{22079BC8-F9A4-4DAE-BAF1-1A9B70FF41FD}" srcOrd="0" destOrd="0" presId="urn:microsoft.com/office/officeart/2005/8/layout/vList5"/>
    <dgm:cxn modelId="{840CF54E-8CCA-452F-B173-ECE84D621CE2}" srcId="{AAFFF094-5814-4B19-8FA3-AF6CD27B4910}" destId="{838BD9BE-ECF2-4BF9-A323-898DE138354D}" srcOrd="0" destOrd="0" parTransId="{AB721CC5-538B-409F-B87E-2CDF4AE6814A}" sibTransId="{D683044C-5D49-4331-9049-000D2DC310D0}"/>
    <dgm:cxn modelId="{C18A3065-C836-4119-BCD8-19F7E78FA8CD}" type="presParOf" srcId="{643180DA-B16B-43D6-B195-F254915AB4A6}" destId="{2BD53B7E-39C9-451B-A6B3-4D5294AED86B}" srcOrd="0" destOrd="0" presId="urn:microsoft.com/office/officeart/2005/8/layout/vList5"/>
    <dgm:cxn modelId="{1DAEAC09-20B1-4E1C-BF70-C9BF2D7B8239}" type="presParOf" srcId="{2BD53B7E-39C9-451B-A6B3-4D5294AED86B}" destId="{22079BC8-F9A4-4DAE-BAF1-1A9B70FF41FD}" srcOrd="0" destOrd="0" presId="urn:microsoft.com/office/officeart/2005/8/layout/vList5"/>
    <dgm:cxn modelId="{87FF414D-497E-4E8B-8DF0-CDA2EDDEEE21}" type="presParOf" srcId="{2BD53B7E-39C9-451B-A6B3-4D5294AED86B}" destId="{3FA0E19E-8B5B-453E-B3AF-53D48CF45A98}" srcOrd="1" destOrd="0" presId="urn:microsoft.com/office/officeart/2005/8/layout/vList5"/>
    <dgm:cxn modelId="{C94505CC-BB9B-48AA-980A-7B1C155FDDA1}" type="presParOf" srcId="{643180DA-B16B-43D6-B195-F254915AB4A6}" destId="{05B81092-06B7-4665-8155-48A70B2A5F5B}" srcOrd="1" destOrd="0" presId="urn:microsoft.com/office/officeart/2005/8/layout/vList5"/>
    <dgm:cxn modelId="{31C18D11-8054-41AD-B540-395474026F1C}" type="presParOf" srcId="{643180DA-B16B-43D6-B195-F254915AB4A6}" destId="{933D71C6-34CA-477F-ABD8-DE56FBEEE4B6}" srcOrd="2" destOrd="0" presId="urn:microsoft.com/office/officeart/2005/8/layout/vList5"/>
    <dgm:cxn modelId="{C72CDDDF-625A-4DA5-862C-B1DAF1330DA4}" type="presParOf" srcId="{933D71C6-34CA-477F-ABD8-DE56FBEEE4B6}" destId="{072AD328-5EFD-40D9-8FCC-FE862978AB49}" srcOrd="0" destOrd="0" presId="urn:microsoft.com/office/officeart/2005/8/layout/vList5"/>
    <dgm:cxn modelId="{29DC1468-9EA2-4A7C-8ABC-94CFCE797BBF}" type="presParOf" srcId="{933D71C6-34CA-477F-ABD8-DE56FBEEE4B6}" destId="{BC3C0570-1094-4A90-A49F-D034838C9EB5}" srcOrd="1" destOrd="0" presId="urn:microsoft.com/office/officeart/2005/8/layout/vList5"/>
    <dgm:cxn modelId="{ABD74E8A-8759-47E2-89C3-C68B75BC0EBC}" type="presParOf" srcId="{643180DA-B16B-43D6-B195-F254915AB4A6}" destId="{D0A9DC73-C747-4D0C-B260-4128E3D7FFF4}" srcOrd="3" destOrd="0" presId="urn:microsoft.com/office/officeart/2005/8/layout/vList5"/>
    <dgm:cxn modelId="{78D73B21-79F2-4420-8A6C-CCB8500AF984}" type="presParOf" srcId="{643180DA-B16B-43D6-B195-F254915AB4A6}" destId="{04D76FCE-C55B-4D9C-B7A2-6C986AF80551}" srcOrd="4" destOrd="0" presId="urn:microsoft.com/office/officeart/2005/8/layout/vList5"/>
    <dgm:cxn modelId="{9F2F6504-A040-4A02-983F-125D2211FD4B}" type="presParOf" srcId="{04D76FCE-C55B-4D9C-B7A2-6C986AF80551}" destId="{03D9F94D-C6B2-4A31-8C26-3BC176BAD279}" srcOrd="0" destOrd="0" presId="urn:microsoft.com/office/officeart/2005/8/layout/vList5"/>
    <dgm:cxn modelId="{FD075C20-2F42-4764-8BED-19EB97134225}" type="presParOf" srcId="{04D76FCE-C55B-4D9C-B7A2-6C986AF80551}" destId="{A5DD8EF3-D093-4218-A0F6-15D9CF9DD7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260F4E-D9C0-454F-9DC9-7249DD51427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17BC93D-C6DF-493F-AB37-9BE484B7419A}">
      <dgm:prSet phldrT="[Tekst]" custT="1"/>
      <dgm:spPr>
        <a:solidFill>
          <a:srgbClr val="00788A"/>
        </a:solidFill>
      </dgm:spPr>
      <dgm:t>
        <a:bodyPr/>
        <a:lstStyle/>
        <a:p>
          <a:r>
            <a:rPr lang="da-DK" sz="2800" dirty="0" smtClean="0"/>
            <a:t>Overvejelsen</a:t>
          </a:r>
          <a:endParaRPr lang="da-DK" sz="2800" dirty="0"/>
        </a:p>
      </dgm:t>
    </dgm:pt>
    <dgm:pt modelId="{82D3371D-7A02-46A3-AC6B-097B0B9EB920}" type="parTrans" cxnId="{D69BAA92-F714-4416-B270-CCF3415B0683}">
      <dgm:prSet/>
      <dgm:spPr/>
      <dgm:t>
        <a:bodyPr/>
        <a:lstStyle/>
        <a:p>
          <a:endParaRPr lang="da-DK"/>
        </a:p>
      </dgm:t>
    </dgm:pt>
    <dgm:pt modelId="{1FAD8ABF-B412-454E-84EF-6A79911B5BA1}" type="sibTrans" cxnId="{D69BAA92-F714-4416-B270-CCF3415B0683}">
      <dgm:prSet/>
      <dgm:spPr/>
      <dgm:t>
        <a:bodyPr/>
        <a:lstStyle/>
        <a:p>
          <a:endParaRPr lang="da-DK"/>
        </a:p>
      </dgm:t>
    </dgm:pt>
    <dgm:pt modelId="{4300EDDD-47DB-4023-B968-E452F74AFA8E}">
      <dgm:prSet phldrT="[Tekst]" custT="1"/>
      <dgm:spPr/>
      <dgm:t>
        <a:bodyPr/>
        <a:lstStyle/>
        <a:p>
          <a:r>
            <a:rPr lang="da-DK" sz="2000" dirty="0" smtClean="0"/>
            <a:t>Modenhed og muligheder</a:t>
          </a:r>
          <a:endParaRPr lang="da-DK" sz="2000" dirty="0"/>
        </a:p>
      </dgm:t>
    </dgm:pt>
    <dgm:pt modelId="{7899FF0A-F364-46B0-9447-49010BC67196}" type="parTrans" cxnId="{B014D95F-AC2F-4359-AB15-6AB011BA681E}">
      <dgm:prSet/>
      <dgm:spPr/>
      <dgm:t>
        <a:bodyPr/>
        <a:lstStyle/>
        <a:p>
          <a:endParaRPr lang="da-DK"/>
        </a:p>
      </dgm:t>
    </dgm:pt>
    <dgm:pt modelId="{9CF68BCB-DBA5-49BA-BF8A-CF573364BD16}" type="sibTrans" cxnId="{B014D95F-AC2F-4359-AB15-6AB011BA681E}">
      <dgm:prSet/>
      <dgm:spPr/>
      <dgm:t>
        <a:bodyPr/>
        <a:lstStyle/>
        <a:p>
          <a:endParaRPr lang="da-DK"/>
        </a:p>
      </dgm:t>
    </dgm:pt>
    <dgm:pt modelId="{E9E1D266-9010-4487-8989-A489CBB514C5}">
      <dgm:prSet phldrT="[Tekst]" custT="1"/>
      <dgm:spPr>
        <a:solidFill>
          <a:srgbClr val="00788A"/>
        </a:solidFill>
      </dgm:spPr>
      <dgm:t>
        <a:bodyPr/>
        <a:lstStyle/>
        <a:p>
          <a:r>
            <a:rPr lang="da-DK" sz="2800" dirty="0" smtClean="0"/>
            <a:t>Processen</a:t>
          </a:r>
          <a:endParaRPr lang="da-DK" sz="2800" dirty="0"/>
        </a:p>
      </dgm:t>
    </dgm:pt>
    <dgm:pt modelId="{CCB93A40-F078-4076-8E7B-CFF3D8199F94}" type="parTrans" cxnId="{D1E60569-0ED6-4B35-87B4-E3E976025D9D}">
      <dgm:prSet/>
      <dgm:spPr/>
      <dgm:t>
        <a:bodyPr/>
        <a:lstStyle/>
        <a:p>
          <a:endParaRPr lang="da-DK"/>
        </a:p>
      </dgm:t>
    </dgm:pt>
    <dgm:pt modelId="{E9E08710-04B3-4753-9FFF-C8DD58AC23D1}" type="sibTrans" cxnId="{D1E60569-0ED6-4B35-87B4-E3E976025D9D}">
      <dgm:prSet/>
      <dgm:spPr/>
      <dgm:t>
        <a:bodyPr/>
        <a:lstStyle/>
        <a:p>
          <a:endParaRPr lang="da-DK"/>
        </a:p>
      </dgm:t>
    </dgm:pt>
    <dgm:pt modelId="{2B14AE62-F5AF-498D-A558-BBC69B627F1C}">
      <dgm:prSet phldrT="[Tekst]" custT="1"/>
      <dgm:spPr/>
      <dgm:t>
        <a:bodyPr/>
        <a:lstStyle/>
        <a:p>
          <a:r>
            <a:rPr lang="da-DK" sz="2000" dirty="0" smtClean="0"/>
            <a:t>Markeds- og brugerinddragelse</a:t>
          </a:r>
          <a:endParaRPr lang="da-DK" sz="2000" dirty="0"/>
        </a:p>
      </dgm:t>
    </dgm:pt>
    <dgm:pt modelId="{2E6EEB9E-0F6C-4EEA-8DFF-7D92F2E3EFD0}" type="parTrans" cxnId="{637D3379-14C4-48EE-BA46-09E12BE61CFE}">
      <dgm:prSet/>
      <dgm:spPr/>
      <dgm:t>
        <a:bodyPr/>
        <a:lstStyle/>
        <a:p>
          <a:endParaRPr lang="da-DK"/>
        </a:p>
      </dgm:t>
    </dgm:pt>
    <dgm:pt modelId="{BFEA6FA2-D440-4F4D-A326-EF82D86B9BC1}" type="sibTrans" cxnId="{637D3379-14C4-48EE-BA46-09E12BE61CFE}">
      <dgm:prSet/>
      <dgm:spPr/>
      <dgm:t>
        <a:bodyPr/>
        <a:lstStyle/>
        <a:p>
          <a:endParaRPr lang="da-DK"/>
        </a:p>
      </dgm:t>
    </dgm:pt>
    <dgm:pt modelId="{AAFFF094-5814-4B19-8FA3-AF6CD27B4910}">
      <dgm:prSet phldrT="[Tekst]" custT="1"/>
      <dgm:spPr>
        <a:solidFill>
          <a:srgbClr val="00788A"/>
        </a:solidFill>
      </dgm:spPr>
      <dgm:t>
        <a:bodyPr/>
        <a:lstStyle/>
        <a:p>
          <a:r>
            <a:rPr lang="da-DK" sz="2800" dirty="0" smtClean="0"/>
            <a:t>Implementeringen</a:t>
          </a:r>
          <a:endParaRPr lang="da-DK" sz="2800" dirty="0"/>
        </a:p>
      </dgm:t>
    </dgm:pt>
    <dgm:pt modelId="{48DF0B15-3002-4EF5-9660-29675AF13E09}" type="parTrans" cxnId="{34B4A5B9-099D-4C7C-8E0E-6043275F6836}">
      <dgm:prSet/>
      <dgm:spPr/>
      <dgm:t>
        <a:bodyPr/>
        <a:lstStyle/>
        <a:p>
          <a:endParaRPr lang="da-DK"/>
        </a:p>
      </dgm:t>
    </dgm:pt>
    <dgm:pt modelId="{A732FF65-6D47-45D0-AB95-A0515A3F7C39}" type="sibTrans" cxnId="{34B4A5B9-099D-4C7C-8E0E-6043275F6836}">
      <dgm:prSet/>
      <dgm:spPr/>
      <dgm:t>
        <a:bodyPr/>
        <a:lstStyle/>
        <a:p>
          <a:endParaRPr lang="da-DK"/>
        </a:p>
      </dgm:t>
    </dgm:pt>
    <dgm:pt modelId="{838BD9BE-ECF2-4BF9-A323-898DE138354D}">
      <dgm:prSet phldrT="[Tekst]" custT="1"/>
      <dgm:spPr/>
      <dgm:t>
        <a:bodyPr/>
        <a:lstStyle/>
        <a:p>
          <a:r>
            <a:rPr lang="da-DK" sz="2000" dirty="0" smtClean="0"/>
            <a:t>Tilpasning og forandringer</a:t>
          </a:r>
          <a:endParaRPr lang="da-DK" sz="2000" dirty="0"/>
        </a:p>
      </dgm:t>
    </dgm:pt>
    <dgm:pt modelId="{AB721CC5-538B-409F-B87E-2CDF4AE6814A}" type="parTrans" cxnId="{840CF54E-8CCA-452F-B173-ECE84D621CE2}">
      <dgm:prSet/>
      <dgm:spPr/>
      <dgm:t>
        <a:bodyPr/>
        <a:lstStyle/>
        <a:p>
          <a:endParaRPr lang="da-DK"/>
        </a:p>
      </dgm:t>
    </dgm:pt>
    <dgm:pt modelId="{D683044C-5D49-4331-9049-000D2DC310D0}" type="sibTrans" cxnId="{840CF54E-8CCA-452F-B173-ECE84D621CE2}">
      <dgm:prSet/>
      <dgm:spPr/>
      <dgm:t>
        <a:bodyPr/>
        <a:lstStyle/>
        <a:p>
          <a:endParaRPr lang="da-DK"/>
        </a:p>
      </dgm:t>
    </dgm:pt>
    <dgm:pt modelId="{643180DA-B16B-43D6-B195-F254915AB4A6}" type="pres">
      <dgm:prSet presAssocID="{FE260F4E-D9C0-454F-9DC9-7249DD5142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2BD53B7E-39C9-451B-A6B3-4D5294AED86B}" type="pres">
      <dgm:prSet presAssocID="{B17BC93D-C6DF-493F-AB37-9BE484B7419A}" presName="linNode" presStyleCnt="0"/>
      <dgm:spPr/>
    </dgm:pt>
    <dgm:pt modelId="{22079BC8-F9A4-4DAE-BAF1-1A9B70FF41FD}" type="pres">
      <dgm:prSet presAssocID="{B17BC93D-C6DF-493F-AB37-9BE484B7419A}" presName="parentText" presStyleLbl="node1" presStyleIdx="0" presStyleCnt="3" custScaleX="99882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FA0E19E-8B5B-453E-B3AF-53D48CF45A98}" type="pres">
      <dgm:prSet presAssocID="{B17BC93D-C6DF-493F-AB37-9BE484B7419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5B81092-06B7-4665-8155-48A70B2A5F5B}" type="pres">
      <dgm:prSet presAssocID="{1FAD8ABF-B412-454E-84EF-6A79911B5BA1}" presName="sp" presStyleCnt="0"/>
      <dgm:spPr/>
    </dgm:pt>
    <dgm:pt modelId="{933D71C6-34CA-477F-ABD8-DE56FBEEE4B6}" type="pres">
      <dgm:prSet presAssocID="{E9E1D266-9010-4487-8989-A489CBB514C5}" presName="linNode" presStyleCnt="0"/>
      <dgm:spPr/>
    </dgm:pt>
    <dgm:pt modelId="{072AD328-5EFD-40D9-8FCC-FE862978AB49}" type="pres">
      <dgm:prSet presAssocID="{E9E1D266-9010-4487-8989-A489CBB514C5}" presName="parentText" presStyleLbl="node1" presStyleIdx="1" presStyleCnt="3" custScaleX="99882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C3C0570-1094-4A90-A49F-D034838C9EB5}" type="pres">
      <dgm:prSet presAssocID="{E9E1D266-9010-4487-8989-A489CBB514C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0A9DC73-C747-4D0C-B260-4128E3D7FFF4}" type="pres">
      <dgm:prSet presAssocID="{E9E08710-04B3-4753-9FFF-C8DD58AC23D1}" presName="sp" presStyleCnt="0"/>
      <dgm:spPr/>
    </dgm:pt>
    <dgm:pt modelId="{04D76FCE-C55B-4D9C-B7A2-6C986AF80551}" type="pres">
      <dgm:prSet presAssocID="{AAFFF094-5814-4B19-8FA3-AF6CD27B4910}" presName="linNode" presStyleCnt="0"/>
      <dgm:spPr/>
    </dgm:pt>
    <dgm:pt modelId="{03D9F94D-C6B2-4A31-8C26-3BC176BAD279}" type="pres">
      <dgm:prSet presAssocID="{AAFFF094-5814-4B19-8FA3-AF6CD27B4910}" presName="parentText" presStyleLbl="node1" presStyleIdx="2" presStyleCnt="3" custScaleX="100971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5DD8EF3-D093-4218-A0F6-15D9CF9DD7B5}" type="pres">
      <dgm:prSet presAssocID="{AAFFF094-5814-4B19-8FA3-AF6CD27B491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D69BAA92-F714-4416-B270-CCF3415B0683}" srcId="{FE260F4E-D9C0-454F-9DC9-7249DD514277}" destId="{B17BC93D-C6DF-493F-AB37-9BE484B7419A}" srcOrd="0" destOrd="0" parTransId="{82D3371D-7A02-46A3-AC6B-097B0B9EB920}" sibTransId="{1FAD8ABF-B412-454E-84EF-6A79911B5BA1}"/>
    <dgm:cxn modelId="{9A0CC82B-F64D-4856-A921-FA7ECEBB8213}" type="presOf" srcId="{838BD9BE-ECF2-4BF9-A323-898DE138354D}" destId="{A5DD8EF3-D093-4218-A0F6-15D9CF9DD7B5}" srcOrd="0" destOrd="0" presId="urn:microsoft.com/office/officeart/2005/8/layout/vList5"/>
    <dgm:cxn modelId="{92F4411E-19E7-4DAB-8562-96CF1B961FF5}" type="presOf" srcId="{E9E1D266-9010-4487-8989-A489CBB514C5}" destId="{072AD328-5EFD-40D9-8FCC-FE862978AB49}" srcOrd="0" destOrd="0" presId="urn:microsoft.com/office/officeart/2005/8/layout/vList5"/>
    <dgm:cxn modelId="{B014D95F-AC2F-4359-AB15-6AB011BA681E}" srcId="{B17BC93D-C6DF-493F-AB37-9BE484B7419A}" destId="{4300EDDD-47DB-4023-B968-E452F74AFA8E}" srcOrd="0" destOrd="0" parTransId="{7899FF0A-F364-46B0-9447-49010BC67196}" sibTransId="{9CF68BCB-DBA5-49BA-BF8A-CF573364BD16}"/>
    <dgm:cxn modelId="{355032DB-EA98-4B5A-A6BF-762D5E61D313}" type="presOf" srcId="{AAFFF094-5814-4B19-8FA3-AF6CD27B4910}" destId="{03D9F94D-C6B2-4A31-8C26-3BC176BAD279}" srcOrd="0" destOrd="0" presId="urn:microsoft.com/office/officeart/2005/8/layout/vList5"/>
    <dgm:cxn modelId="{4F8D58B8-969A-45A5-BA49-92909F0D6FEB}" type="presOf" srcId="{2B14AE62-F5AF-498D-A558-BBC69B627F1C}" destId="{BC3C0570-1094-4A90-A49F-D034838C9EB5}" srcOrd="0" destOrd="0" presId="urn:microsoft.com/office/officeart/2005/8/layout/vList5"/>
    <dgm:cxn modelId="{356F2DB6-CCDC-477C-8DAA-EF5B58EB2AEA}" type="presOf" srcId="{4300EDDD-47DB-4023-B968-E452F74AFA8E}" destId="{3FA0E19E-8B5B-453E-B3AF-53D48CF45A98}" srcOrd="0" destOrd="0" presId="urn:microsoft.com/office/officeart/2005/8/layout/vList5"/>
    <dgm:cxn modelId="{00A96545-3C40-4157-8B1A-BCA3E71FDFCF}" type="presOf" srcId="{FE260F4E-D9C0-454F-9DC9-7249DD514277}" destId="{643180DA-B16B-43D6-B195-F254915AB4A6}" srcOrd="0" destOrd="0" presId="urn:microsoft.com/office/officeart/2005/8/layout/vList5"/>
    <dgm:cxn modelId="{637D3379-14C4-48EE-BA46-09E12BE61CFE}" srcId="{E9E1D266-9010-4487-8989-A489CBB514C5}" destId="{2B14AE62-F5AF-498D-A558-BBC69B627F1C}" srcOrd="0" destOrd="0" parTransId="{2E6EEB9E-0F6C-4EEA-8DFF-7D92F2E3EFD0}" sibTransId="{BFEA6FA2-D440-4F4D-A326-EF82D86B9BC1}"/>
    <dgm:cxn modelId="{34B4A5B9-099D-4C7C-8E0E-6043275F6836}" srcId="{FE260F4E-D9C0-454F-9DC9-7249DD514277}" destId="{AAFFF094-5814-4B19-8FA3-AF6CD27B4910}" srcOrd="2" destOrd="0" parTransId="{48DF0B15-3002-4EF5-9660-29675AF13E09}" sibTransId="{A732FF65-6D47-45D0-AB95-A0515A3F7C39}"/>
    <dgm:cxn modelId="{D1E60569-0ED6-4B35-87B4-E3E976025D9D}" srcId="{FE260F4E-D9C0-454F-9DC9-7249DD514277}" destId="{E9E1D266-9010-4487-8989-A489CBB514C5}" srcOrd="1" destOrd="0" parTransId="{CCB93A40-F078-4076-8E7B-CFF3D8199F94}" sibTransId="{E9E08710-04B3-4753-9FFF-C8DD58AC23D1}"/>
    <dgm:cxn modelId="{B1CE6BC1-C4AE-43B6-BD79-7F0D1E2C780A}" type="presOf" srcId="{B17BC93D-C6DF-493F-AB37-9BE484B7419A}" destId="{22079BC8-F9A4-4DAE-BAF1-1A9B70FF41FD}" srcOrd="0" destOrd="0" presId="urn:microsoft.com/office/officeart/2005/8/layout/vList5"/>
    <dgm:cxn modelId="{840CF54E-8CCA-452F-B173-ECE84D621CE2}" srcId="{AAFFF094-5814-4B19-8FA3-AF6CD27B4910}" destId="{838BD9BE-ECF2-4BF9-A323-898DE138354D}" srcOrd="0" destOrd="0" parTransId="{AB721CC5-538B-409F-B87E-2CDF4AE6814A}" sibTransId="{D683044C-5D49-4331-9049-000D2DC310D0}"/>
    <dgm:cxn modelId="{C18A3065-C836-4119-BCD8-19F7E78FA8CD}" type="presParOf" srcId="{643180DA-B16B-43D6-B195-F254915AB4A6}" destId="{2BD53B7E-39C9-451B-A6B3-4D5294AED86B}" srcOrd="0" destOrd="0" presId="urn:microsoft.com/office/officeart/2005/8/layout/vList5"/>
    <dgm:cxn modelId="{1DAEAC09-20B1-4E1C-BF70-C9BF2D7B8239}" type="presParOf" srcId="{2BD53B7E-39C9-451B-A6B3-4D5294AED86B}" destId="{22079BC8-F9A4-4DAE-BAF1-1A9B70FF41FD}" srcOrd="0" destOrd="0" presId="urn:microsoft.com/office/officeart/2005/8/layout/vList5"/>
    <dgm:cxn modelId="{87FF414D-497E-4E8B-8DF0-CDA2EDDEEE21}" type="presParOf" srcId="{2BD53B7E-39C9-451B-A6B3-4D5294AED86B}" destId="{3FA0E19E-8B5B-453E-B3AF-53D48CF45A98}" srcOrd="1" destOrd="0" presId="urn:microsoft.com/office/officeart/2005/8/layout/vList5"/>
    <dgm:cxn modelId="{C94505CC-BB9B-48AA-980A-7B1C155FDDA1}" type="presParOf" srcId="{643180DA-B16B-43D6-B195-F254915AB4A6}" destId="{05B81092-06B7-4665-8155-48A70B2A5F5B}" srcOrd="1" destOrd="0" presId="urn:microsoft.com/office/officeart/2005/8/layout/vList5"/>
    <dgm:cxn modelId="{31C18D11-8054-41AD-B540-395474026F1C}" type="presParOf" srcId="{643180DA-B16B-43D6-B195-F254915AB4A6}" destId="{933D71C6-34CA-477F-ABD8-DE56FBEEE4B6}" srcOrd="2" destOrd="0" presId="urn:microsoft.com/office/officeart/2005/8/layout/vList5"/>
    <dgm:cxn modelId="{C72CDDDF-625A-4DA5-862C-B1DAF1330DA4}" type="presParOf" srcId="{933D71C6-34CA-477F-ABD8-DE56FBEEE4B6}" destId="{072AD328-5EFD-40D9-8FCC-FE862978AB49}" srcOrd="0" destOrd="0" presId="urn:microsoft.com/office/officeart/2005/8/layout/vList5"/>
    <dgm:cxn modelId="{29DC1468-9EA2-4A7C-8ABC-94CFCE797BBF}" type="presParOf" srcId="{933D71C6-34CA-477F-ABD8-DE56FBEEE4B6}" destId="{BC3C0570-1094-4A90-A49F-D034838C9EB5}" srcOrd="1" destOrd="0" presId="urn:microsoft.com/office/officeart/2005/8/layout/vList5"/>
    <dgm:cxn modelId="{ABD74E8A-8759-47E2-89C3-C68B75BC0EBC}" type="presParOf" srcId="{643180DA-B16B-43D6-B195-F254915AB4A6}" destId="{D0A9DC73-C747-4D0C-B260-4128E3D7FFF4}" srcOrd="3" destOrd="0" presId="urn:microsoft.com/office/officeart/2005/8/layout/vList5"/>
    <dgm:cxn modelId="{78D73B21-79F2-4420-8A6C-CCB8500AF984}" type="presParOf" srcId="{643180DA-B16B-43D6-B195-F254915AB4A6}" destId="{04D76FCE-C55B-4D9C-B7A2-6C986AF80551}" srcOrd="4" destOrd="0" presId="urn:microsoft.com/office/officeart/2005/8/layout/vList5"/>
    <dgm:cxn modelId="{9F2F6504-A040-4A02-983F-125D2211FD4B}" type="presParOf" srcId="{04D76FCE-C55B-4D9C-B7A2-6C986AF80551}" destId="{03D9F94D-C6B2-4A31-8C26-3BC176BAD279}" srcOrd="0" destOrd="0" presId="urn:microsoft.com/office/officeart/2005/8/layout/vList5"/>
    <dgm:cxn modelId="{FD075C20-2F42-4764-8BED-19EB97134225}" type="presParOf" srcId="{04D76FCE-C55B-4D9C-B7A2-6C986AF80551}" destId="{A5DD8EF3-D093-4218-A0F6-15D9CF9DD7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0E19E-8B5B-453E-B3AF-53D48CF45A98}">
      <dsp:nvSpPr>
        <dsp:cNvPr id="0" name=""/>
        <dsp:cNvSpPr/>
      </dsp:nvSpPr>
      <dsp:spPr>
        <a:xfrm rot="5400000">
          <a:off x="5145180" y="-2011797"/>
          <a:ext cx="1047750" cy="53372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000" kern="1200" dirty="0" smtClean="0"/>
            <a:t>Modenhed og muligheder</a:t>
          </a:r>
          <a:endParaRPr lang="da-DK" sz="2000" kern="1200" dirty="0"/>
        </a:p>
      </dsp:txBody>
      <dsp:txXfrm rot="-5400000">
        <a:off x="3000431" y="184099"/>
        <a:ext cx="5286103" cy="945456"/>
      </dsp:txXfrm>
    </dsp:sp>
    <dsp:sp modelId="{22079BC8-F9A4-4DAE-BAF1-1A9B70FF41FD}">
      <dsp:nvSpPr>
        <dsp:cNvPr id="0" name=""/>
        <dsp:cNvSpPr/>
      </dsp:nvSpPr>
      <dsp:spPr>
        <a:xfrm>
          <a:off x="1769" y="1984"/>
          <a:ext cx="2998660" cy="1309687"/>
        </a:xfrm>
        <a:prstGeom prst="roundRect">
          <a:avLst/>
        </a:prstGeom>
        <a:solidFill>
          <a:srgbClr val="0078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 dirty="0" smtClean="0"/>
            <a:t>Overvejelsen</a:t>
          </a:r>
          <a:endParaRPr lang="da-DK" sz="2800" kern="1200" dirty="0"/>
        </a:p>
      </dsp:txBody>
      <dsp:txXfrm>
        <a:off x="65703" y="65918"/>
        <a:ext cx="2870792" cy="1181819"/>
      </dsp:txXfrm>
    </dsp:sp>
    <dsp:sp modelId="{BC3C0570-1094-4A90-A49F-D034838C9EB5}">
      <dsp:nvSpPr>
        <dsp:cNvPr id="0" name=""/>
        <dsp:cNvSpPr/>
      </dsp:nvSpPr>
      <dsp:spPr>
        <a:xfrm rot="5400000">
          <a:off x="5145180" y="-636625"/>
          <a:ext cx="1047750" cy="53372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000" kern="1200" dirty="0" smtClean="0"/>
            <a:t>Markeds- og brugerinddragelse</a:t>
          </a:r>
          <a:endParaRPr lang="da-DK" sz="2000" kern="1200" dirty="0"/>
        </a:p>
      </dsp:txBody>
      <dsp:txXfrm rot="-5400000">
        <a:off x="3000431" y="1559271"/>
        <a:ext cx="5286103" cy="945456"/>
      </dsp:txXfrm>
    </dsp:sp>
    <dsp:sp modelId="{072AD328-5EFD-40D9-8FCC-FE862978AB49}">
      <dsp:nvSpPr>
        <dsp:cNvPr id="0" name=""/>
        <dsp:cNvSpPr/>
      </dsp:nvSpPr>
      <dsp:spPr>
        <a:xfrm>
          <a:off x="1769" y="1377156"/>
          <a:ext cx="2998660" cy="1309687"/>
        </a:xfrm>
        <a:prstGeom prst="roundRect">
          <a:avLst/>
        </a:prstGeom>
        <a:solidFill>
          <a:srgbClr val="0078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 dirty="0" smtClean="0"/>
            <a:t>Processen</a:t>
          </a:r>
          <a:endParaRPr lang="da-DK" sz="2800" kern="1200" dirty="0"/>
        </a:p>
      </dsp:txBody>
      <dsp:txXfrm>
        <a:off x="65703" y="1441090"/>
        <a:ext cx="2870792" cy="1181819"/>
      </dsp:txXfrm>
    </dsp:sp>
    <dsp:sp modelId="{A5DD8EF3-D093-4218-A0F6-15D9CF9DD7B5}">
      <dsp:nvSpPr>
        <dsp:cNvPr id="0" name=""/>
        <dsp:cNvSpPr/>
      </dsp:nvSpPr>
      <dsp:spPr>
        <a:xfrm rot="5400000">
          <a:off x="5155608" y="748970"/>
          <a:ext cx="1047750" cy="53164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2000" kern="1200" dirty="0" smtClean="0"/>
            <a:t>Tilpasning og forandringer</a:t>
          </a:r>
          <a:endParaRPr lang="da-DK" sz="2000" kern="1200" dirty="0"/>
        </a:p>
      </dsp:txBody>
      <dsp:txXfrm rot="-5400000">
        <a:off x="3021283" y="2934443"/>
        <a:ext cx="5265254" cy="945456"/>
      </dsp:txXfrm>
    </dsp:sp>
    <dsp:sp modelId="{03D9F94D-C6B2-4A31-8C26-3BC176BAD279}">
      <dsp:nvSpPr>
        <dsp:cNvPr id="0" name=""/>
        <dsp:cNvSpPr/>
      </dsp:nvSpPr>
      <dsp:spPr>
        <a:xfrm>
          <a:off x="1769" y="2752328"/>
          <a:ext cx="3019513" cy="1309687"/>
        </a:xfrm>
        <a:prstGeom prst="roundRect">
          <a:avLst/>
        </a:prstGeom>
        <a:solidFill>
          <a:srgbClr val="0078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 dirty="0" smtClean="0"/>
            <a:t>Implementeringen</a:t>
          </a:r>
          <a:endParaRPr lang="da-DK" sz="2800" kern="1200" dirty="0"/>
        </a:p>
      </dsp:txBody>
      <dsp:txXfrm>
        <a:off x="65703" y="2816262"/>
        <a:ext cx="2891645" cy="1181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491D5-E57B-4B3C-953C-8733EF6CC7B2}" type="datetimeFigureOut">
              <a:rPr lang="da-DK" smtClean="0"/>
              <a:t>26-09-2018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453B2-B140-4F93-92C1-20871C2EC5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967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bin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bin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bin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bin"/><Relationship Id="rId2" Type="http://schemas.openxmlformats.org/officeDocument/2006/relationships/image" Target="../media/image18.bin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bin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bin"/><Relationship Id="rId2" Type="http://schemas.openxmlformats.org/officeDocument/2006/relationships/image" Target="../media/image20.bin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bin"/><Relationship Id="rId2" Type="http://schemas.openxmlformats.org/officeDocument/2006/relationships/image" Target="../media/image20.bin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bin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bin"/><Relationship Id="rId2" Type="http://schemas.openxmlformats.org/officeDocument/2006/relationships/image" Target="../media/image20.bin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bin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bin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bin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A782BEB-08B2-4A02-8C3B-BB499980BBEF}" type="datetimeFigureOut">
              <a:rPr lang="da-DK" smtClean="0"/>
              <a:t>26-09-2018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06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A782BEB-08B2-4A02-8C3B-BB499980BBEF}" type="datetimeFigureOut">
              <a:rPr lang="da-DK" smtClean="0"/>
              <a:t>26-09-2018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590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A782BEB-08B2-4A02-8C3B-BB499980BBEF}" type="datetimeFigureOut">
              <a:rPr lang="da-DK" smtClean="0"/>
              <a:t>26-09-2018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3827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518493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7" y="764704"/>
            <a:ext cx="4041775" cy="639763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7" y="1518493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A782BEB-08B2-4A02-8C3B-BB499980BBEF}" type="datetimeFigureOut">
              <a:rPr lang="da-DK" smtClean="0"/>
              <a:t>26-09-2018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8853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A782BEB-08B2-4A02-8C3B-BB499980BBEF}" type="datetimeFigureOut">
              <a:rPr lang="da-DK" smtClean="0"/>
              <a:t>26-09-2018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7094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A782BEB-08B2-4A02-8C3B-BB499980BBEF}" type="datetimeFigureOut">
              <a:rPr lang="da-DK" smtClean="0"/>
              <a:t>26-09-2018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7007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CCEA117-1519-BB44-8D9B-857347DC02AB}" type="datetimeFigureOut">
              <a:rPr lang="da-DK" smtClean="0"/>
              <a:t>26-09-2018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40A7A15-1E51-0346-987B-4A2DDD4F42E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1170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ø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43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PresentationTitle"/>
          <p:cNvSpPr>
            <a:spLocks noGrp="1"/>
          </p:cNvSpPr>
          <p:nvPr>
            <p:ph type="ctrTitle"/>
          </p:nvPr>
        </p:nvSpPr>
        <p:spPr>
          <a:xfrm>
            <a:off x="900113" y="900001"/>
            <a:ext cx="6480200" cy="12456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790" y="2276475"/>
            <a:ext cx="6569531" cy="792485"/>
          </a:xfr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4" name="Date_DateCustomE"/>
          <p:cNvSpPr>
            <a:spLocks noGrp="1"/>
          </p:cNvSpPr>
          <p:nvPr>
            <p:ph type="dt" sz="half" idx="10"/>
          </p:nvPr>
        </p:nvSpPr>
        <p:spPr>
          <a:xfrm>
            <a:off x="900114" y="6021312"/>
            <a:ext cx="2865847" cy="216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dirty="0"/>
              <a:t>27. november 2017</a:t>
            </a:r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9251950" y="20453"/>
            <a:ext cx="1836738" cy="74379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Vis</a:t>
            </a:r>
            <a:r>
              <a:rPr 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h</a:t>
            </a:r>
            <a:r>
              <a:rPr 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jælpelinjer</a:t>
            </a:r>
            <a:endParaRPr lang="da-DK" sz="1800"/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For at se hjælpelinjer</a:t>
            </a:r>
            <a:endParaRPr lang="da-DK" sz="1800"/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cs typeface="Arial" charset="0"/>
              </a:rPr>
              <a:t>1.</a:t>
            </a:r>
            <a:r>
              <a:rPr lang="da-DK" sz="1000" noProof="1">
                <a:solidFill>
                  <a:schemeClr val="tx1"/>
                </a:solidFill>
                <a:cs typeface="Arial" charset="0"/>
              </a:rPr>
              <a:t> Klik på </a:t>
            </a:r>
            <a:r>
              <a:rPr lang="da-DK" sz="1000" b="1" noProof="1">
                <a:solidFill>
                  <a:schemeClr val="tx1"/>
                </a:solidFill>
                <a:cs typeface="Arial" charset="0"/>
              </a:rPr>
              <a:t>Vis</a:t>
            </a:r>
            <a:endParaRPr lang="da-DK" sz="100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Vælg </a:t>
            </a:r>
            <a:r>
              <a:rPr 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</a:t>
            </a:r>
            <a:endParaRPr lang="da-DK" sz="1000" noProof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330450" y="7006"/>
            <a:ext cx="2209800" cy="166712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endParaRPr lang="da-DK" sz="1800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Højreklik på</a:t>
            </a:r>
            <a:r>
              <a:rPr 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dit slide i venstremenuen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da-DK" sz="1800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“layout” menuen, der er fx 4 foskellige</a:t>
            </a:r>
            <a:r>
              <a:rPr 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forsider at vælge imellem</a:t>
            </a:r>
            <a:endParaRPr lang="da-DK" sz="10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du vælge vælge layout direkte under knappen </a:t>
            </a:r>
            <a:r>
              <a:rPr lang="da-DK" sz="10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</a:t>
            </a:r>
            <a:r>
              <a:rPr lang="da-DK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i="1" noProof="1">
                <a:solidFill>
                  <a:schemeClr val="tx1"/>
                </a:solidFill>
                <a:cs typeface="Arial" panose="020B0604020202020204" pitchFamily="34" charset="0"/>
              </a:rPr>
              <a:t>når du laver et nyt slide</a:t>
            </a:r>
            <a:endParaRPr lang="da-DK" sz="100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3342564" y="2868352"/>
            <a:ext cx="5801436" cy="3989649"/>
          </a:xfrm>
          <a:custGeom>
            <a:avLst/>
            <a:gdLst>
              <a:gd name="T0" fmla="*/ 0 w 4469"/>
              <a:gd name="T1" fmla="*/ 629 h 2305"/>
              <a:gd name="T2" fmla="*/ 2223 w 4469"/>
              <a:gd name="T3" fmla="*/ 2305 h 2305"/>
              <a:gd name="T4" fmla="*/ 2241 w 4469"/>
              <a:gd name="T5" fmla="*/ 2305 h 2305"/>
              <a:gd name="T6" fmla="*/ 3398 w 4469"/>
              <a:gd name="T7" fmla="*/ 2142 h 2305"/>
              <a:gd name="T8" fmla="*/ 1538 w 4469"/>
              <a:gd name="T9" fmla="*/ 741 h 2305"/>
              <a:gd name="T10" fmla="*/ 1568 w 4469"/>
              <a:gd name="T11" fmla="*/ 736 h 2305"/>
              <a:gd name="T12" fmla="*/ 4417 w 4469"/>
              <a:gd name="T13" fmla="*/ 1976 h 2305"/>
              <a:gd name="T14" fmla="*/ 4469 w 4469"/>
              <a:gd name="T15" fmla="*/ 1968 h 2305"/>
              <a:gd name="T16" fmla="*/ 4469 w 4469"/>
              <a:gd name="T17" fmla="*/ 1444 h 2305"/>
              <a:gd name="T18" fmla="*/ 1978 w 4469"/>
              <a:gd name="T19" fmla="*/ 351 h 2305"/>
              <a:gd name="T20" fmla="*/ 0 w 4469"/>
              <a:gd name="T21" fmla="*/ 629 h 2305"/>
              <a:gd name="T22" fmla="*/ 3919 w 4469"/>
              <a:gd name="T23" fmla="*/ 78 h 2305"/>
              <a:gd name="T24" fmla="*/ 4469 w 4469"/>
              <a:gd name="T25" fmla="*/ 1047 h 2305"/>
              <a:gd name="T26" fmla="*/ 4469 w 4469"/>
              <a:gd name="T27" fmla="*/ 0 h 2305"/>
              <a:gd name="T28" fmla="*/ 3919 w 4469"/>
              <a:gd name="T29" fmla="*/ 78 h 2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69" h="2305">
                <a:moveTo>
                  <a:pt x="0" y="629"/>
                </a:moveTo>
                <a:lnTo>
                  <a:pt x="2223" y="2305"/>
                </a:lnTo>
                <a:lnTo>
                  <a:pt x="2241" y="2305"/>
                </a:lnTo>
                <a:lnTo>
                  <a:pt x="3398" y="2142"/>
                </a:lnTo>
                <a:lnTo>
                  <a:pt x="1538" y="741"/>
                </a:lnTo>
                <a:lnTo>
                  <a:pt x="1568" y="736"/>
                </a:lnTo>
                <a:lnTo>
                  <a:pt x="4417" y="1976"/>
                </a:lnTo>
                <a:lnTo>
                  <a:pt x="4469" y="1968"/>
                </a:lnTo>
                <a:lnTo>
                  <a:pt x="4469" y="1444"/>
                </a:lnTo>
                <a:lnTo>
                  <a:pt x="1978" y="351"/>
                </a:lnTo>
                <a:lnTo>
                  <a:pt x="0" y="629"/>
                </a:lnTo>
                <a:close/>
                <a:moveTo>
                  <a:pt x="3919" y="78"/>
                </a:moveTo>
                <a:lnTo>
                  <a:pt x="4469" y="1047"/>
                </a:lnTo>
                <a:lnTo>
                  <a:pt x="4469" y="0"/>
                </a:lnTo>
                <a:lnTo>
                  <a:pt x="3919" y="78"/>
                </a:lnTo>
                <a:close/>
              </a:path>
            </a:pathLst>
          </a:custGeom>
          <a:solidFill>
            <a:srgbClr val="EE7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40" y="452670"/>
            <a:ext cx="1152000" cy="74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5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å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923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PresentationTitle1"/>
          <p:cNvSpPr>
            <a:spLocks noGrp="1"/>
          </p:cNvSpPr>
          <p:nvPr>
            <p:ph type="ctrTitle"/>
          </p:nvPr>
        </p:nvSpPr>
        <p:spPr>
          <a:xfrm>
            <a:off x="900113" y="900001"/>
            <a:ext cx="6480200" cy="1245684"/>
          </a:xfrm>
        </p:spPr>
        <p:txBody>
          <a:bodyPr/>
          <a:lstStyle>
            <a:lvl1pPr>
              <a:defRPr>
                <a:solidFill>
                  <a:srgbClr val="FF4338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790" y="2276475"/>
            <a:ext cx="6569531" cy="792485"/>
          </a:xfr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buNone/>
              <a:defRPr sz="2000">
                <a:solidFill>
                  <a:srgbClr val="FF433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4" name="Date_DateCustomE"/>
          <p:cNvSpPr>
            <a:spLocks noGrp="1"/>
          </p:cNvSpPr>
          <p:nvPr>
            <p:ph type="dt" sz="half" idx="10"/>
          </p:nvPr>
        </p:nvSpPr>
        <p:spPr>
          <a:xfrm>
            <a:off x="900114" y="6021312"/>
            <a:ext cx="2865847" cy="216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27. november 2017</a:t>
            </a:r>
          </a:p>
        </p:txBody>
      </p:sp>
      <p:sp>
        <p:nvSpPr>
          <p:cNvPr id="13" name="TextBox 15"/>
          <p:cNvSpPr txBox="1"/>
          <p:nvPr userDrawn="1"/>
        </p:nvSpPr>
        <p:spPr>
          <a:xfrm>
            <a:off x="-2330450" y="7006"/>
            <a:ext cx="2209800" cy="166712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endParaRPr lang="da-DK" sz="1800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Højreklik på</a:t>
            </a:r>
            <a:r>
              <a:rPr 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dit slide i venstremenuen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da-DK" sz="1800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“layout” menuen, der er fx 4 foskellige</a:t>
            </a:r>
            <a:r>
              <a:rPr 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forsider at vælge imellem</a:t>
            </a:r>
            <a:endParaRPr lang="da-DK" sz="10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du vælge vælge layout direkte under knappen </a:t>
            </a:r>
            <a:r>
              <a:rPr lang="da-DK" sz="10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</a:t>
            </a:r>
            <a:r>
              <a:rPr lang="da-DK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i="1" noProof="1">
                <a:solidFill>
                  <a:schemeClr val="tx1"/>
                </a:solidFill>
                <a:cs typeface="Arial" panose="020B0604020202020204" pitchFamily="34" charset="0"/>
              </a:rPr>
              <a:t>når du laver et nyt slide</a:t>
            </a:r>
            <a:endParaRPr lang="da-DK" sz="100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40" y="452670"/>
            <a:ext cx="1152000" cy="740863"/>
          </a:xfrm>
          <a:prstGeom prst="rect">
            <a:avLst/>
          </a:prstGeom>
        </p:spPr>
      </p:pic>
      <p:sp>
        <p:nvSpPr>
          <p:cNvPr id="16" name="Freeform 5"/>
          <p:cNvSpPr>
            <a:spLocks/>
          </p:cNvSpPr>
          <p:nvPr userDrawn="1"/>
        </p:nvSpPr>
        <p:spPr bwMode="auto">
          <a:xfrm>
            <a:off x="2831746" y="2468893"/>
            <a:ext cx="6312255" cy="4389107"/>
          </a:xfrm>
          <a:custGeom>
            <a:avLst/>
            <a:gdLst>
              <a:gd name="T0" fmla="*/ 0 w 4512"/>
              <a:gd name="T1" fmla="*/ 640 h 2353"/>
              <a:gd name="T2" fmla="*/ 657 w 4512"/>
              <a:gd name="T3" fmla="*/ 1139 h 2353"/>
              <a:gd name="T4" fmla="*/ 2561 w 4512"/>
              <a:gd name="T5" fmla="*/ 869 h 2353"/>
              <a:gd name="T6" fmla="*/ 4512 w 4512"/>
              <a:gd name="T7" fmla="*/ 2353 h 2353"/>
              <a:gd name="T8" fmla="*/ 4512 w 4512"/>
              <a:gd name="T9" fmla="*/ 1065 h 2353"/>
              <a:gd name="T10" fmla="*/ 3988 w 4512"/>
              <a:gd name="T11" fmla="*/ 666 h 2353"/>
              <a:gd name="T12" fmla="*/ 4512 w 4512"/>
              <a:gd name="T13" fmla="*/ 592 h 2353"/>
              <a:gd name="T14" fmla="*/ 4512 w 4512"/>
              <a:gd name="T15" fmla="*/ 0 h 2353"/>
              <a:gd name="T16" fmla="*/ 0 w 4512"/>
              <a:gd name="T17" fmla="*/ 640 h 2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12" h="2353">
                <a:moveTo>
                  <a:pt x="0" y="640"/>
                </a:moveTo>
                <a:lnTo>
                  <a:pt x="657" y="1139"/>
                </a:lnTo>
                <a:lnTo>
                  <a:pt x="2561" y="869"/>
                </a:lnTo>
                <a:lnTo>
                  <a:pt x="4512" y="2353"/>
                </a:lnTo>
                <a:lnTo>
                  <a:pt x="4512" y="1065"/>
                </a:lnTo>
                <a:lnTo>
                  <a:pt x="3988" y="666"/>
                </a:lnTo>
                <a:lnTo>
                  <a:pt x="4512" y="592"/>
                </a:lnTo>
                <a:lnTo>
                  <a:pt x="4512" y="0"/>
                </a:lnTo>
                <a:lnTo>
                  <a:pt x="0" y="640"/>
                </a:lnTo>
                <a:close/>
              </a:path>
            </a:pathLst>
          </a:custGeom>
          <a:solidFill>
            <a:srgbClr val="4F55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</p:spTree>
    <p:extLst>
      <p:ext uri="{BB962C8B-B14F-4D97-AF65-F5344CB8AC3E}">
        <p14:creationId xmlns:p14="http://schemas.microsoft.com/office/powerpoint/2010/main" val="3393675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å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E4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PresentationTitle2"/>
          <p:cNvSpPr>
            <a:spLocks noGrp="1"/>
          </p:cNvSpPr>
          <p:nvPr>
            <p:ph type="ctrTitle"/>
          </p:nvPr>
        </p:nvSpPr>
        <p:spPr>
          <a:xfrm>
            <a:off x="900113" y="900001"/>
            <a:ext cx="6480200" cy="1245684"/>
          </a:xfrm>
        </p:spPr>
        <p:txBody>
          <a:bodyPr/>
          <a:lstStyle>
            <a:lvl1pPr>
              <a:defRPr>
                <a:solidFill>
                  <a:srgbClr val="F08217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790" y="2276475"/>
            <a:ext cx="6569531" cy="792485"/>
          </a:xfr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buNone/>
              <a:defRPr sz="2000">
                <a:solidFill>
                  <a:srgbClr val="F0821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4" name="Date_DateCustomE"/>
          <p:cNvSpPr>
            <a:spLocks noGrp="1"/>
          </p:cNvSpPr>
          <p:nvPr>
            <p:ph type="dt" sz="half" idx="10"/>
          </p:nvPr>
        </p:nvSpPr>
        <p:spPr>
          <a:xfrm>
            <a:off x="900114" y="6021312"/>
            <a:ext cx="2865847" cy="216000"/>
          </a:xfrm>
        </p:spPr>
        <p:txBody>
          <a:bodyPr/>
          <a:lstStyle>
            <a:lvl1pPr>
              <a:defRPr sz="1400">
                <a:solidFill>
                  <a:srgbClr val="192337"/>
                </a:solidFill>
              </a:defRPr>
            </a:lvl1pPr>
          </a:lstStyle>
          <a:p>
            <a:r>
              <a:rPr lang="da-DK" dirty="0"/>
              <a:t>27. november 2017</a:t>
            </a:r>
          </a:p>
        </p:txBody>
      </p:sp>
      <p:sp>
        <p:nvSpPr>
          <p:cNvPr id="14" name="TextBox 15"/>
          <p:cNvSpPr txBox="1"/>
          <p:nvPr userDrawn="1"/>
        </p:nvSpPr>
        <p:spPr>
          <a:xfrm>
            <a:off x="-2330450" y="7006"/>
            <a:ext cx="2209800" cy="166712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endParaRPr lang="da-DK" sz="1800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Højreklik på</a:t>
            </a:r>
            <a:r>
              <a:rPr 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dit slide i venstremenuen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da-DK" sz="1800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“layout” menuen, der er fx 4 foskellige</a:t>
            </a:r>
            <a:r>
              <a:rPr 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forsider at vælge imellem</a:t>
            </a:r>
            <a:endParaRPr lang="da-DK" sz="10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du vælge vælge layout direkte under knappen </a:t>
            </a:r>
            <a:r>
              <a:rPr lang="da-DK" sz="10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</a:t>
            </a:r>
            <a:r>
              <a:rPr lang="da-DK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i="1" noProof="1">
                <a:solidFill>
                  <a:schemeClr val="tx1"/>
                </a:solidFill>
                <a:cs typeface="Arial" panose="020B0604020202020204" pitchFamily="34" charset="0"/>
              </a:rPr>
              <a:t>når du laver et nyt slide</a:t>
            </a:r>
            <a:endParaRPr lang="da-DK" sz="100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6" y="404663"/>
            <a:ext cx="1152000" cy="742173"/>
          </a:xfrm>
          <a:prstGeom prst="rect">
            <a:avLst/>
          </a:prstGeom>
        </p:spPr>
      </p:pic>
      <p:sp>
        <p:nvSpPr>
          <p:cNvPr id="13" name="Freeform 5"/>
          <p:cNvSpPr>
            <a:spLocks/>
          </p:cNvSpPr>
          <p:nvPr userDrawn="1"/>
        </p:nvSpPr>
        <p:spPr bwMode="auto">
          <a:xfrm>
            <a:off x="4634482" y="2853218"/>
            <a:ext cx="4509518" cy="4004783"/>
          </a:xfrm>
          <a:custGeom>
            <a:avLst/>
            <a:gdLst>
              <a:gd name="T0" fmla="*/ 2804 w 4479"/>
              <a:gd name="T1" fmla="*/ 1811 h 2982"/>
              <a:gd name="T2" fmla="*/ 3959 w 4479"/>
              <a:gd name="T3" fmla="*/ 737 h 2982"/>
              <a:gd name="T4" fmla="*/ 4479 w 4479"/>
              <a:gd name="T5" fmla="*/ 687 h 2982"/>
              <a:gd name="T6" fmla="*/ 4479 w 4479"/>
              <a:gd name="T7" fmla="*/ 0 h 2982"/>
              <a:gd name="T8" fmla="*/ 3133 w 4479"/>
              <a:gd name="T9" fmla="*/ 105 h 2982"/>
              <a:gd name="T10" fmla="*/ 1031 w 4479"/>
              <a:gd name="T11" fmla="*/ 2060 h 2982"/>
              <a:gd name="T12" fmla="*/ 4479 w 4479"/>
              <a:gd name="T13" fmla="*/ 2982 h 2982"/>
              <a:gd name="T14" fmla="*/ 4479 w 4479"/>
              <a:gd name="T15" fmla="*/ 2301 h 2982"/>
              <a:gd name="T16" fmla="*/ 2804 w 4479"/>
              <a:gd name="T17" fmla="*/ 1811 h 2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79" h="2982">
                <a:moveTo>
                  <a:pt x="2804" y="1811"/>
                </a:moveTo>
                <a:cubicBezTo>
                  <a:pt x="2238" y="1387"/>
                  <a:pt x="2753" y="907"/>
                  <a:pt x="3959" y="737"/>
                </a:cubicBezTo>
                <a:cubicBezTo>
                  <a:pt x="4128" y="713"/>
                  <a:pt x="4303" y="697"/>
                  <a:pt x="4479" y="687"/>
                </a:cubicBezTo>
                <a:cubicBezTo>
                  <a:pt x="4479" y="0"/>
                  <a:pt x="4479" y="0"/>
                  <a:pt x="4479" y="0"/>
                </a:cubicBezTo>
                <a:cubicBezTo>
                  <a:pt x="4024" y="9"/>
                  <a:pt x="3570" y="44"/>
                  <a:pt x="3133" y="105"/>
                </a:cubicBezTo>
                <a:cubicBezTo>
                  <a:pt x="941" y="413"/>
                  <a:pt x="0" y="1288"/>
                  <a:pt x="1031" y="2060"/>
                </a:cubicBezTo>
                <a:cubicBezTo>
                  <a:pt x="1699" y="2560"/>
                  <a:pt x="3029" y="2893"/>
                  <a:pt x="4479" y="2982"/>
                </a:cubicBezTo>
                <a:cubicBezTo>
                  <a:pt x="4479" y="2301"/>
                  <a:pt x="4479" y="2301"/>
                  <a:pt x="4479" y="2301"/>
                </a:cubicBezTo>
                <a:cubicBezTo>
                  <a:pt x="3769" y="2234"/>
                  <a:pt x="3137" y="2060"/>
                  <a:pt x="2804" y="1811"/>
                </a:cubicBezTo>
                <a:close/>
              </a:path>
            </a:pathLst>
          </a:custGeom>
          <a:solidFill>
            <a:srgbClr val="F7F0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</p:spTree>
    <p:extLst>
      <p:ext uri="{BB962C8B-B14F-4D97-AF65-F5344CB8AC3E}">
        <p14:creationId xmlns:p14="http://schemas.microsoft.com/office/powerpoint/2010/main" val="352953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PresentationTitle3"/>
          <p:cNvSpPr>
            <a:spLocks noGrp="1"/>
          </p:cNvSpPr>
          <p:nvPr>
            <p:ph type="ctrTitle"/>
          </p:nvPr>
        </p:nvSpPr>
        <p:spPr>
          <a:xfrm>
            <a:off x="900113" y="900001"/>
            <a:ext cx="6480200" cy="1245684"/>
          </a:xfrm>
        </p:spPr>
        <p:txBody>
          <a:bodyPr/>
          <a:lstStyle>
            <a:lvl1pPr>
              <a:defRPr>
                <a:solidFill>
                  <a:srgbClr val="192337"/>
                </a:solidFill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790" y="2276475"/>
            <a:ext cx="6569531" cy="792485"/>
          </a:xfr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buNone/>
              <a:defRPr sz="2000">
                <a:solidFill>
                  <a:srgbClr val="1923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4" name="Date_DateCustomE"/>
          <p:cNvSpPr>
            <a:spLocks noGrp="1"/>
          </p:cNvSpPr>
          <p:nvPr>
            <p:ph type="dt" sz="half" idx="10"/>
          </p:nvPr>
        </p:nvSpPr>
        <p:spPr>
          <a:xfrm>
            <a:off x="900114" y="6021312"/>
            <a:ext cx="2865847" cy="216000"/>
          </a:xfrm>
        </p:spPr>
        <p:txBody>
          <a:bodyPr/>
          <a:lstStyle>
            <a:lvl1pPr>
              <a:defRPr sz="1400">
                <a:solidFill>
                  <a:srgbClr val="192337"/>
                </a:solidFill>
              </a:defRPr>
            </a:lvl1pPr>
          </a:lstStyle>
          <a:p>
            <a:r>
              <a:rPr lang="da-DK" dirty="0"/>
              <a:t>27. november 2017</a:t>
            </a:r>
          </a:p>
        </p:txBody>
      </p:sp>
      <p:sp>
        <p:nvSpPr>
          <p:cNvPr id="13" name="TextBox 15"/>
          <p:cNvSpPr txBox="1"/>
          <p:nvPr userDrawn="1"/>
        </p:nvSpPr>
        <p:spPr>
          <a:xfrm>
            <a:off x="-2330450" y="7006"/>
            <a:ext cx="2209800" cy="166712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endParaRPr lang="da-DK" sz="1800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Højreklik på</a:t>
            </a:r>
            <a:r>
              <a:rPr 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dit slide i venstremenuen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da-DK" sz="1800"/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“layout” menuen, der er fx 4 foskellige</a:t>
            </a:r>
            <a:r>
              <a:rPr 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forsider at vælge imellem</a:t>
            </a:r>
            <a:endParaRPr lang="da-DK" sz="10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  <a:spcAft>
                <a:spcPts val="240"/>
              </a:spcAft>
              <a:defRPr/>
            </a:pP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du vælge vælge layout direkte under knappen </a:t>
            </a:r>
            <a:r>
              <a:rPr lang="da-DK" sz="1000" b="1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</a:t>
            </a:r>
            <a:r>
              <a:rPr lang="da-DK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1000" i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000" i="1" noProof="1">
                <a:solidFill>
                  <a:schemeClr val="tx1"/>
                </a:solidFill>
                <a:cs typeface="Arial" panose="020B0604020202020204" pitchFamily="34" charset="0"/>
              </a:rPr>
              <a:t>når du laver et nyt slide</a:t>
            </a:r>
            <a:endParaRPr lang="da-DK" sz="1000" i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56" y="404663"/>
            <a:ext cx="1152000" cy="742173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14" y="2443279"/>
            <a:ext cx="3720787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A782BEB-08B2-4A02-8C3B-BB499980BBEF}" type="datetimeFigureOut">
              <a:rPr lang="da-DK" smtClean="0"/>
              <a:t>26-09-2018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83568" y="1927373"/>
            <a:ext cx="8229600" cy="452596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2737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2051720" y="1268760"/>
            <a:ext cx="3386138" cy="3233739"/>
            <a:chOff x="1788" y="1046"/>
            <a:chExt cx="2133" cy="2037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939" y="1046"/>
              <a:ext cx="466" cy="1121"/>
            </a:xfrm>
            <a:custGeom>
              <a:avLst/>
              <a:gdLst>
                <a:gd name="T0" fmla="*/ 301 w 466"/>
                <a:gd name="T1" fmla="*/ 23 h 1121"/>
                <a:gd name="T2" fmla="*/ 466 w 466"/>
                <a:gd name="T3" fmla="*/ 0 h 1121"/>
                <a:gd name="T4" fmla="*/ 466 w 466"/>
                <a:gd name="T5" fmla="*/ 1055 h 1121"/>
                <a:gd name="T6" fmla="*/ 0 w 466"/>
                <a:gd name="T7" fmla="*/ 1121 h 1121"/>
                <a:gd name="T8" fmla="*/ 0 w 466"/>
                <a:gd name="T9" fmla="*/ 949 h 1121"/>
                <a:gd name="T10" fmla="*/ 301 w 466"/>
                <a:gd name="T11" fmla="*/ 908 h 1121"/>
                <a:gd name="T12" fmla="*/ 301 w 466"/>
                <a:gd name="T13" fmla="*/ 23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6" h="1121">
                  <a:moveTo>
                    <a:pt x="301" y="23"/>
                  </a:moveTo>
                  <a:lnTo>
                    <a:pt x="466" y="0"/>
                  </a:lnTo>
                  <a:lnTo>
                    <a:pt x="466" y="1055"/>
                  </a:lnTo>
                  <a:lnTo>
                    <a:pt x="0" y="1121"/>
                  </a:lnTo>
                  <a:lnTo>
                    <a:pt x="0" y="949"/>
                  </a:lnTo>
                  <a:lnTo>
                    <a:pt x="301" y="908"/>
                  </a:lnTo>
                  <a:lnTo>
                    <a:pt x="301" y="23"/>
                  </a:lnTo>
                  <a:close/>
                </a:path>
              </a:pathLst>
            </a:custGeom>
            <a:solidFill>
              <a:srgbClr val="E8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1788" y="1100"/>
              <a:ext cx="233" cy="561"/>
            </a:xfrm>
            <a:custGeom>
              <a:avLst/>
              <a:gdLst>
                <a:gd name="T0" fmla="*/ 151 w 233"/>
                <a:gd name="T1" fmla="*/ 11 h 561"/>
                <a:gd name="T2" fmla="*/ 233 w 233"/>
                <a:gd name="T3" fmla="*/ 0 h 561"/>
                <a:gd name="T4" fmla="*/ 233 w 233"/>
                <a:gd name="T5" fmla="*/ 528 h 561"/>
                <a:gd name="T6" fmla="*/ 0 w 233"/>
                <a:gd name="T7" fmla="*/ 561 h 561"/>
                <a:gd name="T8" fmla="*/ 0 w 233"/>
                <a:gd name="T9" fmla="*/ 475 h 561"/>
                <a:gd name="T10" fmla="*/ 151 w 233"/>
                <a:gd name="T11" fmla="*/ 453 h 561"/>
                <a:gd name="T12" fmla="*/ 151 w 233"/>
                <a:gd name="T13" fmla="*/ 1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561">
                  <a:moveTo>
                    <a:pt x="151" y="11"/>
                  </a:moveTo>
                  <a:lnTo>
                    <a:pt x="233" y="0"/>
                  </a:lnTo>
                  <a:lnTo>
                    <a:pt x="233" y="528"/>
                  </a:lnTo>
                  <a:lnTo>
                    <a:pt x="0" y="561"/>
                  </a:lnTo>
                  <a:lnTo>
                    <a:pt x="0" y="475"/>
                  </a:lnTo>
                  <a:lnTo>
                    <a:pt x="151" y="453"/>
                  </a:lnTo>
                  <a:lnTo>
                    <a:pt x="151" y="11"/>
                  </a:lnTo>
                  <a:close/>
                </a:path>
              </a:pathLst>
            </a:custGeom>
            <a:solidFill>
              <a:srgbClr val="E8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689" y="2662"/>
              <a:ext cx="176" cy="421"/>
            </a:xfrm>
            <a:custGeom>
              <a:avLst/>
              <a:gdLst>
                <a:gd name="T0" fmla="*/ 62 w 176"/>
                <a:gd name="T1" fmla="*/ 8 h 421"/>
                <a:gd name="T2" fmla="*/ 0 w 176"/>
                <a:gd name="T3" fmla="*/ 0 h 421"/>
                <a:gd name="T4" fmla="*/ 0 w 176"/>
                <a:gd name="T5" fmla="*/ 397 h 421"/>
                <a:gd name="T6" fmla="*/ 176 w 176"/>
                <a:gd name="T7" fmla="*/ 421 h 421"/>
                <a:gd name="T8" fmla="*/ 176 w 176"/>
                <a:gd name="T9" fmla="*/ 357 h 421"/>
                <a:gd name="T10" fmla="*/ 62 w 176"/>
                <a:gd name="T11" fmla="*/ 341 h 421"/>
                <a:gd name="T12" fmla="*/ 62 w 176"/>
                <a:gd name="T13" fmla="*/ 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421">
                  <a:moveTo>
                    <a:pt x="62" y="8"/>
                  </a:moveTo>
                  <a:lnTo>
                    <a:pt x="0" y="0"/>
                  </a:lnTo>
                  <a:lnTo>
                    <a:pt x="0" y="397"/>
                  </a:lnTo>
                  <a:lnTo>
                    <a:pt x="176" y="421"/>
                  </a:lnTo>
                  <a:lnTo>
                    <a:pt x="176" y="357"/>
                  </a:lnTo>
                  <a:lnTo>
                    <a:pt x="62" y="341"/>
                  </a:lnTo>
                  <a:lnTo>
                    <a:pt x="62" y="8"/>
                  </a:lnTo>
                  <a:close/>
                </a:path>
              </a:pathLst>
            </a:custGeom>
            <a:solidFill>
              <a:srgbClr val="E8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3834" y="2682"/>
              <a:ext cx="87" cy="211"/>
            </a:xfrm>
            <a:custGeom>
              <a:avLst/>
              <a:gdLst>
                <a:gd name="T0" fmla="*/ 31 w 87"/>
                <a:gd name="T1" fmla="*/ 4 h 211"/>
                <a:gd name="T2" fmla="*/ 0 w 87"/>
                <a:gd name="T3" fmla="*/ 0 h 211"/>
                <a:gd name="T4" fmla="*/ 0 w 87"/>
                <a:gd name="T5" fmla="*/ 198 h 211"/>
                <a:gd name="T6" fmla="*/ 87 w 87"/>
                <a:gd name="T7" fmla="*/ 211 h 211"/>
                <a:gd name="T8" fmla="*/ 87 w 87"/>
                <a:gd name="T9" fmla="*/ 178 h 211"/>
                <a:gd name="T10" fmla="*/ 31 w 87"/>
                <a:gd name="T11" fmla="*/ 170 h 211"/>
                <a:gd name="T12" fmla="*/ 31 w 87"/>
                <a:gd name="T13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11">
                  <a:moveTo>
                    <a:pt x="31" y="4"/>
                  </a:moveTo>
                  <a:lnTo>
                    <a:pt x="0" y="0"/>
                  </a:lnTo>
                  <a:lnTo>
                    <a:pt x="0" y="198"/>
                  </a:lnTo>
                  <a:lnTo>
                    <a:pt x="87" y="211"/>
                  </a:lnTo>
                  <a:lnTo>
                    <a:pt x="87" y="178"/>
                  </a:lnTo>
                  <a:lnTo>
                    <a:pt x="31" y="17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E8E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/>
            </a:p>
          </p:txBody>
        </p:sp>
      </p:grpSp>
      <p:sp>
        <p:nvSpPr>
          <p:cNvPr id="3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27. november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/>
              <a:t>Side </a:t>
            </a:r>
            <a:fld id="{D2BB8891-0308-5A4D-8D26-8DC2A8B0D26B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9" name="Agenda tekst"/>
          <p:cNvSpPr txBox="1"/>
          <p:nvPr userDrawn="1"/>
        </p:nvSpPr>
        <p:spPr>
          <a:xfrm>
            <a:off x="2849166" y="1597075"/>
            <a:ext cx="475245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>
                <a:solidFill>
                  <a:srgbClr val="F08217"/>
                </a:solidFill>
                <a:latin typeface="+mj-lt"/>
                <a:cs typeface="Arial" pitchFamily="34" charset="0"/>
              </a:rPr>
              <a:t>Agenda</a:t>
            </a:r>
            <a:endParaRPr lang="da-DK" sz="180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868596" y="2424398"/>
            <a:ext cx="4733025" cy="3421125"/>
          </a:xfrm>
        </p:spPr>
        <p:txBody>
          <a:bodyPr>
            <a:normAutofit/>
          </a:bodyPr>
          <a:lstStyle>
            <a:lvl1pPr marL="396000" indent="-396000">
              <a:buClr>
                <a:schemeClr val="bg2"/>
              </a:buClr>
              <a:buFont typeface="Arial" panose="020B0604020202020204" pitchFamily="34" charset="0"/>
              <a:buChar char="■"/>
              <a:defRPr sz="1800">
                <a:solidFill>
                  <a:srgbClr val="000000"/>
                </a:solidFill>
              </a:defRPr>
            </a:lvl1pPr>
            <a:lvl2pPr marL="576000" indent="-180975">
              <a:buClr>
                <a:schemeClr val="bg2"/>
              </a:buClr>
              <a:defRPr sz="1600">
                <a:solidFill>
                  <a:srgbClr val="000000"/>
                </a:solidFill>
              </a:defRPr>
            </a:lvl2pPr>
            <a:lvl3pPr marL="756000">
              <a:buClr>
                <a:schemeClr val="bg2"/>
              </a:buClr>
              <a:defRPr sz="1600">
                <a:solidFill>
                  <a:srgbClr val="000000"/>
                </a:solidFill>
              </a:defRPr>
            </a:lvl3pPr>
            <a:lvl4pPr marL="936000">
              <a:buClr>
                <a:schemeClr val="bg2"/>
              </a:buClr>
              <a:defRPr sz="1600">
                <a:solidFill>
                  <a:srgbClr val="000000"/>
                </a:solidFill>
              </a:defRPr>
            </a:lvl4pPr>
            <a:lvl5pPr marL="1116000">
              <a:buClr>
                <a:schemeClr val="bg2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pic>
        <p:nvPicPr>
          <p:cNvPr id="17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89" y="308654"/>
            <a:ext cx="1152189" cy="41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9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/Bullets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dirty="0"/>
              <a:t>27. november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Side </a:t>
            </a:r>
            <a:fld id="{D2BB8891-0308-5A4D-8D26-8DC2A8B0D26B}" type="slidenum">
              <a:rPr lang="da-DK" noProof="0"/>
              <a:pPr/>
              <a:t>‹nr.›</a:t>
            </a:fld>
            <a:endParaRPr lang="da-DK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24028" y="2332037"/>
            <a:ext cx="3564322" cy="3905251"/>
          </a:xfrm>
        </p:spPr>
        <p:txBody>
          <a:bodyPr lIns="0" tIns="720000" anchor="ctr" anchorCtr="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  <p:sp>
        <p:nvSpPr>
          <p:cNvPr id="20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99592" y="2276475"/>
            <a:ext cx="3564000" cy="3960813"/>
          </a:xfrm>
        </p:spPr>
        <p:txBody>
          <a:bodyPr/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grpSp>
        <p:nvGrpSpPr>
          <p:cNvPr id="9" name="Gruppe 20"/>
          <p:cNvGrpSpPr>
            <a:grpSpLocks/>
          </p:cNvGrpSpPr>
          <p:nvPr userDrawn="1"/>
        </p:nvGrpSpPr>
        <p:grpSpPr bwMode="auto">
          <a:xfrm>
            <a:off x="-2160748" y="3992513"/>
            <a:ext cx="2032000" cy="2872581"/>
            <a:chOff x="6573838" y="3603625"/>
            <a:chExt cx="2032000" cy="2872431"/>
          </a:xfrm>
        </p:grpSpPr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6573838" y="3603625"/>
              <a:ext cx="2032000" cy="287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Indsæt billede</a:t>
              </a:r>
              <a:endParaRPr lang="da-DK" sz="3200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</a:rPr>
                <a:t> Klik på det lille billede-indsættelsesikon i midten</a:t>
              </a:r>
              <a:endParaRPr lang="da-DK" sz="3200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</a:rPr>
                <a:t>af pladsholderen</a:t>
              </a:r>
              <a:endParaRPr lang="da-DK" sz="3200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</a:rPr>
                <a:t>Indsæt det ønskede billede</a:t>
              </a:r>
              <a:endParaRPr lang="da-DK" sz="3200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3. </a:t>
              </a:r>
              <a:r>
                <a:rPr lang="da-DK" sz="1000" noProof="1">
                  <a:solidFill>
                    <a:schemeClr val="tx1"/>
                  </a:solidFill>
                </a:rPr>
                <a:t>Klik </a:t>
              </a:r>
              <a:r>
                <a:rPr lang="da-DK" sz="1000" b="1" noProof="1">
                  <a:solidFill>
                    <a:schemeClr val="tx1"/>
                  </a:solidFill>
                </a:rPr>
                <a:t>Beskær </a:t>
              </a:r>
              <a:r>
                <a:rPr lang="da-DK" sz="1000" noProof="1">
                  <a:solidFill>
                    <a:schemeClr val="tx1"/>
                  </a:solidFill>
                </a:rPr>
                <a:t>til at ændre</a:t>
              </a:r>
              <a:endParaRPr lang="da-DK" sz="3200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</a:rPr>
                <a:t>billedets fokus/størrelse</a:t>
              </a:r>
              <a:endParaRPr lang="da-DK" sz="3200"/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cs typeface="Arial" pitchFamily="34" charset="0"/>
                </a:rPr>
                <a:t>4. </a:t>
              </a:r>
              <a:r>
                <a:rPr lang="da-DK" altLang="da-DK" sz="1000" noProof="1">
                  <a:solidFill>
                    <a:schemeClr val="tx1"/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cs typeface="Arial" pitchFamily="34" charset="0"/>
                </a:rPr>
                <a:t>-knappen nede, mens der trækkes i billedets hjørner</a:t>
              </a:r>
              <a:endParaRPr lang="da-DK" sz="3200"/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5.</a:t>
              </a:r>
              <a:r>
                <a:rPr lang="da-DK" sz="1000" noProof="1">
                  <a:solidFill>
                    <a:schemeClr val="tx1"/>
                  </a:solidFill>
                </a:rPr>
                <a:t> Højreklik på billedet </a:t>
              </a:r>
              <a:br>
                <a:rPr lang="da-DK" sz="1000" noProof="1">
                  <a:solidFill>
                    <a:schemeClr val="tx1"/>
                  </a:solidFill>
                </a:rPr>
              </a:br>
              <a:r>
                <a:rPr lang="da-DK" sz="1000" noProof="1">
                  <a:solidFill>
                    <a:schemeClr val="tx1"/>
                  </a:solidFill>
                </a:rPr>
                <a:t>og vælg </a:t>
              </a:r>
              <a:r>
                <a:rPr lang="da-DK" sz="1000" b="1" noProof="1">
                  <a:solidFill>
                    <a:schemeClr val="tx1"/>
                  </a:solidFill>
                </a:rPr>
                <a:t>Send bagerst</a:t>
              </a:r>
              <a:endParaRPr lang="da-DK" sz="3200"/>
            </a:p>
          </p:txBody>
        </p:sp>
        <p:grpSp>
          <p:nvGrpSpPr>
            <p:cNvPr id="11" name="Gruppe 1"/>
            <p:cNvGrpSpPr>
              <a:grpSpLocks/>
            </p:cNvGrpSpPr>
            <p:nvPr/>
          </p:nvGrpSpPr>
          <p:grpSpPr bwMode="auto">
            <a:xfrm>
              <a:off x="8269287" y="5754692"/>
              <a:ext cx="331788" cy="342899"/>
              <a:chOff x="8269445" y="5755170"/>
              <a:chExt cx="331632" cy="343551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755170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ounded Rectangle 13"/>
              <p:cNvSpPr/>
              <p:nvPr/>
            </p:nvSpPr>
            <p:spPr>
              <a:xfrm>
                <a:off x="8269446" y="5755053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dirty="0"/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875998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89" y="308654"/>
            <a:ext cx="1152189" cy="413292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820965"/>
            <a:ext cx="399229" cy="968408"/>
          </a:xfrm>
          <a:prstGeom prst="rect">
            <a:avLst/>
          </a:prstGeom>
        </p:spPr>
      </p:pic>
      <p:pic>
        <p:nvPicPr>
          <p:cNvPr id="1026" name="Picture 2" descr="P:\Projekter\Designprojekt\Grafiske elementer\PNG\Single\L_front_warmgray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7506" y="164637"/>
            <a:ext cx="139059" cy="4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31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dirty="0"/>
              <a:t>27. november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Side </a:t>
            </a:r>
            <a:fld id="{D2BB8891-0308-5A4D-8D26-8DC2A8B0D26B}" type="slidenum">
              <a:rPr lang="da-DK" noProof="0"/>
              <a:pPr/>
              <a:t>‹nr.›</a:t>
            </a:fld>
            <a:endParaRPr lang="da-DK"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00113" y="2332037"/>
            <a:ext cx="3564000" cy="3905251"/>
          </a:xfrm>
        </p:spPr>
        <p:txBody>
          <a:bodyPr lIns="0" tIns="720000" anchor="ctr" anchorCtr="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  <p:sp>
        <p:nvSpPr>
          <p:cNvPr id="20" name="Header 1"/>
          <p:cNvSpPr>
            <a:spLocks noGrp="1"/>
          </p:cNvSpPr>
          <p:nvPr>
            <p:ph type="title"/>
          </p:nvPr>
        </p:nvSpPr>
        <p:spPr>
          <a:xfrm>
            <a:off x="899594" y="893575"/>
            <a:ext cx="3564521" cy="1005399"/>
          </a:xfrm>
        </p:spPr>
        <p:txBody>
          <a:bodyPr/>
          <a:lstStyle>
            <a:lvl1pPr>
              <a:defRPr sz="2100"/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24028" y="2332037"/>
            <a:ext cx="3564322" cy="3905251"/>
          </a:xfrm>
        </p:spPr>
        <p:txBody>
          <a:bodyPr lIns="0" tIns="720000" anchor="ctr" anchorCtr="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7380" y="893575"/>
            <a:ext cx="3564000" cy="1004400"/>
          </a:xfrm>
        </p:spPr>
        <p:txBody>
          <a:bodyPr anchor="b" anchorCtr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2100" b="1" kern="1200" dirty="0">
                <a:solidFill>
                  <a:srgbClr val="F08217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</p:txBody>
      </p:sp>
      <p:grpSp>
        <p:nvGrpSpPr>
          <p:cNvPr id="10" name="Gruppe 20"/>
          <p:cNvGrpSpPr>
            <a:grpSpLocks/>
          </p:cNvGrpSpPr>
          <p:nvPr userDrawn="1"/>
        </p:nvGrpSpPr>
        <p:grpSpPr bwMode="auto">
          <a:xfrm>
            <a:off x="-2160748" y="3992513"/>
            <a:ext cx="2032000" cy="2872581"/>
            <a:chOff x="6573838" y="3603625"/>
            <a:chExt cx="2032000" cy="2872431"/>
          </a:xfrm>
        </p:grpSpPr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6573838" y="3603625"/>
              <a:ext cx="2032000" cy="287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Indsæt billede</a:t>
              </a:r>
              <a:endParaRPr lang="da-DK" sz="3200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</a:rPr>
                <a:t> Klik på det lille billede-indsættelsesikon i midten</a:t>
              </a:r>
              <a:endParaRPr lang="da-DK" sz="3200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</a:rPr>
                <a:t>af pladsholderen</a:t>
              </a:r>
              <a:endParaRPr lang="da-DK" sz="3200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</a:rPr>
                <a:t>Indsæt det ønskede billede</a:t>
              </a:r>
              <a:endParaRPr lang="da-DK" sz="3200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3. </a:t>
              </a:r>
              <a:r>
                <a:rPr lang="da-DK" sz="1000" noProof="1">
                  <a:solidFill>
                    <a:schemeClr val="tx1"/>
                  </a:solidFill>
                </a:rPr>
                <a:t>Klik </a:t>
              </a:r>
              <a:r>
                <a:rPr lang="da-DK" sz="1000" b="1" noProof="1">
                  <a:solidFill>
                    <a:schemeClr val="tx1"/>
                  </a:solidFill>
                </a:rPr>
                <a:t>Beskær </a:t>
              </a:r>
              <a:r>
                <a:rPr lang="da-DK" sz="1000" noProof="1">
                  <a:solidFill>
                    <a:schemeClr val="tx1"/>
                  </a:solidFill>
                </a:rPr>
                <a:t>til at ændre</a:t>
              </a:r>
              <a:endParaRPr lang="da-DK" sz="3200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</a:rPr>
                <a:t>billedets fokus/størrelse</a:t>
              </a:r>
              <a:endParaRPr lang="da-DK" sz="3200"/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cs typeface="Arial" pitchFamily="34" charset="0"/>
                </a:rPr>
                <a:t>4. </a:t>
              </a:r>
              <a:r>
                <a:rPr lang="da-DK" altLang="da-DK" sz="1000" noProof="1">
                  <a:solidFill>
                    <a:schemeClr val="tx1"/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cs typeface="Arial" pitchFamily="34" charset="0"/>
                </a:rPr>
                <a:t>-knappen nede, mens der trækkes i billedets hjørner</a:t>
              </a:r>
              <a:endParaRPr lang="da-DK" sz="3200"/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5.</a:t>
              </a:r>
              <a:r>
                <a:rPr lang="da-DK" sz="1000" noProof="1">
                  <a:solidFill>
                    <a:schemeClr val="tx1"/>
                  </a:solidFill>
                </a:rPr>
                <a:t> Højreklik på billedet </a:t>
              </a:r>
              <a:br>
                <a:rPr lang="da-DK" sz="1000" noProof="1">
                  <a:solidFill>
                    <a:schemeClr val="tx1"/>
                  </a:solidFill>
                </a:rPr>
              </a:br>
              <a:r>
                <a:rPr lang="da-DK" sz="1000" noProof="1">
                  <a:solidFill>
                    <a:schemeClr val="tx1"/>
                  </a:solidFill>
                </a:rPr>
                <a:t>og vælg </a:t>
              </a:r>
              <a:r>
                <a:rPr lang="da-DK" sz="1000" b="1" noProof="1">
                  <a:solidFill>
                    <a:schemeClr val="tx1"/>
                  </a:solidFill>
                </a:rPr>
                <a:t>Send bagerst</a:t>
              </a:r>
              <a:endParaRPr lang="da-DK" sz="3200"/>
            </a:p>
          </p:txBody>
        </p:sp>
        <p:grpSp>
          <p:nvGrpSpPr>
            <p:cNvPr id="13" name="Gruppe 1"/>
            <p:cNvGrpSpPr>
              <a:grpSpLocks/>
            </p:cNvGrpSpPr>
            <p:nvPr/>
          </p:nvGrpSpPr>
          <p:grpSpPr bwMode="auto">
            <a:xfrm>
              <a:off x="8269287" y="5754692"/>
              <a:ext cx="331788" cy="342899"/>
              <a:chOff x="8269445" y="5755170"/>
              <a:chExt cx="331632" cy="343551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755170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ounded Rectangle 18"/>
              <p:cNvSpPr/>
              <p:nvPr/>
            </p:nvSpPr>
            <p:spPr>
              <a:xfrm>
                <a:off x="8269446" y="5755053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dirty="0"/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875998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89" y="308654"/>
            <a:ext cx="1152189" cy="413292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820965"/>
            <a:ext cx="399229" cy="968408"/>
          </a:xfrm>
          <a:prstGeom prst="rect">
            <a:avLst/>
          </a:prstGeom>
        </p:spPr>
      </p:pic>
      <p:pic>
        <p:nvPicPr>
          <p:cNvPr id="23" name="Picture 2" descr="P:\Projekter\Designprojekt\Grafiske elementer\PNG\Single\L_front_warmgray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7506" y="164637"/>
            <a:ext cx="139059" cy="4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79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2276475"/>
            <a:ext cx="3564000" cy="3960813"/>
          </a:xfrm>
        </p:spPr>
        <p:txBody>
          <a:bodyPr/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824350" y="2276475"/>
            <a:ext cx="3564000" cy="3960813"/>
          </a:xfrm>
        </p:spPr>
        <p:txBody>
          <a:bodyPr/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Date_DateCustomE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27. november 2017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/>
              <a:t>Side </a:t>
            </a:r>
            <a:fld id="{D2BB8891-0308-5A4D-8D26-8DC2A8B0D26B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9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89" y="308654"/>
            <a:ext cx="1152189" cy="41329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820965"/>
            <a:ext cx="399229" cy="968408"/>
          </a:xfrm>
          <a:prstGeom prst="rect">
            <a:avLst/>
          </a:prstGeom>
        </p:spPr>
      </p:pic>
      <p:pic>
        <p:nvPicPr>
          <p:cNvPr id="11" name="Picture 2" descr="P:\Projekter\Designprojekt\Grafiske elementer\PNG\Single\L_front_warmgray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7506" y="164637"/>
            <a:ext cx="139059" cy="4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176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27. november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Side </a:t>
            </a:r>
            <a:fld id="{D2BB8891-0308-5A4D-8D26-8DC2A8B0D26B}" type="slidenum">
              <a:rPr lang="da-DK" noProof="0"/>
              <a:pPr/>
              <a:t>‹nr.›</a:t>
            </a:fld>
            <a:endParaRPr lang="da-DK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0115" y="2332037"/>
            <a:ext cx="7488237" cy="3905251"/>
          </a:xfrm>
        </p:spPr>
        <p:txBody>
          <a:bodyPr lIns="0" tIns="720000" anchor="ctr" anchorCtr="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  <p:sp>
        <p:nvSpPr>
          <p:cNvPr id="20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grpSp>
        <p:nvGrpSpPr>
          <p:cNvPr id="8" name="Gruppe 20"/>
          <p:cNvGrpSpPr>
            <a:grpSpLocks/>
          </p:cNvGrpSpPr>
          <p:nvPr userDrawn="1"/>
        </p:nvGrpSpPr>
        <p:grpSpPr bwMode="auto">
          <a:xfrm>
            <a:off x="-2160748" y="3992513"/>
            <a:ext cx="2032000" cy="2872581"/>
            <a:chOff x="6573838" y="3603625"/>
            <a:chExt cx="2032000" cy="2872431"/>
          </a:xfrm>
        </p:grpSpPr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6573838" y="3603625"/>
              <a:ext cx="2032000" cy="287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Indsæt billede</a:t>
              </a:r>
              <a:endParaRPr lang="da-DK" sz="3200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</a:rPr>
                <a:t> Klik på det lille billede-indsættelsesikon i midten</a:t>
              </a:r>
              <a:endParaRPr lang="da-DK" sz="3200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</a:rPr>
                <a:t>af pladsholderen</a:t>
              </a:r>
              <a:endParaRPr lang="da-DK" sz="3200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</a:rPr>
                <a:t>Indsæt det ønskede billede</a:t>
              </a:r>
              <a:endParaRPr lang="da-DK" sz="3200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3. </a:t>
              </a:r>
              <a:r>
                <a:rPr lang="da-DK" sz="1000" noProof="1">
                  <a:solidFill>
                    <a:schemeClr val="tx1"/>
                  </a:solidFill>
                </a:rPr>
                <a:t>Klik </a:t>
              </a:r>
              <a:r>
                <a:rPr lang="da-DK" sz="1000" b="1" noProof="1">
                  <a:solidFill>
                    <a:schemeClr val="tx1"/>
                  </a:solidFill>
                </a:rPr>
                <a:t>Beskær </a:t>
              </a:r>
              <a:r>
                <a:rPr lang="da-DK" sz="1000" noProof="1">
                  <a:solidFill>
                    <a:schemeClr val="tx1"/>
                  </a:solidFill>
                </a:rPr>
                <a:t>til at ændre</a:t>
              </a:r>
              <a:endParaRPr lang="da-DK" sz="3200"/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</a:rPr>
                <a:t>billedets fokus/størrelse</a:t>
              </a:r>
              <a:endParaRPr lang="da-DK" sz="3200"/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cs typeface="Arial" pitchFamily="34" charset="0"/>
                </a:rPr>
                <a:t>4. </a:t>
              </a:r>
              <a:r>
                <a:rPr lang="da-DK" altLang="da-DK" sz="1000" noProof="1">
                  <a:solidFill>
                    <a:schemeClr val="tx1"/>
                  </a:solidFill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cs typeface="Arial" pitchFamily="34" charset="0"/>
                </a:rPr>
                <a:t>-knappen nede, mens der trækkes i billedets hjørner</a:t>
              </a:r>
              <a:endParaRPr lang="da-DK" sz="3200"/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noProof="1">
                <a:solidFill>
                  <a:schemeClr val="tx1"/>
                </a:solidFill>
                <a:cs typeface="Arial" pitchFamily="34" charset="0"/>
              </a:endParaRPr>
            </a:p>
            <a:p>
              <a:pPr algn="r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</a:rPr>
                <a:t>5.</a:t>
              </a:r>
              <a:r>
                <a:rPr lang="da-DK" sz="1000" noProof="1">
                  <a:solidFill>
                    <a:schemeClr val="tx1"/>
                  </a:solidFill>
                </a:rPr>
                <a:t> Højreklik på billedet </a:t>
              </a:r>
              <a:br>
                <a:rPr lang="da-DK" sz="1000" noProof="1">
                  <a:solidFill>
                    <a:schemeClr val="tx1"/>
                  </a:solidFill>
                </a:rPr>
              </a:br>
              <a:r>
                <a:rPr lang="da-DK" sz="1000" noProof="1">
                  <a:solidFill>
                    <a:schemeClr val="tx1"/>
                  </a:solidFill>
                </a:rPr>
                <a:t>og vælg </a:t>
              </a:r>
              <a:r>
                <a:rPr lang="da-DK" sz="1000" b="1" noProof="1">
                  <a:solidFill>
                    <a:schemeClr val="tx1"/>
                  </a:solidFill>
                </a:rPr>
                <a:t>Send bagerst</a:t>
              </a:r>
              <a:endParaRPr lang="da-DK" sz="3200"/>
            </a:p>
          </p:txBody>
        </p:sp>
        <p:grpSp>
          <p:nvGrpSpPr>
            <p:cNvPr id="10" name="Gruppe 1"/>
            <p:cNvGrpSpPr>
              <a:grpSpLocks/>
            </p:cNvGrpSpPr>
            <p:nvPr/>
          </p:nvGrpSpPr>
          <p:grpSpPr bwMode="auto">
            <a:xfrm>
              <a:off x="8269287" y="5754692"/>
              <a:ext cx="331788" cy="342899"/>
              <a:chOff x="8269445" y="5755170"/>
              <a:chExt cx="331632" cy="343551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2974" y="5755170"/>
                <a:ext cx="318103" cy="343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ounded Rectangle 12"/>
              <p:cNvSpPr/>
              <p:nvPr/>
            </p:nvSpPr>
            <p:spPr>
              <a:xfrm>
                <a:off x="8269446" y="5755053"/>
                <a:ext cx="209451" cy="171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dirty="0"/>
              </a:p>
            </p:txBody>
          </p:sp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500" y="4875998"/>
              <a:ext cx="4095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89" y="308654"/>
            <a:ext cx="1152189" cy="413292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820965"/>
            <a:ext cx="399229" cy="968408"/>
          </a:xfrm>
          <a:prstGeom prst="rect">
            <a:avLst/>
          </a:prstGeom>
        </p:spPr>
      </p:pic>
      <p:pic>
        <p:nvPicPr>
          <p:cNvPr id="19" name="Picture 2" descr="P:\Projekter\Designprojekt\Grafiske elementer\PNG\Single\L_front_warmgray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7506" y="164637"/>
            <a:ext cx="139059" cy="4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7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2276475"/>
            <a:ext cx="7488758" cy="3960813"/>
          </a:xfrm>
        </p:spPr>
        <p:txBody>
          <a:bodyPr/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Date_DateCustomE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27. november 2017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a-DK"/>
              <a:t>Side </a:t>
            </a:r>
            <a:fld id="{D2BB8891-0308-5A4D-8D26-8DC2A8B0D26B}" type="slidenum">
              <a:rPr lang="da-DK"/>
              <a:pPr/>
              <a:t>‹nr.›</a:t>
            </a:fld>
            <a:endParaRPr lang="da-DK" dirty="0"/>
          </a:p>
        </p:txBody>
      </p:sp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89" y="308654"/>
            <a:ext cx="1152189" cy="413292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820965"/>
            <a:ext cx="399229" cy="968408"/>
          </a:xfrm>
          <a:prstGeom prst="rect">
            <a:avLst/>
          </a:prstGeom>
        </p:spPr>
      </p:pic>
      <p:pic>
        <p:nvPicPr>
          <p:cNvPr id="10" name="Picture 2" descr="P:\Projekter\Designprojekt\Grafiske elementer\PNG\Single\L_front_warmgray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7506" y="164637"/>
            <a:ext cx="139059" cy="4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22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27. november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noProof="0"/>
              <a:t>Side </a:t>
            </a:r>
            <a:fld id="{D2BB8891-0308-5A4D-8D26-8DC2A8B0D26B}" type="slidenum">
              <a:rPr lang="da-DK" noProof="0"/>
              <a:pPr/>
              <a:t>‹nr.›</a:t>
            </a:fld>
            <a:endParaRPr lang="da-DK" noProof="0"/>
          </a:p>
        </p:txBody>
      </p:sp>
      <p:pic>
        <p:nvPicPr>
          <p:cNvPr id="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89" y="308654"/>
            <a:ext cx="1152189" cy="41329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820965"/>
            <a:ext cx="399229" cy="968408"/>
          </a:xfrm>
          <a:prstGeom prst="rect">
            <a:avLst/>
          </a:prstGeom>
        </p:spPr>
      </p:pic>
      <p:pic>
        <p:nvPicPr>
          <p:cNvPr id="10" name="Picture 2" descr="P:\Projekter\Designprojekt\Grafiske elementer\PNG\Single\L_front_warmgray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7506" y="164637"/>
            <a:ext cx="139059" cy="4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234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 userDrawn="1"/>
        </p:nvSpPr>
        <p:spPr>
          <a:xfrm flipH="1">
            <a:off x="0" y="0"/>
            <a:ext cx="9144000" cy="6858000"/>
          </a:xfrm>
          <a:prstGeom prst="rect">
            <a:avLst/>
          </a:prstGeom>
          <a:solidFill>
            <a:srgbClr val="1923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>
              <a:solidFill>
                <a:srgbClr val="19233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8891-0308-5A4D-8D26-8DC2A8B0D26B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8" name="TextBox 7"/>
          <p:cNvSpPr txBox="1"/>
          <p:nvPr userDrawn="1"/>
        </p:nvSpPr>
        <p:spPr>
          <a:xfrm>
            <a:off x="567358" y="6239900"/>
            <a:ext cx="5562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b="1" noProof="0" dirty="0">
                <a:solidFill>
                  <a:schemeClr val="bg1"/>
                </a:solidFill>
                <a:latin typeface="Arial Bold"/>
                <a:cs typeface="Arial Bold"/>
              </a:rPr>
              <a:t>www.phmetropol.dk</a:t>
            </a:r>
            <a:endParaRPr lang="da-DK" sz="1800"/>
          </a:p>
        </p:txBody>
      </p:sp>
      <p:pic>
        <p:nvPicPr>
          <p:cNvPr id="7" name="Picture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40" y="5715423"/>
            <a:ext cx="1152000" cy="74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23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83568" y="1927373"/>
            <a:ext cx="8229600" cy="452596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1600" y="5090245"/>
            <a:ext cx="1422400" cy="143510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2960" y="5090245"/>
            <a:ext cx="1422400" cy="14351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88640" y="5090245"/>
            <a:ext cx="1422400" cy="1435100"/>
          </a:xfrm>
          <a:prstGeom prst="rect">
            <a:avLst/>
          </a:prstGeom>
        </p:spPr>
      </p:pic>
      <p:pic>
        <p:nvPicPr>
          <p:cNvPr id="11" name="Billede 10" descr="Powerpoint_master_logo_bun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463" y="5880680"/>
            <a:ext cx="1574262" cy="97732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44320" y="5090245"/>
            <a:ext cx="1422400" cy="1435100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5090245"/>
            <a:ext cx="1422400" cy="1435100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177280" y="5090245"/>
            <a:ext cx="14224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83568" y="1927373"/>
            <a:ext cx="8229600" cy="4525963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1600" y="5090245"/>
            <a:ext cx="1422400" cy="1435100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77280" y="5090245"/>
            <a:ext cx="1422400" cy="1435100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44320" y="5090245"/>
            <a:ext cx="1422400" cy="143510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090245"/>
            <a:ext cx="1422400" cy="1435100"/>
          </a:xfrm>
          <a:prstGeom prst="rect">
            <a:avLst/>
          </a:prstGeom>
        </p:spPr>
      </p:pic>
      <p:pic>
        <p:nvPicPr>
          <p:cNvPr id="19" name="Billede 18" descr="Powerpoint_master_logo_bund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463" y="5880680"/>
            <a:ext cx="1574262" cy="977320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32960" y="5090245"/>
            <a:ext cx="1422400" cy="1435100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88640" y="5090245"/>
            <a:ext cx="14224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9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A782BEB-08B2-4A02-8C3B-BB499980BBEF}" type="datetimeFigureOut">
              <a:rPr lang="da-DK" smtClean="0"/>
              <a:t>26-09-2018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29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A782BEB-08B2-4A02-8C3B-BB499980BBEF}" type="datetimeFigureOut">
              <a:rPr lang="da-DK" smtClean="0"/>
              <a:t>26-09-2018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356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A782BEB-08B2-4A02-8C3B-BB499980BBEF}" type="datetimeFigureOut">
              <a:rPr lang="da-DK" smtClean="0"/>
              <a:t>26-09-2018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9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A782BEB-08B2-4A02-8C3B-BB499980BBEF}" type="datetimeFigureOut">
              <a:rPr lang="da-DK" smtClean="0"/>
              <a:t>26-09-2018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821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A782BEB-08B2-4A02-8C3B-BB499980BBEF}" type="datetimeFigureOut">
              <a:rPr lang="da-DK" smtClean="0"/>
              <a:t>26-09-2018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EA2B96E-F582-4678-A162-83BAC27EE0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898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93912" y="6018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83568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8" name="Billede 7" descr="Powerpoint_master_Top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1"/>
            <a:ext cx="9144000" cy="216409"/>
          </a:xfrm>
          <a:prstGeom prst="rect">
            <a:avLst/>
          </a:prstGeom>
        </p:spPr>
      </p:pic>
      <p:pic>
        <p:nvPicPr>
          <p:cNvPr id="11" name="Billede 10" descr="Powerpoint_master_petrol_bjælke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55085"/>
            <a:ext cx="9144000" cy="210312"/>
          </a:xfrm>
          <a:prstGeom prst="rect">
            <a:avLst/>
          </a:prstGeom>
        </p:spPr>
      </p:pic>
      <p:pic>
        <p:nvPicPr>
          <p:cNvPr id="9" name="Billede 8" descr="Powerpoint_master_logo_bund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463" y="5880680"/>
            <a:ext cx="1574262" cy="97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5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9" r:id="rId3"/>
    <p:sldLayoutId id="2147483700" r:id="rId4"/>
    <p:sldLayoutId id="2147483694" r:id="rId5"/>
    <p:sldLayoutId id="2147483695" r:id="rId6"/>
    <p:sldLayoutId id="214748369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788A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–"/>
        <a:defRPr sz="1600" b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–"/>
        <a:defRPr sz="1200" b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»"/>
        <a:defRPr sz="1200" b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93912" y="6018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83568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8" name="Billede 7" descr="Powerpoint_master_Top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1"/>
            <a:ext cx="9144000" cy="216409"/>
          </a:xfrm>
          <a:prstGeom prst="rect">
            <a:avLst/>
          </a:prstGeom>
        </p:spPr>
      </p:pic>
      <p:pic>
        <p:nvPicPr>
          <p:cNvPr id="11" name="Billede 10" descr="Powerpoint_master_petrol_bjælke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55085"/>
            <a:ext cx="9144000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788A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1pPr>
      <a:lvl2pPr marL="742950" indent="-285750" algn="l" defTabSz="914400" rtl="0" eaLnBrk="1" latinLnBrk="0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–"/>
        <a:defRPr sz="1600" b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–"/>
        <a:defRPr sz="1200" b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»"/>
        <a:defRPr sz="1200" b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18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title"/>
          </p:nvPr>
        </p:nvSpPr>
        <p:spPr>
          <a:xfrm>
            <a:off x="899592" y="875431"/>
            <a:ext cx="7488758" cy="1076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2276477"/>
            <a:ext cx="7488758" cy="39608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DateCustomE"/>
          <p:cNvSpPr>
            <a:spLocks noGrp="1"/>
          </p:cNvSpPr>
          <p:nvPr>
            <p:ph type="dt" sz="half" idx="2"/>
          </p:nvPr>
        </p:nvSpPr>
        <p:spPr>
          <a:xfrm>
            <a:off x="900115" y="6585847"/>
            <a:ext cx="1767487" cy="255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da-DK" dirty="0"/>
              <a:t>27.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585847"/>
            <a:ext cx="641236" cy="254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 b="1">
                <a:solidFill>
                  <a:srgbClr val="000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da-DK"/>
              <a:t>Side </a:t>
            </a:r>
            <a:fld id="{D2BB8891-0308-5A4D-8D26-8DC2A8B0D26B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119673" y="5949745"/>
            <a:ext cx="327813" cy="806143"/>
          </a:xfrm>
          <a:custGeom>
            <a:avLst/>
            <a:gdLst>
              <a:gd name="T0" fmla="*/ 81 w 230"/>
              <a:gd name="T1" fmla="*/ 12 h 551"/>
              <a:gd name="T2" fmla="*/ 0 w 230"/>
              <a:gd name="T3" fmla="*/ 0 h 551"/>
              <a:gd name="T4" fmla="*/ 0 w 230"/>
              <a:gd name="T5" fmla="*/ 519 h 551"/>
              <a:gd name="T6" fmla="*/ 230 w 230"/>
              <a:gd name="T7" fmla="*/ 551 h 551"/>
              <a:gd name="T8" fmla="*/ 230 w 230"/>
              <a:gd name="T9" fmla="*/ 466 h 551"/>
              <a:gd name="T10" fmla="*/ 81 w 230"/>
              <a:gd name="T11" fmla="*/ 446 h 551"/>
              <a:gd name="T12" fmla="*/ 81 w 230"/>
              <a:gd name="T13" fmla="*/ 12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0" h="551">
                <a:moveTo>
                  <a:pt x="81" y="12"/>
                </a:moveTo>
                <a:lnTo>
                  <a:pt x="0" y="0"/>
                </a:lnTo>
                <a:lnTo>
                  <a:pt x="0" y="519"/>
                </a:lnTo>
                <a:lnTo>
                  <a:pt x="230" y="551"/>
                </a:lnTo>
                <a:lnTo>
                  <a:pt x="230" y="466"/>
                </a:lnTo>
                <a:lnTo>
                  <a:pt x="81" y="446"/>
                </a:lnTo>
                <a:lnTo>
                  <a:pt x="81" y="12"/>
                </a:lnTo>
                <a:close/>
              </a:path>
            </a:pathLst>
          </a:custGeom>
          <a:solidFill>
            <a:srgbClr val="E8E4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391405" y="5993371"/>
            <a:ext cx="165332" cy="402340"/>
          </a:xfrm>
          <a:custGeom>
            <a:avLst/>
            <a:gdLst>
              <a:gd name="T0" fmla="*/ 41 w 116"/>
              <a:gd name="T1" fmla="*/ 5 h 275"/>
              <a:gd name="T2" fmla="*/ 0 w 116"/>
              <a:gd name="T3" fmla="*/ 0 h 275"/>
              <a:gd name="T4" fmla="*/ 0 w 116"/>
              <a:gd name="T5" fmla="*/ 259 h 275"/>
              <a:gd name="T6" fmla="*/ 116 w 116"/>
              <a:gd name="T7" fmla="*/ 275 h 275"/>
              <a:gd name="T8" fmla="*/ 116 w 116"/>
              <a:gd name="T9" fmla="*/ 233 h 275"/>
              <a:gd name="T10" fmla="*/ 41 w 116"/>
              <a:gd name="T11" fmla="*/ 223 h 275"/>
              <a:gd name="T12" fmla="*/ 41 w 116"/>
              <a:gd name="T13" fmla="*/ 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" h="275">
                <a:moveTo>
                  <a:pt x="41" y="5"/>
                </a:moveTo>
                <a:lnTo>
                  <a:pt x="0" y="0"/>
                </a:lnTo>
                <a:lnTo>
                  <a:pt x="0" y="259"/>
                </a:lnTo>
                <a:lnTo>
                  <a:pt x="116" y="275"/>
                </a:lnTo>
                <a:lnTo>
                  <a:pt x="116" y="233"/>
                </a:lnTo>
                <a:lnTo>
                  <a:pt x="41" y="223"/>
                </a:lnTo>
                <a:lnTo>
                  <a:pt x="41" y="5"/>
                </a:lnTo>
                <a:close/>
              </a:path>
            </a:pathLst>
          </a:custGeom>
          <a:solidFill>
            <a:srgbClr val="E8E4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  <p:sp>
        <p:nvSpPr>
          <p:cNvPr id="12" name="Freeform 7"/>
          <p:cNvSpPr>
            <a:spLocks/>
          </p:cNvSpPr>
          <p:nvPr userDrawn="1"/>
        </p:nvSpPr>
        <p:spPr bwMode="auto">
          <a:xfrm>
            <a:off x="119673" y="116633"/>
            <a:ext cx="128275" cy="302852"/>
          </a:xfrm>
          <a:custGeom>
            <a:avLst/>
            <a:gdLst>
              <a:gd name="T0" fmla="*/ 31 w 90"/>
              <a:gd name="T1" fmla="*/ 207 h 207"/>
              <a:gd name="T2" fmla="*/ 31 w 90"/>
              <a:gd name="T3" fmla="*/ 38 h 207"/>
              <a:gd name="T4" fmla="*/ 90 w 90"/>
              <a:gd name="T5" fmla="*/ 45 h 207"/>
              <a:gd name="T6" fmla="*/ 90 w 90"/>
              <a:gd name="T7" fmla="*/ 13 h 207"/>
              <a:gd name="T8" fmla="*/ 0 w 90"/>
              <a:gd name="T9" fmla="*/ 0 h 207"/>
              <a:gd name="T10" fmla="*/ 0 w 90"/>
              <a:gd name="T11" fmla="*/ 202 h 207"/>
              <a:gd name="T12" fmla="*/ 31 w 90"/>
              <a:gd name="T13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" h="207">
                <a:moveTo>
                  <a:pt x="31" y="207"/>
                </a:moveTo>
                <a:lnTo>
                  <a:pt x="31" y="38"/>
                </a:lnTo>
                <a:lnTo>
                  <a:pt x="90" y="45"/>
                </a:lnTo>
                <a:lnTo>
                  <a:pt x="90" y="13"/>
                </a:lnTo>
                <a:lnTo>
                  <a:pt x="0" y="0"/>
                </a:lnTo>
                <a:lnTo>
                  <a:pt x="0" y="202"/>
                </a:lnTo>
                <a:lnTo>
                  <a:pt x="31" y="207"/>
                </a:lnTo>
                <a:close/>
              </a:path>
            </a:pathLst>
          </a:custGeom>
          <a:solidFill>
            <a:srgbClr val="E8E4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90" y="306561"/>
            <a:ext cx="1152189" cy="30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08217"/>
          </a:solidFill>
          <a:latin typeface="+mj-lt"/>
          <a:ea typeface="+mj-ea"/>
          <a:cs typeface="Arial" pitchFamily="34" charset="0"/>
        </a:defRPr>
      </a:lvl1pPr>
    </p:titleStyle>
    <p:bodyStyle>
      <a:lvl1pPr marL="180975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1pPr>
      <a:lvl2pPr marL="361950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2pPr>
      <a:lvl3pPr marL="534988" indent="-173038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3pPr>
      <a:lvl4pPr marL="715963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4pPr>
      <a:lvl5pPr marL="896938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Char char="§"/>
        <a:defRPr sz="1600" kern="1200">
          <a:solidFill>
            <a:srgbClr val="192337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Billede 2" descr="Powerpoint_master_logo_bu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5205705"/>
            <a:ext cx="2661509" cy="1652295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85800" y="2276872"/>
            <a:ext cx="7772400" cy="74994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200" b="1" dirty="0" smtClean="0">
                <a:solidFill>
                  <a:schemeClr val="bg1"/>
                </a:solidFill>
                <a:latin typeface="Verdana"/>
                <a:cs typeface="Verdana"/>
              </a:rPr>
              <a:t>E-handel </a:t>
            </a:r>
            <a:endParaRPr lang="da-DK" sz="4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" name="Undertitel 2"/>
          <p:cNvSpPr txBox="1">
            <a:spLocks/>
          </p:cNvSpPr>
          <p:nvPr/>
        </p:nvSpPr>
        <p:spPr>
          <a:xfrm>
            <a:off x="1371600" y="3140968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2200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0" indent="0" algn="ctr">
              <a:buNone/>
            </a:pPr>
            <a:endParaRPr lang="da-DK" sz="2200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 marL="0" indent="0" algn="ctr">
              <a:buNone/>
            </a:pPr>
            <a:r>
              <a:rPr lang="da-DK" sz="2200" dirty="0">
                <a:solidFill>
                  <a:srgbClr val="FFFFFF"/>
                </a:solidFill>
                <a:latin typeface="Verdana"/>
                <a:cs typeface="Verdana"/>
              </a:rPr>
              <a:t>Erfaringer med implementering af e-handel og </a:t>
            </a:r>
            <a:r>
              <a:rPr lang="da-DK" sz="2200" dirty="0" smtClean="0">
                <a:solidFill>
                  <a:srgbClr val="FFFFFF"/>
                </a:solidFill>
                <a:latin typeface="Verdana"/>
                <a:cs typeface="Verdana"/>
              </a:rPr>
              <a:t>IndFak2 </a:t>
            </a:r>
            <a:r>
              <a:rPr lang="da-DK" sz="2200" dirty="0">
                <a:solidFill>
                  <a:srgbClr val="FFFFFF"/>
                </a:solidFill>
                <a:latin typeface="Verdana"/>
                <a:cs typeface="Verdana"/>
              </a:rPr>
              <a:t>på Syddansk Erhvervsskole</a:t>
            </a:r>
            <a:r>
              <a:rPr lang="da-DK" sz="2200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</a:p>
          <a:p>
            <a:pPr marL="0" indent="0" algn="ctr">
              <a:buNone/>
            </a:pPr>
            <a:r>
              <a:rPr lang="da-DK" sz="1400" dirty="0" smtClean="0">
                <a:solidFill>
                  <a:srgbClr val="FFFFFF"/>
                </a:solidFill>
                <a:latin typeface="Verdana"/>
                <a:cs typeface="Verdana"/>
              </a:rPr>
              <a:t>18.09.2018</a:t>
            </a:r>
            <a:endParaRPr lang="da-DK" sz="14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43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63" y="1708785"/>
            <a:ext cx="1573238" cy="1494272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895" y="2762117"/>
            <a:ext cx="1075303" cy="8393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Processen: </a:t>
            </a:r>
            <a:r>
              <a:rPr lang="da-DK" b="0" dirty="0" smtClean="0"/>
              <a:t>Markeds- og brugerinddragelse</a:t>
            </a:r>
            <a:endParaRPr lang="da-DK" b="0" dirty="0"/>
          </a:p>
        </p:txBody>
      </p:sp>
      <p:sp>
        <p:nvSpPr>
          <p:cNvPr id="7" name="Tekstfelt 6"/>
          <p:cNvSpPr txBox="1"/>
          <p:nvPr/>
        </p:nvSpPr>
        <p:spPr>
          <a:xfrm>
            <a:off x="1331640" y="3710805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/>
              <a:t>Tilbudsevaluering</a:t>
            </a:r>
            <a:endParaRPr lang="da-DK" sz="1200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81" y="2038712"/>
            <a:ext cx="1672093" cy="1672093"/>
          </a:xfrm>
          <a:prstGeom prst="rect">
            <a:avLst/>
          </a:prstGeom>
        </p:spPr>
      </p:pic>
      <p:sp>
        <p:nvSpPr>
          <p:cNvPr id="12" name="Tekstfelt 11"/>
          <p:cNvSpPr txBox="1"/>
          <p:nvPr/>
        </p:nvSpPr>
        <p:spPr>
          <a:xfrm>
            <a:off x="5508104" y="371703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/>
              <a:t>Tilbudsafgivelse</a:t>
            </a:r>
            <a:endParaRPr lang="da-DK" sz="1200" dirty="0"/>
          </a:p>
        </p:txBody>
      </p:sp>
      <p:sp>
        <p:nvSpPr>
          <p:cNvPr id="14" name="Højre-venstrepil 13"/>
          <p:cNvSpPr/>
          <p:nvPr/>
        </p:nvSpPr>
        <p:spPr>
          <a:xfrm rot="10800000">
            <a:off x="3869827" y="2742190"/>
            <a:ext cx="1008112" cy="43958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/>
          <p:cNvSpPr txBox="1"/>
          <p:nvPr/>
        </p:nvSpPr>
        <p:spPr>
          <a:xfrm>
            <a:off x="5539581" y="1988840"/>
            <a:ext cx="616595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5" name="Tekstfelt 14"/>
          <p:cNvSpPr txBox="1"/>
          <p:nvPr/>
        </p:nvSpPr>
        <p:spPr>
          <a:xfrm>
            <a:off x="6671954" y="3167030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6" name="Tekstfelt 15"/>
          <p:cNvSpPr txBox="1"/>
          <p:nvPr/>
        </p:nvSpPr>
        <p:spPr>
          <a:xfrm>
            <a:off x="5584978" y="3216902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7" name="Tekstfelt 16"/>
          <p:cNvSpPr txBox="1"/>
          <p:nvPr/>
        </p:nvSpPr>
        <p:spPr>
          <a:xfrm>
            <a:off x="6640476" y="2130655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8" name="Tekstfelt 17"/>
          <p:cNvSpPr txBox="1"/>
          <p:nvPr/>
        </p:nvSpPr>
        <p:spPr>
          <a:xfrm>
            <a:off x="6671954" y="2673127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9" name="Tekstfelt 18"/>
          <p:cNvSpPr txBox="1"/>
          <p:nvPr/>
        </p:nvSpPr>
        <p:spPr>
          <a:xfrm>
            <a:off x="6069278" y="2637996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5532835" y="2651305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950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Processen: </a:t>
            </a:r>
            <a:r>
              <a:rPr lang="da-DK" b="0" dirty="0" smtClean="0"/>
              <a:t>Markeds- og brugerinddragelse</a:t>
            </a:r>
            <a:endParaRPr lang="da-DK" b="0" dirty="0"/>
          </a:p>
        </p:txBody>
      </p:sp>
      <p:sp>
        <p:nvSpPr>
          <p:cNvPr id="6" name="Tekstfelt 5"/>
          <p:cNvSpPr txBox="1"/>
          <p:nvPr/>
        </p:nvSpPr>
        <p:spPr>
          <a:xfrm>
            <a:off x="5539581" y="1988840"/>
            <a:ext cx="616595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5" name="Tekstfelt 14"/>
          <p:cNvSpPr txBox="1"/>
          <p:nvPr/>
        </p:nvSpPr>
        <p:spPr>
          <a:xfrm>
            <a:off x="6671954" y="3167030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6" name="Tekstfelt 15"/>
          <p:cNvSpPr txBox="1"/>
          <p:nvPr/>
        </p:nvSpPr>
        <p:spPr>
          <a:xfrm>
            <a:off x="5584978" y="3216902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7" name="Tekstfelt 16"/>
          <p:cNvSpPr txBox="1"/>
          <p:nvPr/>
        </p:nvSpPr>
        <p:spPr>
          <a:xfrm>
            <a:off x="6640476" y="2130655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8" name="Tekstfelt 17"/>
          <p:cNvSpPr txBox="1"/>
          <p:nvPr/>
        </p:nvSpPr>
        <p:spPr>
          <a:xfrm>
            <a:off x="6671954" y="2673127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9" name="Tekstfelt 18"/>
          <p:cNvSpPr txBox="1"/>
          <p:nvPr/>
        </p:nvSpPr>
        <p:spPr>
          <a:xfrm>
            <a:off x="6069278" y="2637996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5532835" y="2651305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44811"/>
            <a:ext cx="6126227" cy="344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Implementeringen: </a:t>
            </a:r>
            <a:r>
              <a:rPr lang="da-DK" b="0" dirty="0" smtClean="0"/>
              <a:t>Tilpasning og forandringer</a:t>
            </a:r>
            <a:endParaRPr lang="da-DK" b="0" dirty="0"/>
          </a:p>
        </p:txBody>
      </p:sp>
      <p:sp>
        <p:nvSpPr>
          <p:cNvPr id="6" name="Tekstfelt 5"/>
          <p:cNvSpPr txBox="1"/>
          <p:nvPr/>
        </p:nvSpPr>
        <p:spPr>
          <a:xfrm>
            <a:off x="5539581" y="1988840"/>
            <a:ext cx="616595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5" name="Tekstfelt 14"/>
          <p:cNvSpPr txBox="1"/>
          <p:nvPr/>
        </p:nvSpPr>
        <p:spPr>
          <a:xfrm>
            <a:off x="6671954" y="3167030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6" name="Tekstfelt 15"/>
          <p:cNvSpPr txBox="1"/>
          <p:nvPr/>
        </p:nvSpPr>
        <p:spPr>
          <a:xfrm>
            <a:off x="5584978" y="3216902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7" name="Tekstfelt 16"/>
          <p:cNvSpPr txBox="1"/>
          <p:nvPr/>
        </p:nvSpPr>
        <p:spPr>
          <a:xfrm>
            <a:off x="6640476" y="2130655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8" name="Tekstfelt 17"/>
          <p:cNvSpPr txBox="1"/>
          <p:nvPr/>
        </p:nvSpPr>
        <p:spPr>
          <a:xfrm>
            <a:off x="6671954" y="2673127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9" name="Tekstfelt 18"/>
          <p:cNvSpPr txBox="1"/>
          <p:nvPr/>
        </p:nvSpPr>
        <p:spPr>
          <a:xfrm>
            <a:off x="6069278" y="2637996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5532835" y="2651305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075">
            <a:off x="1034164" y="2143850"/>
            <a:ext cx="6912768" cy="36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Implementeringen: </a:t>
            </a:r>
            <a:r>
              <a:rPr lang="da-DK" b="0" dirty="0" smtClean="0"/>
              <a:t>Tilpasning og forandringer</a:t>
            </a:r>
            <a:endParaRPr lang="da-DK" b="0" dirty="0"/>
          </a:p>
        </p:txBody>
      </p:sp>
      <p:sp>
        <p:nvSpPr>
          <p:cNvPr id="6" name="Tekstfelt 5"/>
          <p:cNvSpPr txBox="1"/>
          <p:nvPr/>
        </p:nvSpPr>
        <p:spPr>
          <a:xfrm>
            <a:off x="5539581" y="1988840"/>
            <a:ext cx="616595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5" name="Tekstfelt 14"/>
          <p:cNvSpPr txBox="1"/>
          <p:nvPr/>
        </p:nvSpPr>
        <p:spPr>
          <a:xfrm>
            <a:off x="6671954" y="3167030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6" name="Tekstfelt 15"/>
          <p:cNvSpPr txBox="1"/>
          <p:nvPr/>
        </p:nvSpPr>
        <p:spPr>
          <a:xfrm>
            <a:off x="5584978" y="3216902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7" name="Tekstfelt 16"/>
          <p:cNvSpPr txBox="1"/>
          <p:nvPr/>
        </p:nvSpPr>
        <p:spPr>
          <a:xfrm>
            <a:off x="6640476" y="2130655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8" name="Tekstfelt 17"/>
          <p:cNvSpPr txBox="1"/>
          <p:nvPr/>
        </p:nvSpPr>
        <p:spPr>
          <a:xfrm>
            <a:off x="6671954" y="2673127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9" name="Tekstfelt 18"/>
          <p:cNvSpPr txBox="1"/>
          <p:nvPr/>
        </p:nvSpPr>
        <p:spPr>
          <a:xfrm>
            <a:off x="6069278" y="2637996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5532835" y="2651305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075">
            <a:off x="3009172" y="2662089"/>
            <a:ext cx="3302032" cy="1733567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99" y="1679493"/>
            <a:ext cx="1215579" cy="1215579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70" y="2960246"/>
            <a:ext cx="1297136" cy="1297136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57" y="4853360"/>
            <a:ext cx="1413857" cy="1413857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6948264" y="2963940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Hjælp dine kollegaer i hverdagen</a:t>
            </a:r>
            <a:endParaRPr lang="da-DK" sz="800" dirty="0"/>
          </a:p>
        </p:txBody>
      </p:sp>
      <p:sp>
        <p:nvSpPr>
          <p:cNvPr id="21" name="Tekstfelt 20"/>
          <p:cNvSpPr txBox="1"/>
          <p:nvPr/>
        </p:nvSpPr>
        <p:spPr>
          <a:xfrm>
            <a:off x="5688346" y="6165884"/>
            <a:ext cx="1547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Hold leverandøren til ilden</a:t>
            </a:r>
            <a:endParaRPr lang="da-DK" sz="800" dirty="0"/>
          </a:p>
        </p:txBody>
      </p:sp>
      <p:sp>
        <p:nvSpPr>
          <p:cNvPr id="22" name="Tekstfelt 21"/>
          <p:cNvSpPr txBox="1"/>
          <p:nvPr/>
        </p:nvSpPr>
        <p:spPr>
          <a:xfrm>
            <a:off x="827584" y="4149660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/>
              <a:t>Kommuniker for, under og efter </a:t>
            </a:r>
            <a:r>
              <a:rPr lang="da-DK" sz="800" dirty="0" err="1" smtClean="0"/>
              <a:t>release</a:t>
            </a:r>
            <a:endParaRPr lang="da-DK" sz="800" dirty="0"/>
          </a:p>
        </p:txBody>
      </p:sp>
      <p:sp>
        <p:nvSpPr>
          <p:cNvPr id="23" name="Højre-venstrepil 22"/>
          <p:cNvSpPr/>
          <p:nvPr/>
        </p:nvSpPr>
        <p:spPr>
          <a:xfrm rot="9175979">
            <a:off x="5786218" y="2658628"/>
            <a:ext cx="1008112" cy="43958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Højre-venstrepil 23"/>
          <p:cNvSpPr/>
          <p:nvPr/>
        </p:nvSpPr>
        <p:spPr>
          <a:xfrm rot="13117041">
            <a:off x="5063639" y="4681056"/>
            <a:ext cx="1008112" cy="43958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Højre-venstrepil 24"/>
          <p:cNvSpPr/>
          <p:nvPr/>
        </p:nvSpPr>
        <p:spPr>
          <a:xfrm rot="10800000">
            <a:off x="2616777" y="3438917"/>
            <a:ext cx="1008112" cy="43958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92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Implementeringen: </a:t>
            </a:r>
            <a:r>
              <a:rPr lang="da-DK" b="0" dirty="0" smtClean="0"/>
              <a:t>Tilpasning og forandringer</a:t>
            </a:r>
            <a:endParaRPr lang="da-DK" b="0" dirty="0"/>
          </a:p>
        </p:txBody>
      </p:sp>
      <p:sp>
        <p:nvSpPr>
          <p:cNvPr id="6" name="Tekstfelt 5"/>
          <p:cNvSpPr txBox="1"/>
          <p:nvPr/>
        </p:nvSpPr>
        <p:spPr>
          <a:xfrm>
            <a:off x="5539581" y="1988840"/>
            <a:ext cx="616595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5" name="Tekstfelt 14"/>
          <p:cNvSpPr txBox="1"/>
          <p:nvPr/>
        </p:nvSpPr>
        <p:spPr>
          <a:xfrm>
            <a:off x="6671954" y="3167030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6" name="Tekstfelt 15"/>
          <p:cNvSpPr txBox="1"/>
          <p:nvPr/>
        </p:nvSpPr>
        <p:spPr>
          <a:xfrm>
            <a:off x="5584978" y="3216902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7" name="Tekstfelt 16"/>
          <p:cNvSpPr txBox="1"/>
          <p:nvPr/>
        </p:nvSpPr>
        <p:spPr>
          <a:xfrm>
            <a:off x="6640476" y="2130655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8" name="Tekstfelt 17"/>
          <p:cNvSpPr txBox="1"/>
          <p:nvPr/>
        </p:nvSpPr>
        <p:spPr>
          <a:xfrm>
            <a:off x="6671954" y="2673127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9" name="Tekstfelt 18"/>
          <p:cNvSpPr txBox="1"/>
          <p:nvPr/>
        </p:nvSpPr>
        <p:spPr>
          <a:xfrm>
            <a:off x="6069278" y="2637996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0" name="Tekstfelt 19"/>
          <p:cNvSpPr txBox="1"/>
          <p:nvPr/>
        </p:nvSpPr>
        <p:spPr>
          <a:xfrm>
            <a:off x="5532835" y="2651305"/>
            <a:ext cx="571198" cy="543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4" y="2143850"/>
            <a:ext cx="6912768" cy="362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går i hjem med?</a:t>
            </a:r>
            <a:endParaRPr lang="da-DK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697042" y="1628800"/>
          <a:ext cx="833945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50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går i hjem med?</a:t>
            </a:r>
            <a:endParaRPr lang="da-DK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4771803"/>
              </p:ext>
            </p:extLst>
          </p:nvPr>
        </p:nvGraphicFramePr>
        <p:xfrm>
          <a:off x="697042" y="1628800"/>
          <a:ext cx="833945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252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Introduktion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37835"/>
            <a:ext cx="172819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kstfelt 4"/>
          <p:cNvSpPr txBox="1"/>
          <p:nvPr/>
        </p:nvSpPr>
        <p:spPr>
          <a:xfrm>
            <a:off x="3059832" y="2938646"/>
            <a:ext cx="5328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u="sng" dirty="0" smtClean="0"/>
              <a:t>Nu: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Strategisk indkøber, </a:t>
            </a:r>
            <a:r>
              <a:rPr lang="da-DK" sz="1400" b="1" dirty="0" smtClean="0"/>
              <a:t>Syddansk Erhvervsskole, </a:t>
            </a:r>
            <a:r>
              <a:rPr lang="da-DK" sz="1400" dirty="0" smtClean="0"/>
              <a:t>1,5 år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1400" dirty="0"/>
          </a:p>
          <a:p>
            <a:r>
              <a:rPr lang="da-DK" sz="1400" u="sng" dirty="0" smtClean="0"/>
              <a:t>Tidligere: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Analytiker, </a:t>
            </a:r>
            <a:r>
              <a:rPr lang="da-DK" sz="1400" b="1" dirty="0" smtClean="0"/>
              <a:t>Energinet, </a:t>
            </a:r>
            <a:r>
              <a:rPr lang="da-DK" sz="1400" dirty="0" smtClean="0"/>
              <a:t>3,5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smtClean="0"/>
              <a:t>Udbudskonsulent, </a:t>
            </a:r>
            <a:r>
              <a:rPr lang="da-DK" sz="1400" b="1" dirty="0" smtClean="0"/>
              <a:t>Odense Kommune, </a:t>
            </a:r>
            <a:r>
              <a:rPr lang="da-DK" sz="1400" dirty="0" smtClean="0"/>
              <a:t>4,5 år</a:t>
            </a:r>
            <a:endParaRPr lang="da-DK" sz="14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72" y="1901731"/>
            <a:ext cx="1080120" cy="103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Hvem er Syddansk Erhvervsskole?</a:t>
            </a: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400000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4067944" y="1744811"/>
            <a:ext cx="468052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a-DK" sz="2000" b="1" dirty="0"/>
              <a:t>11 adresser og mere end 35 uddannelser</a:t>
            </a:r>
            <a:endParaRPr lang="da-DK" sz="2000" dirty="0"/>
          </a:p>
          <a:p>
            <a:r>
              <a:rPr lang="da-DK" sz="2000" b="1" dirty="0" smtClean="0"/>
              <a:t>700 ansatte og 5.000 årselever</a:t>
            </a:r>
          </a:p>
          <a:p>
            <a:r>
              <a:rPr lang="da-DK" sz="2000" b="1" dirty="0" smtClean="0"/>
              <a:t>120 indkøbere og </a:t>
            </a:r>
            <a:r>
              <a:rPr lang="da-DK" sz="2000" b="1" dirty="0" err="1" smtClean="0"/>
              <a:t>spend</a:t>
            </a:r>
            <a:r>
              <a:rPr lang="da-DK" sz="2000" b="1" dirty="0" smtClean="0"/>
              <a:t> på </a:t>
            </a:r>
            <a:r>
              <a:rPr lang="da-DK" sz="2000" b="1" dirty="0" err="1" smtClean="0"/>
              <a:t>mDKK</a:t>
            </a:r>
            <a:r>
              <a:rPr lang="da-DK" sz="2000" b="1" dirty="0" smtClean="0"/>
              <a:t> 145 p.a.</a:t>
            </a:r>
          </a:p>
        </p:txBody>
      </p:sp>
    </p:spTree>
    <p:extLst>
      <p:ext uri="{BB962C8B-B14F-4D97-AF65-F5344CB8AC3E}">
        <p14:creationId xmlns:p14="http://schemas.microsoft.com/office/powerpoint/2010/main" val="42874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Status på indkøbsområdet efter år 1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8000"/>
            <a:ext cx="9144000" cy="5400000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395536" y="2204864"/>
            <a:ext cx="468052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a-DK" sz="2000" b="1" dirty="0" smtClean="0"/>
              <a:t>Nedgang på 4,5 % i </a:t>
            </a:r>
            <a:r>
              <a:rPr lang="da-DK" sz="2000" b="1" dirty="0" err="1" smtClean="0"/>
              <a:t>spend</a:t>
            </a:r>
            <a:endParaRPr lang="da-DK" sz="2000" b="1" dirty="0" smtClean="0"/>
          </a:p>
          <a:p>
            <a:r>
              <a:rPr lang="da-DK" sz="2000" b="1" dirty="0" smtClean="0"/>
              <a:t>Stigning på 112 % i </a:t>
            </a:r>
            <a:r>
              <a:rPr lang="da-DK" sz="2000" b="1" dirty="0" err="1" smtClean="0"/>
              <a:t>compliance</a:t>
            </a:r>
            <a:r>
              <a:rPr lang="da-DK" sz="2000" b="1" dirty="0" smtClean="0"/>
              <a:t> 1</a:t>
            </a:r>
          </a:p>
          <a:p>
            <a:r>
              <a:rPr lang="da-DK" sz="2000" b="1" dirty="0" smtClean="0"/>
              <a:t>Nedgang på 7,5 % i leverandørporteføljen</a:t>
            </a:r>
          </a:p>
          <a:p>
            <a:r>
              <a:rPr lang="da-DK" sz="2000" b="1" dirty="0" smtClean="0"/>
              <a:t>Nedgang på 5,3 % i fakturaer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2873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Overvejelserne: </a:t>
            </a:r>
            <a:r>
              <a:rPr lang="da-DK" b="0" dirty="0" smtClean="0"/>
              <a:t>Modenhed og muligheder</a:t>
            </a:r>
            <a:endParaRPr lang="da-DK" b="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552728" cy="3911160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287524" y="5395944"/>
            <a:ext cx="1980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 smtClean="0"/>
              <a:t>Reaktivt indkøb</a:t>
            </a:r>
          </a:p>
          <a:p>
            <a:pPr algn="ctr"/>
            <a:r>
              <a:rPr lang="da-DK" sz="800" dirty="0" smtClean="0"/>
              <a:t>Indkøb på baggrund af afdelingens behov</a:t>
            </a:r>
          </a:p>
          <a:p>
            <a:pPr algn="ctr"/>
            <a:r>
              <a:rPr lang="da-DK" sz="800" dirty="0" smtClean="0"/>
              <a:t>Lav anvendelse af rammeaftaler</a:t>
            </a:r>
          </a:p>
          <a:p>
            <a:pPr algn="ctr"/>
            <a:r>
              <a:rPr lang="da-DK" sz="800" dirty="0" smtClean="0"/>
              <a:t>Ingen decideret indkøbsstrategi</a:t>
            </a:r>
          </a:p>
          <a:p>
            <a:pPr algn="ctr"/>
            <a:endParaRPr lang="da-DK" sz="1200" dirty="0"/>
          </a:p>
        </p:txBody>
      </p:sp>
      <p:sp>
        <p:nvSpPr>
          <p:cNvPr id="21" name="Tekstfelt 20"/>
          <p:cNvSpPr txBox="1"/>
          <p:nvPr/>
        </p:nvSpPr>
        <p:spPr>
          <a:xfrm>
            <a:off x="6876256" y="5388615"/>
            <a:ext cx="20882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 smtClean="0"/>
              <a:t>Proaktivt indkøb</a:t>
            </a:r>
          </a:p>
          <a:p>
            <a:pPr algn="ctr"/>
            <a:r>
              <a:rPr lang="da-DK" sz="800" dirty="0" smtClean="0"/>
              <a:t>Indkøb på baggrund af virksomhedens behov</a:t>
            </a:r>
          </a:p>
          <a:p>
            <a:pPr algn="ctr"/>
            <a:r>
              <a:rPr lang="da-DK" sz="800" dirty="0" smtClean="0"/>
              <a:t>Proaktive markedsanalyser og forbedringer</a:t>
            </a:r>
          </a:p>
          <a:p>
            <a:pPr algn="ctr"/>
            <a:r>
              <a:rPr lang="da-DK" sz="800" dirty="0" smtClean="0"/>
              <a:t>Merværdi ud over besparelser</a:t>
            </a:r>
            <a:endParaRPr lang="da-DK" sz="800" dirty="0"/>
          </a:p>
        </p:txBody>
      </p:sp>
      <p:sp>
        <p:nvSpPr>
          <p:cNvPr id="9" name="Venstre klammeparentes 8"/>
          <p:cNvSpPr/>
          <p:nvPr/>
        </p:nvSpPr>
        <p:spPr>
          <a:xfrm rot="16200000">
            <a:off x="4325074" y="3802006"/>
            <a:ext cx="540060" cy="38884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Tekstfelt 23"/>
          <p:cNvSpPr txBox="1"/>
          <p:nvPr/>
        </p:nvSpPr>
        <p:spPr>
          <a:xfrm>
            <a:off x="3553685" y="6082245"/>
            <a:ext cx="20882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 smtClean="0"/>
              <a:t>E-handel</a:t>
            </a:r>
          </a:p>
        </p:txBody>
      </p:sp>
    </p:spTree>
    <p:extLst>
      <p:ext uri="{BB962C8B-B14F-4D97-AF65-F5344CB8AC3E}">
        <p14:creationId xmlns:p14="http://schemas.microsoft.com/office/powerpoint/2010/main" val="13325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796136" y="2060848"/>
            <a:ext cx="2952328" cy="30249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Overvejelserne: </a:t>
            </a:r>
            <a:r>
              <a:rPr lang="da-DK" b="0" dirty="0" smtClean="0"/>
              <a:t>Modenhed og muligheder</a:t>
            </a:r>
            <a:endParaRPr lang="da-DK" b="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328" y="2624301"/>
            <a:ext cx="1844824" cy="1844824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40325"/>
            <a:ext cx="1730600" cy="16288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361491"/>
            <a:ext cx="2107634" cy="2107634"/>
          </a:xfrm>
          <a:prstGeom prst="rect">
            <a:avLst/>
          </a:prstGeom>
        </p:spPr>
      </p:pic>
      <p:sp>
        <p:nvSpPr>
          <p:cNvPr id="11" name="Tekstfelt 10"/>
          <p:cNvSpPr txBox="1"/>
          <p:nvPr/>
        </p:nvSpPr>
        <p:spPr>
          <a:xfrm>
            <a:off x="395536" y="4797152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/>
              <a:t>Egne løsninger</a:t>
            </a:r>
            <a:endParaRPr lang="da-DK" sz="1200" dirty="0"/>
          </a:p>
        </p:txBody>
      </p:sp>
      <p:sp>
        <p:nvSpPr>
          <p:cNvPr id="14" name="Tekstfelt 13"/>
          <p:cNvSpPr txBox="1"/>
          <p:nvPr/>
        </p:nvSpPr>
        <p:spPr>
          <a:xfrm>
            <a:off x="3197604" y="4797152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/>
              <a:t>Købe et e-handelsmodul</a:t>
            </a:r>
            <a:endParaRPr lang="da-DK" sz="1200" dirty="0"/>
          </a:p>
        </p:txBody>
      </p:sp>
      <p:sp>
        <p:nvSpPr>
          <p:cNvPr id="15" name="Tekstfelt 14"/>
          <p:cNvSpPr txBox="1"/>
          <p:nvPr/>
        </p:nvSpPr>
        <p:spPr>
          <a:xfrm>
            <a:off x="5997407" y="4808806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smtClean="0"/>
              <a:t>Indkøbssystem</a:t>
            </a:r>
            <a:endParaRPr lang="da-DK" sz="1200" dirty="0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90409">
            <a:off x="7762758" y="1324797"/>
            <a:ext cx="1202458" cy="938556"/>
          </a:xfrm>
          <a:prstGeom prst="rect">
            <a:avLst/>
          </a:prstGeom>
        </p:spPr>
      </p:pic>
      <p:sp>
        <p:nvSpPr>
          <p:cNvPr id="13" name="Tekstfelt 12"/>
          <p:cNvSpPr txBox="1"/>
          <p:nvPr/>
        </p:nvSpPr>
        <p:spPr>
          <a:xfrm rot="1134502">
            <a:off x="7443611" y="2222654"/>
            <a:ext cx="1547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Ledelsesinddragelse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14823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060356" y="2594376"/>
            <a:ext cx="2274496" cy="2263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Overvejelserne: </a:t>
            </a:r>
            <a:r>
              <a:rPr lang="da-DK" b="0" dirty="0" smtClean="0"/>
              <a:t>Modenhed og muligheder</a:t>
            </a:r>
            <a:endParaRPr lang="da-DK" b="0" dirty="0"/>
          </a:p>
        </p:txBody>
      </p:sp>
      <p:sp>
        <p:nvSpPr>
          <p:cNvPr id="11" name="Tekstfelt 10"/>
          <p:cNvSpPr txBox="1"/>
          <p:nvPr/>
        </p:nvSpPr>
        <p:spPr>
          <a:xfrm>
            <a:off x="1973468" y="4581127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/>
              <a:t>Standardløsning</a:t>
            </a:r>
            <a:endParaRPr lang="da-DK" sz="1200" dirty="0"/>
          </a:p>
        </p:txBody>
      </p:sp>
      <p:sp>
        <p:nvSpPr>
          <p:cNvPr id="14" name="Tekstfelt 13"/>
          <p:cNvSpPr txBox="1"/>
          <p:nvPr/>
        </p:nvSpPr>
        <p:spPr>
          <a:xfrm>
            <a:off x="5076056" y="4581128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 smtClean="0"/>
              <a:t>Tilpasset løsning</a:t>
            </a:r>
            <a:endParaRPr lang="da-DK" sz="12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39013"/>
            <a:ext cx="1668626" cy="1668626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25" y="2739013"/>
            <a:ext cx="1826558" cy="175455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0409">
            <a:off x="3765042" y="1852295"/>
            <a:ext cx="1202458" cy="938556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 rot="1134502">
            <a:off x="3445895" y="2750152"/>
            <a:ext cx="1547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Ledelsesinddragelse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55099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Processen: </a:t>
            </a:r>
            <a:r>
              <a:rPr lang="da-DK" b="0" dirty="0" smtClean="0"/>
              <a:t>Markeds- og brugerinddragelse</a:t>
            </a:r>
            <a:endParaRPr lang="da-DK" b="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00808"/>
            <a:ext cx="2232248" cy="2120204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1331640" y="371080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Kortlægge behovene ved Syddansk Erhvervsskole</a:t>
            </a:r>
            <a:endParaRPr lang="da-DK" sz="1200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81" y="2038712"/>
            <a:ext cx="1672093" cy="1672093"/>
          </a:xfrm>
          <a:prstGeom prst="rect">
            <a:avLst/>
          </a:prstGeom>
        </p:spPr>
      </p:pic>
      <p:sp>
        <p:nvSpPr>
          <p:cNvPr id="12" name="Tekstfelt 11"/>
          <p:cNvSpPr txBox="1"/>
          <p:nvPr/>
        </p:nvSpPr>
        <p:spPr>
          <a:xfrm>
            <a:off x="5508104" y="371703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Hvad kan markedet levere?</a:t>
            </a:r>
            <a:endParaRPr lang="da-DK" sz="12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681" y="4501588"/>
            <a:ext cx="2042404" cy="1594160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3707904" y="6104329"/>
            <a:ext cx="1547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Ledelsesinddragelse</a:t>
            </a:r>
            <a:endParaRPr lang="da-DK" sz="1200" dirty="0"/>
          </a:p>
        </p:txBody>
      </p:sp>
      <p:sp>
        <p:nvSpPr>
          <p:cNvPr id="11" name="Højre-venstrepil 10"/>
          <p:cNvSpPr/>
          <p:nvPr/>
        </p:nvSpPr>
        <p:spPr>
          <a:xfrm rot="2429285">
            <a:off x="3009831" y="4199179"/>
            <a:ext cx="1008112" cy="43958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Højre-venstrepil 12"/>
          <p:cNvSpPr/>
          <p:nvPr/>
        </p:nvSpPr>
        <p:spPr>
          <a:xfrm rot="7922305">
            <a:off x="4662380" y="4122762"/>
            <a:ext cx="1008112" cy="43958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Højre-venstrepil 13"/>
          <p:cNvSpPr/>
          <p:nvPr/>
        </p:nvSpPr>
        <p:spPr>
          <a:xfrm rot="10800000">
            <a:off x="3869827" y="2742190"/>
            <a:ext cx="1008112" cy="43958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31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ed logo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den Logo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etropol Videncentre og ressourceenheder">
  <a:themeElements>
    <a:clrScheme name="Metropol koncern">
      <a:dk1>
        <a:srgbClr val="000000"/>
      </a:dk1>
      <a:lt1>
        <a:srgbClr val="FFFFFF"/>
      </a:lt1>
      <a:dk2>
        <a:srgbClr val="E8E4DC"/>
      </a:dk2>
      <a:lt2>
        <a:srgbClr val="192337"/>
      </a:lt2>
      <a:accent1>
        <a:srgbClr val="5A7375"/>
      </a:accent1>
      <a:accent2>
        <a:srgbClr val="A7B7B5"/>
      </a:accent2>
      <a:accent3>
        <a:srgbClr val="D3DBDA"/>
      </a:accent3>
      <a:accent4>
        <a:srgbClr val="71678C"/>
      </a:accent4>
      <a:accent5>
        <a:srgbClr val="71AC90"/>
      </a:accent5>
      <a:accent6>
        <a:srgbClr val="765050"/>
      </a:accent6>
      <a:hlink>
        <a:srgbClr val="0000FF"/>
      </a:hlink>
      <a:folHlink>
        <a:srgbClr val="800080"/>
      </a:folHlink>
    </a:clrScheme>
    <a:fontScheme name="Arial - Metropo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 dirty="0" err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92337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300" b="1" noProof="0" dirty="0">
            <a:solidFill>
              <a:schemeClr val="bg1"/>
            </a:solidFill>
            <a:latin typeface="Arial Bold"/>
            <a:cs typeface="Arial Bol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etropol Basis.potx" id="{AE914001-0B5F-4CC7-BC1C-7FDF869E2037}" vid="{4D584845-0B5D-4D78-8C36-79E14000C3B6}"/>
    </a:ext>
  </a:extLst>
</a:theme>
</file>

<file path=ppt/theme/theme5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3EF1ED2F-BB26-405C-8057-CDB627328AE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illedobjekt" ma:contentTypeID="0x0101009148F5A04DDD49CBA7127AADA5FB792B00AADE34325A8B49CDA8BB4DB53328F21400BD5FA7E6C84BBC40931022B1699B6F01" ma:contentTypeVersion="1" ma:contentTypeDescription="Overfør et billede." ma:contentTypeScope="" ma:versionID="82125054ca8e2d9b7c1fc608c9dddda4">
  <xsd:schema xmlns:xsd="http://www.w3.org/2001/XMLSchema" xmlns:xs="http://www.w3.org/2001/XMLSchema" xmlns:p="http://schemas.microsoft.com/office/2006/metadata/properties" xmlns:ns1="http://schemas.microsoft.com/sharepoint/v3" xmlns:ns2="3EF1ED2F-BB26-405C-8057-CDB627328AE8" xmlns:ns3="http://schemas.microsoft.com/sharepoint/v3/fields" targetNamespace="http://schemas.microsoft.com/office/2006/metadata/properties" ma:root="true" ma:fieldsID="0098e32af850a51d6bc883186540591d" ns1:_="" ns2:_="" ns3:_="">
    <xsd:import namespace="http://schemas.microsoft.com/sharepoint/v3"/>
    <xsd:import namespace="3EF1ED2F-BB26-405C-8057-CDB627328AE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-sti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filtype" ma:hidden="true" ma:internalName="HTML_x0020_File_x0020_Type" ma:readOnly="true">
      <xsd:simpleType>
        <xsd:restriction base="dms:Text"/>
      </xsd:simpleType>
    </xsd:element>
    <xsd:element name="FSObjType" ma:index="11" nillable="true" ma:displayName="Element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tartdato for planlægning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lutdato for planlægning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F1ED2F-BB26-405C-8057-CDB627328AE8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Miniature finde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Eksempel finde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Bredde" ma:internalName="ImageWidth" ma:readOnly="true">
      <xsd:simpleType>
        <xsd:restriction base="dms:Unknown"/>
      </xsd:simpleType>
    </xsd:element>
    <xsd:element name="ImageHeight" ma:index="22" nillable="true" ma:displayName="Højde" ma:internalName="ImageHeight" ma:readOnly="true">
      <xsd:simpleType>
        <xsd:restriction base="dms:Unknown"/>
      </xsd:simpleType>
    </xsd:element>
    <xsd:element name="ImageCreateDate" ma:index="25" nillable="true" ma:displayName="Den dato, billedet blev taget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Forfatter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 ma:index="23" ma:displayName="Kommentarer"/>
        <xsd:element name="keywords" minOccurs="0" maxOccurs="1" type="xsd:string" ma:index="14" ma:displayName="Nøgle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755A04-ECC9-4D31-8C66-D5B9FAFBA232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schemas.microsoft.com/sharepoint/v3/fields"/>
    <ds:schemaRef ds:uri="3EF1ED2F-BB26-405C-8057-CDB627328AE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7F9B63-6A52-43AC-90E9-ADFEFFA2C8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F1ED2F-BB26-405C-8057-CDB627328AE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64A5F3-0C5C-466B-96AA-BD496BF96D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Standardtema.thmx</Template>
  <TotalTime>3621</TotalTime>
  <Words>249</Words>
  <Application>Microsoft Office PowerPoint</Application>
  <PresentationFormat>Skærmshow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Diastitler</vt:lpstr>
      </vt:variant>
      <vt:variant>
        <vt:i4>15</vt:i4>
      </vt:variant>
    </vt:vector>
  </HeadingPairs>
  <TitlesOfParts>
    <vt:vector size="19" baseType="lpstr">
      <vt:lpstr>2_Med logo</vt:lpstr>
      <vt:lpstr>Uden Logo</vt:lpstr>
      <vt:lpstr>Brugerdefineret design</vt:lpstr>
      <vt:lpstr>Metropol Videncentre og ressourceenheder</vt:lpstr>
      <vt:lpstr>PowerPoint-præsentation</vt:lpstr>
      <vt:lpstr>Hvad går i hjem med?</vt:lpstr>
      <vt:lpstr>Introduktion</vt:lpstr>
      <vt:lpstr>Hvem er Syddansk Erhvervsskole?</vt:lpstr>
      <vt:lpstr>Status på indkøbsområdet efter år 1</vt:lpstr>
      <vt:lpstr>Overvejelserne: Modenhed og muligheder</vt:lpstr>
      <vt:lpstr>Overvejelserne: Modenhed og muligheder</vt:lpstr>
      <vt:lpstr>Overvejelserne: Modenhed og muligheder</vt:lpstr>
      <vt:lpstr>Processen: Markeds- og brugerinddragelse</vt:lpstr>
      <vt:lpstr>Processen: Markeds- og brugerinddragelse</vt:lpstr>
      <vt:lpstr>Processen: Markeds- og brugerinddragelse</vt:lpstr>
      <vt:lpstr>Implementeringen: Tilpasning og forandringer</vt:lpstr>
      <vt:lpstr>Implementeringen: Tilpasning og forandringer</vt:lpstr>
      <vt:lpstr>Implementeringen: Tilpasning og forandringer</vt:lpstr>
      <vt:lpstr>Hvad går i hjem med?</vt:lpstr>
    </vt:vector>
  </TitlesOfParts>
  <Company>Syddansk Erhvervsskole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BOU</dc:creator>
  <cp:lastModifiedBy>Undervisningsministeriet</cp:lastModifiedBy>
  <cp:revision>328</cp:revision>
  <cp:lastPrinted>2014-11-24T07:56:54Z</cp:lastPrinted>
  <dcterms:created xsi:type="dcterms:W3CDTF">2014-01-19T15:26:14Z</dcterms:created>
  <dcterms:modified xsi:type="dcterms:W3CDTF">2018-09-26T10:21:40Z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0x0101009148F5A04DDD49CBA7127AADA5FB792B00AADE34325A8B49CDA8BB4DB53328F21400BD5FA7E6C84BBC40931022B1699B6F01</vt:lpwstr>
  </property>
  <property fmtid="{D5CDD505-2E9C-101B-9397-08002B2CF9AE}" pid="3" name="PortalKeyword">
    <vt:lpwstr/>
  </property>
</Properties>
</file>