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392" r:id="rId3"/>
    <p:sldId id="352" r:id="rId4"/>
    <p:sldId id="394" r:id="rId5"/>
    <p:sldId id="426" r:id="rId6"/>
    <p:sldId id="396" r:id="rId7"/>
    <p:sldId id="397" r:id="rId8"/>
    <p:sldId id="398" r:id="rId9"/>
    <p:sldId id="427" r:id="rId10"/>
    <p:sldId id="428" r:id="rId11"/>
    <p:sldId id="400" r:id="rId12"/>
    <p:sldId id="401" r:id="rId13"/>
    <p:sldId id="445" r:id="rId14"/>
    <p:sldId id="446" r:id="rId15"/>
    <p:sldId id="429" r:id="rId16"/>
    <p:sldId id="403" r:id="rId17"/>
    <p:sldId id="444" r:id="rId18"/>
    <p:sldId id="430" r:id="rId19"/>
    <p:sldId id="414" r:id="rId20"/>
    <p:sldId id="431" r:id="rId21"/>
    <p:sldId id="447" r:id="rId22"/>
    <p:sldId id="432" r:id="rId23"/>
    <p:sldId id="433" r:id="rId24"/>
    <p:sldId id="434" r:id="rId25"/>
    <p:sldId id="435" r:id="rId26"/>
    <p:sldId id="440" r:id="rId27"/>
    <p:sldId id="436" r:id="rId28"/>
    <p:sldId id="437" r:id="rId29"/>
    <p:sldId id="439" r:id="rId30"/>
    <p:sldId id="441" r:id="rId31"/>
    <p:sldId id="448" r:id="rId32"/>
    <p:sldId id="449" r:id="rId33"/>
    <p:sldId id="450" r:id="rId34"/>
    <p:sldId id="451" r:id="rId35"/>
    <p:sldId id="411" r:id="rId36"/>
    <p:sldId id="413" r:id="rId37"/>
    <p:sldId id="415" r:id="rId38"/>
    <p:sldId id="417" r:id="rId39"/>
    <p:sldId id="419" r:id="rId40"/>
    <p:sldId id="420" r:id="rId41"/>
    <p:sldId id="425" r:id="rId42"/>
    <p:sldId id="418" r:id="rId43"/>
  </p:sldIdLst>
  <p:sldSz cx="9144000" cy="6858000" type="screen4x3"/>
  <p:notesSz cx="7099300"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1pPr>
    <a:lvl2pPr marL="0" marR="0" indent="45720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2pPr>
    <a:lvl3pPr marL="0" marR="0" indent="91440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3pPr>
    <a:lvl4pPr marL="0" marR="0" indent="137160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4pPr>
    <a:lvl5pPr marL="0" marR="0" indent="182880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5pPr>
    <a:lvl6pPr marL="0" marR="0" indent="228600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6pPr>
    <a:lvl7pPr marL="0" marR="0" indent="274320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7pPr>
    <a:lvl8pPr marL="0" marR="0" indent="320040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8pPr>
    <a:lvl9pPr marL="0" marR="0" indent="365760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9pPr>
  </p:defaultTextStyle>
  <p:extLst>
    <p:ext uri="{521415D9-36F7-43E2-AB2F-B90AF26B5E84}">
      <p14:sectionLst xmlns:p14="http://schemas.microsoft.com/office/powerpoint/2010/main">
        <p14:section name="Standardsektion" id="{52992FDD-3AF2-0347-9270-4B7A6D9BD76A}">
          <p14:sldIdLst>
            <p14:sldId id="256"/>
            <p14:sldId id="392"/>
            <p14:sldId id="352"/>
            <p14:sldId id="394"/>
            <p14:sldId id="426"/>
            <p14:sldId id="396"/>
            <p14:sldId id="397"/>
            <p14:sldId id="398"/>
            <p14:sldId id="427"/>
            <p14:sldId id="428"/>
            <p14:sldId id="400"/>
            <p14:sldId id="401"/>
            <p14:sldId id="445"/>
            <p14:sldId id="446"/>
            <p14:sldId id="429"/>
            <p14:sldId id="403"/>
            <p14:sldId id="444"/>
            <p14:sldId id="430"/>
            <p14:sldId id="414"/>
            <p14:sldId id="431"/>
            <p14:sldId id="447"/>
            <p14:sldId id="432"/>
            <p14:sldId id="433"/>
            <p14:sldId id="434"/>
            <p14:sldId id="435"/>
            <p14:sldId id="440"/>
            <p14:sldId id="436"/>
            <p14:sldId id="437"/>
            <p14:sldId id="439"/>
            <p14:sldId id="441"/>
            <p14:sldId id="448"/>
            <p14:sldId id="449"/>
            <p14:sldId id="450"/>
            <p14:sldId id="451"/>
            <p14:sldId id="411"/>
            <p14:sldId id="413"/>
            <p14:sldId id="415"/>
            <p14:sldId id="417"/>
            <p14:sldId id="419"/>
            <p14:sldId id="420"/>
            <p14:sldId id="425"/>
            <p14:sldId id="418"/>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Georgia"/>
          <a:ea typeface="Georgia"/>
          <a:cs typeface="Georgi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4EA"/>
          </a:solidFill>
        </a:fill>
      </a:tcStyle>
    </a:wholeTbl>
    <a:band2H>
      <a:tcTxStyle/>
      <a:tcStyle>
        <a:tcBdr/>
        <a:fill>
          <a:solidFill>
            <a:srgbClr val="E6EBF5"/>
          </a:solidFill>
        </a:fill>
      </a:tcStyle>
    </a:band2H>
    <a:firstCol>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Georgia"/>
          <a:ea typeface="Georgia"/>
          <a:cs typeface="Georgi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EF1"/>
          </a:solidFill>
        </a:fill>
      </a:tcStyle>
    </a:wholeTbl>
    <a:band2H>
      <a:tcTxStyle/>
      <a:tcStyle>
        <a:tcBdr/>
        <a:fill>
          <a:solidFill>
            <a:srgbClr val="E6F6F8"/>
          </a:solidFill>
        </a:fill>
      </a:tcStyle>
    </a:band2H>
    <a:firstCol>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Georgia"/>
          <a:ea typeface="Georgia"/>
          <a:cs typeface="Georgi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9CE"/>
          </a:solidFill>
        </a:fill>
      </a:tcStyle>
    </a:wholeTbl>
    <a:band2H>
      <a:tcTxStyle/>
      <a:tcStyle>
        <a:tcBdr/>
        <a:fill>
          <a:solidFill>
            <a:srgbClr val="F0F4E8"/>
          </a:solidFill>
        </a:fill>
      </a:tcStyle>
    </a:band2H>
    <a:firstCol>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Georgia"/>
          <a:ea typeface="Georgia"/>
          <a:cs typeface="Georgi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Georgia"/>
          <a:ea typeface="Georgia"/>
          <a:cs typeface="Georgi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Georgia"/>
          <a:ea typeface="Georgia"/>
          <a:cs typeface="Georgi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Georgia"/>
          <a:ea typeface="Georgia"/>
          <a:cs typeface="Georgi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Georgia"/>
          <a:ea typeface="Georgia"/>
          <a:cs typeface="Georgi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Georgia"/>
          <a:ea typeface="Georgia"/>
          <a:cs typeface="Georgi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Georgia"/>
          <a:ea typeface="Georgia"/>
          <a:cs typeface="Georgi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Georgia"/>
          <a:ea typeface="Georgia"/>
          <a:cs typeface="Georgi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Georgia"/>
          <a:ea typeface="Georgia"/>
          <a:cs typeface="Georgi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Georgia"/>
          <a:ea typeface="Georgia"/>
          <a:cs typeface="Georgi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57"/>
    <p:restoredTop sz="50000" autoAdjust="0"/>
  </p:normalViewPr>
  <p:slideViewPr>
    <p:cSldViewPr snapToGrid="0" snapToObjects="1">
      <p:cViewPr varScale="1">
        <p:scale>
          <a:sx n="89" d="100"/>
          <a:sy n="89" d="100"/>
        </p:scale>
        <p:origin x="-1387"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B0FA97-31AF-4EB3-BBBB-4EE4AD590E24}" type="doc">
      <dgm:prSet loTypeId="urn:microsoft.com/office/officeart/2005/8/layout/vList2" loCatId="list" qsTypeId="urn:microsoft.com/office/officeart/2005/8/quickstyle/simple3" qsCatId="simple" csTypeId="urn:microsoft.com/office/officeart/2005/8/colors/accent2_1" csCatId="accent2"/>
      <dgm:spPr/>
      <dgm:t>
        <a:bodyPr/>
        <a:lstStyle/>
        <a:p>
          <a:endParaRPr lang="en-US"/>
        </a:p>
      </dgm:t>
    </dgm:pt>
    <dgm:pt modelId="{5BFD4A93-8F87-49BB-A356-FC503026C8D3}">
      <dgm:prSet/>
      <dgm:spPr/>
      <dgm:t>
        <a:bodyPr/>
        <a:lstStyle/>
        <a:p>
          <a:r>
            <a:rPr lang="da-DK"/>
            <a:t>Prøvevejledningen skelner mellem snyd og usikker bearbejdning af nettes tekster</a:t>
          </a:r>
          <a:endParaRPr lang="en-US"/>
        </a:p>
      </dgm:t>
    </dgm:pt>
    <dgm:pt modelId="{C64D1111-7F94-4FE1-A223-F2127983A76D}" type="parTrans" cxnId="{AB153496-8857-4CAA-BC01-79027416E75B}">
      <dgm:prSet/>
      <dgm:spPr/>
      <dgm:t>
        <a:bodyPr/>
        <a:lstStyle/>
        <a:p>
          <a:endParaRPr lang="en-US"/>
        </a:p>
      </dgm:t>
    </dgm:pt>
    <dgm:pt modelId="{A0CF6140-9B7B-42C8-9609-82F63587D54B}" type="sibTrans" cxnId="{AB153496-8857-4CAA-BC01-79027416E75B}">
      <dgm:prSet/>
      <dgm:spPr/>
      <dgm:t>
        <a:bodyPr/>
        <a:lstStyle/>
        <a:p>
          <a:endParaRPr lang="en-US"/>
        </a:p>
      </dgm:t>
    </dgm:pt>
    <dgm:pt modelId="{7B58DF9C-10AB-47B6-8BF2-D3ECC7BAA843}">
      <dgm:prSet/>
      <dgm:spPr/>
      <dgm:t>
        <a:bodyPr/>
        <a:lstStyle/>
        <a:p>
          <a:r>
            <a:rPr lang="da-DK"/>
            <a:t>Eleverne skal være informeret om, at der kan ske en bortvisning efter skolelederens anvisning, hvis eleven har snydt.  </a:t>
          </a:r>
          <a:endParaRPr lang="en-US"/>
        </a:p>
      </dgm:t>
    </dgm:pt>
    <dgm:pt modelId="{7C54710D-F539-4657-8BA2-B768D7DD9141}" type="parTrans" cxnId="{B05CD6F3-23FF-4644-8BED-7EA0A7779332}">
      <dgm:prSet/>
      <dgm:spPr/>
      <dgm:t>
        <a:bodyPr/>
        <a:lstStyle/>
        <a:p>
          <a:endParaRPr lang="en-US"/>
        </a:p>
      </dgm:t>
    </dgm:pt>
    <dgm:pt modelId="{A96AF932-B241-49C0-9D8F-565CA735DCB0}" type="sibTrans" cxnId="{B05CD6F3-23FF-4644-8BED-7EA0A7779332}">
      <dgm:prSet/>
      <dgm:spPr/>
      <dgm:t>
        <a:bodyPr/>
        <a:lstStyle/>
        <a:p>
          <a:endParaRPr lang="en-US"/>
        </a:p>
      </dgm:t>
    </dgm:pt>
    <dgm:pt modelId="{F7DD7CC0-B8F9-473E-9ED1-D24E4417B818}">
      <dgm:prSet/>
      <dgm:spPr/>
      <dgm:t>
        <a:bodyPr/>
        <a:lstStyle/>
        <a:p>
          <a:r>
            <a:rPr lang="da-DK"/>
            <a:t>Det skal understreges, at der i den forbindelse skal skelnes mellem decideret snyd og usikker bearbejdning af internettets tekster, før en bortvisning kan aktualiseres. </a:t>
          </a:r>
          <a:endParaRPr lang="en-US"/>
        </a:p>
      </dgm:t>
    </dgm:pt>
    <dgm:pt modelId="{B8811887-8D42-4230-AB48-8F4FED5A722A}" type="parTrans" cxnId="{F9EEC823-B951-41C2-8F5C-EC874383A5A1}">
      <dgm:prSet/>
      <dgm:spPr/>
      <dgm:t>
        <a:bodyPr/>
        <a:lstStyle/>
        <a:p>
          <a:endParaRPr lang="en-US"/>
        </a:p>
      </dgm:t>
    </dgm:pt>
    <dgm:pt modelId="{F0B2511E-4B51-45A6-BD37-4C551C81371D}" type="sibTrans" cxnId="{F9EEC823-B951-41C2-8F5C-EC874383A5A1}">
      <dgm:prSet/>
      <dgm:spPr/>
      <dgm:t>
        <a:bodyPr/>
        <a:lstStyle/>
        <a:p>
          <a:endParaRPr lang="en-US"/>
        </a:p>
      </dgm:t>
    </dgm:pt>
    <dgm:pt modelId="{AB5D6706-2A0B-4B40-8EA6-69C5B20AEF84}" type="pres">
      <dgm:prSet presAssocID="{39B0FA97-31AF-4EB3-BBBB-4EE4AD590E24}" presName="linear" presStyleCnt="0">
        <dgm:presLayoutVars>
          <dgm:animLvl val="lvl"/>
          <dgm:resizeHandles val="exact"/>
        </dgm:presLayoutVars>
      </dgm:prSet>
      <dgm:spPr/>
      <dgm:t>
        <a:bodyPr/>
        <a:lstStyle/>
        <a:p>
          <a:endParaRPr lang="da-DK"/>
        </a:p>
      </dgm:t>
    </dgm:pt>
    <dgm:pt modelId="{BE9DB0A1-081B-F947-8540-AD31B2BB8E64}" type="pres">
      <dgm:prSet presAssocID="{5BFD4A93-8F87-49BB-A356-FC503026C8D3}" presName="parentText" presStyleLbl="node1" presStyleIdx="0" presStyleCnt="3">
        <dgm:presLayoutVars>
          <dgm:chMax val="0"/>
          <dgm:bulletEnabled val="1"/>
        </dgm:presLayoutVars>
      </dgm:prSet>
      <dgm:spPr/>
      <dgm:t>
        <a:bodyPr/>
        <a:lstStyle/>
        <a:p>
          <a:endParaRPr lang="da-DK"/>
        </a:p>
      </dgm:t>
    </dgm:pt>
    <dgm:pt modelId="{B539C5F7-BC04-874C-8125-616FF88AA349}" type="pres">
      <dgm:prSet presAssocID="{A0CF6140-9B7B-42C8-9609-82F63587D54B}" presName="spacer" presStyleCnt="0"/>
      <dgm:spPr/>
    </dgm:pt>
    <dgm:pt modelId="{5A704A75-77A2-D243-88AD-50B4CE860FAA}" type="pres">
      <dgm:prSet presAssocID="{7B58DF9C-10AB-47B6-8BF2-D3ECC7BAA843}" presName="parentText" presStyleLbl="node1" presStyleIdx="1" presStyleCnt="3">
        <dgm:presLayoutVars>
          <dgm:chMax val="0"/>
          <dgm:bulletEnabled val="1"/>
        </dgm:presLayoutVars>
      </dgm:prSet>
      <dgm:spPr/>
      <dgm:t>
        <a:bodyPr/>
        <a:lstStyle/>
        <a:p>
          <a:endParaRPr lang="da-DK"/>
        </a:p>
      </dgm:t>
    </dgm:pt>
    <dgm:pt modelId="{8E86DA20-EBB0-1C43-8B4C-CCE576C4EF0D}" type="pres">
      <dgm:prSet presAssocID="{A96AF932-B241-49C0-9D8F-565CA735DCB0}" presName="spacer" presStyleCnt="0"/>
      <dgm:spPr/>
    </dgm:pt>
    <dgm:pt modelId="{89A0A95D-FB51-8844-AF02-7DE9C1BA2C5B}" type="pres">
      <dgm:prSet presAssocID="{F7DD7CC0-B8F9-473E-9ED1-D24E4417B818}" presName="parentText" presStyleLbl="node1" presStyleIdx="2" presStyleCnt="3">
        <dgm:presLayoutVars>
          <dgm:chMax val="0"/>
          <dgm:bulletEnabled val="1"/>
        </dgm:presLayoutVars>
      </dgm:prSet>
      <dgm:spPr/>
      <dgm:t>
        <a:bodyPr/>
        <a:lstStyle/>
        <a:p>
          <a:endParaRPr lang="da-DK"/>
        </a:p>
      </dgm:t>
    </dgm:pt>
  </dgm:ptLst>
  <dgm:cxnLst>
    <dgm:cxn modelId="{74C855EF-7698-2741-AAC7-68552E2A0177}" type="presOf" srcId="{F7DD7CC0-B8F9-473E-9ED1-D24E4417B818}" destId="{89A0A95D-FB51-8844-AF02-7DE9C1BA2C5B}" srcOrd="0" destOrd="0" presId="urn:microsoft.com/office/officeart/2005/8/layout/vList2"/>
    <dgm:cxn modelId="{5B196595-5509-3F4A-87C1-1809429D777A}" type="presOf" srcId="{5BFD4A93-8F87-49BB-A356-FC503026C8D3}" destId="{BE9DB0A1-081B-F947-8540-AD31B2BB8E64}" srcOrd="0" destOrd="0" presId="urn:microsoft.com/office/officeart/2005/8/layout/vList2"/>
    <dgm:cxn modelId="{B05CD6F3-23FF-4644-8BED-7EA0A7779332}" srcId="{39B0FA97-31AF-4EB3-BBBB-4EE4AD590E24}" destId="{7B58DF9C-10AB-47B6-8BF2-D3ECC7BAA843}" srcOrd="1" destOrd="0" parTransId="{7C54710D-F539-4657-8BA2-B768D7DD9141}" sibTransId="{A96AF932-B241-49C0-9D8F-565CA735DCB0}"/>
    <dgm:cxn modelId="{AB153496-8857-4CAA-BC01-79027416E75B}" srcId="{39B0FA97-31AF-4EB3-BBBB-4EE4AD590E24}" destId="{5BFD4A93-8F87-49BB-A356-FC503026C8D3}" srcOrd="0" destOrd="0" parTransId="{C64D1111-7F94-4FE1-A223-F2127983A76D}" sibTransId="{A0CF6140-9B7B-42C8-9609-82F63587D54B}"/>
    <dgm:cxn modelId="{F811F1D8-94A3-9045-A804-63A97F924E76}" type="presOf" srcId="{39B0FA97-31AF-4EB3-BBBB-4EE4AD590E24}" destId="{AB5D6706-2A0B-4B40-8EA6-69C5B20AEF84}" srcOrd="0" destOrd="0" presId="urn:microsoft.com/office/officeart/2005/8/layout/vList2"/>
    <dgm:cxn modelId="{F9EEC823-B951-41C2-8F5C-EC874383A5A1}" srcId="{39B0FA97-31AF-4EB3-BBBB-4EE4AD590E24}" destId="{F7DD7CC0-B8F9-473E-9ED1-D24E4417B818}" srcOrd="2" destOrd="0" parTransId="{B8811887-8D42-4230-AB48-8F4FED5A722A}" sibTransId="{F0B2511E-4B51-45A6-BD37-4C551C81371D}"/>
    <dgm:cxn modelId="{5F6C001E-7719-3D48-9222-D1668AE336EF}" type="presOf" srcId="{7B58DF9C-10AB-47B6-8BF2-D3ECC7BAA843}" destId="{5A704A75-77A2-D243-88AD-50B4CE860FAA}" srcOrd="0" destOrd="0" presId="urn:microsoft.com/office/officeart/2005/8/layout/vList2"/>
    <dgm:cxn modelId="{8F64B679-AC6D-A144-98E6-501AAB4DB941}" type="presParOf" srcId="{AB5D6706-2A0B-4B40-8EA6-69C5B20AEF84}" destId="{BE9DB0A1-081B-F947-8540-AD31B2BB8E64}" srcOrd="0" destOrd="0" presId="urn:microsoft.com/office/officeart/2005/8/layout/vList2"/>
    <dgm:cxn modelId="{5FCB9A87-BCAF-C441-8447-B2B968947035}" type="presParOf" srcId="{AB5D6706-2A0B-4B40-8EA6-69C5B20AEF84}" destId="{B539C5F7-BC04-874C-8125-616FF88AA349}" srcOrd="1" destOrd="0" presId="urn:microsoft.com/office/officeart/2005/8/layout/vList2"/>
    <dgm:cxn modelId="{4A6ABA4D-59E1-304E-8CE2-7A11893ABCC9}" type="presParOf" srcId="{AB5D6706-2A0B-4B40-8EA6-69C5B20AEF84}" destId="{5A704A75-77A2-D243-88AD-50B4CE860FAA}" srcOrd="2" destOrd="0" presId="urn:microsoft.com/office/officeart/2005/8/layout/vList2"/>
    <dgm:cxn modelId="{30D682AB-0F51-7E42-86B9-4C48A1A6B144}" type="presParOf" srcId="{AB5D6706-2A0B-4B40-8EA6-69C5B20AEF84}" destId="{8E86DA20-EBB0-1C43-8B4C-CCE576C4EF0D}" srcOrd="3" destOrd="0" presId="urn:microsoft.com/office/officeart/2005/8/layout/vList2"/>
    <dgm:cxn modelId="{86A07308-BB8B-7846-8E37-D1B38EA621DF}" type="presParOf" srcId="{AB5D6706-2A0B-4B40-8EA6-69C5B20AEF84}" destId="{89A0A95D-FB51-8844-AF02-7DE9C1BA2C5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a-DK"/>
          </a:p>
        </p:txBody>
      </p:sp>
      <p:sp>
        <p:nvSpPr>
          <p:cNvPr id="3" name="Pladsholder til dato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E10AE43A-8B4D-4516-8057-73DAF8934A65}" type="datetimeFigureOut">
              <a:rPr lang="da-DK" smtClean="0"/>
              <a:t>22-03-2018</a:t>
            </a:fld>
            <a:endParaRPr lang="da-DK"/>
          </a:p>
        </p:txBody>
      </p:sp>
      <p:sp>
        <p:nvSpPr>
          <p:cNvPr id="4" name="Pladsholder til sidefod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da-DK"/>
          </a:p>
        </p:txBody>
      </p:sp>
      <p:sp>
        <p:nvSpPr>
          <p:cNvPr id="5" name="Pladsholder til diasnumm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2D2E05A1-B14E-40CC-A687-74C651BD9251}" type="slidenum">
              <a:rPr lang="da-DK" smtClean="0"/>
              <a:t>‹nr.›</a:t>
            </a:fld>
            <a:endParaRPr lang="da-DK"/>
          </a:p>
        </p:txBody>
      </p:sp>
    </p:spTree>
    <p:extLst>
      <p:ext uri="{BB962C8B-B14F-4D97-AF65-F5344CB8AC3E}">
        <p14:creationId xmlns:p14="http://schemas.microsoft.com/office/powerpoint/2010/main" val="76165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992188" y="768350"/>
            <a:ext cx="5114925" cy="3836988"/>
          </a:xfrm>
          <a:prstGeom prst="rect">
            <a:avLst/>
          </a:prstGeom>
        </p:spPr>
        <p:txBody>
          <a:bodyPr lIns="99048" tIns="49524" rIns="99048" bIns="49524"/>
          <a:lstStyle/>
          <a:p>
            <a:endParaRPr/>
          </a:p>
        </p:txBody>
      </p:sp>
      <p:sp>
        <p:nvSpPr>
          <p:cNvPr id="513" name="Shape 513"/>
          <p:cNvSpPr>
            <a:spLocks noGrp="1"/>
          </p:cNvSpPr>
          <p:nvPr>
            <p:ph type="body" sz="quarter" idx="1"/>
          </p:nvPr>
        </p:nvSpPr>
        <p:spPr>
          <a:xfrm>
            <a:off x="946574" y="4861441"/>
            <a:ext cx="5206153" cy="4605576"/>
          </a:xfrm>
          <a:prstGeom prst="rect">
            <a:avLst/>
          </a:prstGeom>
        </p:spPr>
        <p:txBody>
          <a:bodyPr lIns="99048" tIns="49524" rIns="99048" bIns="49524"/>
          <a:lstStyle/>
          <a:p>
            <a:endParaRPr/>
          </a:p>
        </p:txBody>
      </p:sp>
    </p:spTree>
    <p:extLst>
      <p:ext uri="{BB962C8B-B14F-4D97-AF65-F5344CB8AC3E}">
        <p14:creationId xmlns:p14="http://schemas.microsoft.com/office/powerpoint/2010/main" val="288059917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noRot="1" noChangeAspect="1"/>
          </p:cNvSpPr>
          <p:nvPr>
            <p:ph type="sldImg"/>
          </p:nvPr>
        </p:nvSpPr>
        <p:spPr>
          <a:prstGeom prst="rect">
            <a:avLst/>
          </a:prstGeom>
        </p:spPr>
        <p:txBody>
          <a:bodyPr/>
          <a:lstStyle/>
          <a:p>
            <a:endParaRPr/>
          </a:p>
        </p:txBody>
      </p:sp>
      <p:sp>
        <p:nvSpPr>
          <p:cNvPr id="524" name="Shape 524"/>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rPr dirty="0"/>
              <a:t>Titeldias</a:t>
            </a:r>
          </a:p>
        </p:txBody>
      </p:sp>
    </p:spTree>
    <p:extLst>
      <p:ext uri="{BB962C8B-B14F-4D97-AF65-F5344CB8AC3E}">
        <p14:creationId xmlns:p14="http://schemas.microsoft.com/office/powerpoint/2010/main" val="556129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dias">
    <p:spTree>
      <p:nvGrpSpPr>
        <p:cNvPr id="1" name=""/>
        <p:cNvGrpSpPr/>
        <p:nvPr/>
      </p:nvGrpSpPr>
      <p:grpSpPr>
        <a:xfrm>
          <a:off x="0" y="0"/>
          <a:ext cx="0" cy="0"/>
          <a:chOff x="0" y="0"/>
          <a:chExt cx="0" cy="0"/>
        </a:xfrm>
      </p:grpSpPr>
      <p:sp>
        <p:nvSpPr>
          <p:cNvPr id="28" name="Shape 28"/>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29" name="Shape 29"/>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0" name="Shape 30"/>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1" name="Shape 31"/>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sp>
        <p:nvSpPr>
          <p:cNvPr id="32" name="Shape 32"/>
          <p:cNvSpPr>
            <a:spLocks noGrp="1"/>
          </p:cNvSpPr>
          <p:nvPr>
            <p:ph type="body" sz="half" idx="1"/>
          </p:nvPr>
        </p:nvSpPr>
        <p:spPr>
          <a:xfrm>
            <a:off x="431800" y="2497138"/>
            <a:ext cx="6478588" cy="2859088"/>
          </a:xfrm>
          <a:prstGeom prst="rect">
            <a:avLst/>
          </a:prstGeom>
        </p:spPr>
        <p:txBody>
          <a:bodyPr/>
          <a:lstStyle>
            <a:lvl1pPr marL="0" indent="0">
              <a:lnSpc>
                <a:spcPts val="2200"/>
              </a:lnSpc>
              <a:spcBef>
                <a:spcPts val="500"/>
              </a:spcBef>
              <a:buSzTx/>
              <a:buNone/>
              <a:defRPr sz="2400"/>
            </a:lvl1pPr>
            <a:lvl2pPr marL="690562" indent="-228600">
              <a:lnSpc>
                <a:spcPts val="2200"/>
              </a:lnSpc>
              <a:spcBef>
                <a:spcPts val="500"/>
              </a:spcBef>
              <a:defRPr sz="2400"/>
            </a:lvl2pPr>
            <a:lvl3pPr marL="1119187" indent="-209550">
              <a:lnSpc>
                <a:spcPts val="2200"/>
              </a:lnSpc>
              <a:spcBef>
                <a:spcPts val="500"/>
              </a:spcBef>
              <a:defRPr sz="2400"/>
            </a:lvl3pPr>
            <a:lvl4pPr marL="1578293" indent="-240031">
              <a:lnSpc>
                <a:spcPts val="2200"/>
              </a:lnSpc>
              <a:spcBef>
                <a:spcPts val="500"/>
              </a:spcBef>
              <a:defRPr sz="2400"/>
            </a:lvl4pPr>
            <a:lvl5pPr marL="1651454" indent="-149679">
              <a:lnSpc>
                <a:spcPts val="2200"/>
              </a:lnSpc>
              <a:spcBef>
                <a:spcPts val="500"/>
              </a:spcBef>
              <a:defRPr sz="2400"/>
            </a:lvl5pPr>
          </a:lstStyle>
          <a:p>
            <a:r>
              <a:t>Brødtekst, niveau et</a:t>
            </a:r>
          </a:p>
          <a:p>
            <a:pPr lvl="1"/>
            <a:r>
              <a:t>Brødtekst, niveau to</a:t>
            </a:r>
          </a:p>
          <a:p>
            <a:pPr lvl="2"/>
            <a:r>
              <a:t>Brødtekst, niveau tre</a:t>
            </a:r>
          </a:p>
          <a:p>
            <a:pPr lvl="3"/>
            <a:r>
              <a:t>Brødtekst, niveau fire</a:t>
            </a:r>
          </a:p>
          <a:p>
            <a:pPr lvl="4"/>
            <a:r>
              <a:t>Brødtekst, niveau fem</a:t>
            </a:r>
          </a:p>
        </p:txBody>
      </p:sp>
      <p:pic>
        <p:nvPicPr>
          <p:cNvPr id="33" name="image3.png"/>
          <p:cNvPicPr>
            <a:picLocks noChangeAspect="1"/>
          </p:cNvPicPr>
          <p:nvPr/>
        </p:nvPicPr>
        <p:blipFill>
          <a:blip r:embed="rId2">
            <a:extLst/>
          </a:blip>
          <a:stretch>
            <a:fillRect/>
          </a:stretch>
        </p:blipFill>
        <p:spPr>
          <a:xfrm>
            <a:off x="7437436" y="116632"/>
            <a:ext cx="1334915" cy="444972"/>
          </a:xfrm>
          <a:prstGeom prst="rect">
            <a:avLst/>
          </a:prstGeom>
          <a:ln w="12700">
            <a:miter lim="400000"/>
          </a:ln>
        </p:spPr>
      </p:pic>
      <p:sp>
        <p:nvSpPr>
          <p:cNvPr id="34" name="Shape 34"/>
          <p:cNvSpPr>
            <a:spLocks noGrp="1"/>
          </p:cNvSpPr>
          <p:nvPr>
            <p:ph type="sldNum" sz="quarter" idx="2"/>
          </p:nvPr>
        </p:nvSpPr>
        <p:spPr>
          <a:prstGeom prst="rect">
            <a:avLst/>
          </a:prstGeom>
        </p:spPr>
        <p:txBody>
          <a:bodyPr/>
          <a:lstStyle/>
          <a:p>
            <a:fld id="{86CB4B4D-7CA3-9044-876B-883B54F8677D}" type="slidenum">
              <a:t>‹nr.›</a:t>
            </a:fld>
            <a:endParaRPr/>
          </a:p>
        </p:txBody>
      </p:sp>
      <p:sp>
        <p:nvSpPr>
          <p:cNvPr id="35" name="Shape 35"/>
          <p:cNvSpPr>
            <a:spLocks noGrp="1"/>
          </p:cNvSpPr>
          <p:nvPr>
            <p:ph type="title"/>
          </p:nvPr>
        </p:nvSpPr>
        <p:spPr>
          <a:xfrm>
            <a:off x="431800" y="0"/>
            <a:ext cx="6478588" cy="2420938"/>
          </a:xfrm>
          <a:prstGeom prst="rect">
            <a:avLst/>
          </a:prstGeom>
        </p:spPr>
        <p:txBody>
          <a:bodyPr/>
          <a:lstStyle/>
          <a:p>
            <a:r>
              <a:t>Titeltekst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eldias">
    <p:spTree>
      <p:nvGrpSpPr>
        <p:cNvPr id="1" name=""/>
        <p:cNvGrpSpPr/>
        <p:nvPr/>
      </p:nvGrpSpPr>
      <p:grpSpPr>
        <a:xfrm>
          <a:off x="0" y="0"/>
          <a:ext cx="0" cy="0"/>
          <a:chOff x="0" y="0"/>
          <a:chExt cx="0" cy="0"/>
        </a:xfrm>
      </p:grpSpPr>
      <p:pic>
        <p:nvPicPr>
          <p:cNvPr id="138" name="image4.jpe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39" name="Shape 139"/>
          <p:cNvSpPr/>
          <p:nvPr/>
        </p:nvSpPr>
        <p:spPr>
          <a:xfrm>
            <a:off x="431800" y="1204912"/>
            <a:ext cx="1800225" cy="1"/>
          </a:xfrm>
          <a:prstGeom prst="line">
            <a:avLst/>
          </a:prstGeom>
          <a:ln w="6350">
            <a:solidFill>
              <a:srgbClr val="FFFFFF"/>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140" name="Shape 140"/>
          <p:cNvSpPr/>
          <p:nvPr/>
        </p:nvSpPr>
        <p:spPr>
          <a:xfrm>
            <a:off x="431799" y="6099175"/>
            <a:ext cx="6405565" cy="0"/>
          </a:xfrm>
          <a:prstGeom prst="line">
            <a:avLst/>
          </a:prstGeom>
          <a:ln w="6350">
            <a:solidFill>
              <a:srgbClr val="FFFFFF"/>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141" name="Shape 141"/>
          <p:cNvSpPr/>
          <p:nvPr/>
        </p:nvSpPr>
        <p:spPr>
          <a:xfrm>
            <a:off x="7088188" y="6099175"/>
            <a:ext cx="1619251" cy="0"/>
          </a:xfrm>
          <a:prstGeom prst="line">
            <a:avLst/>
          </a:prstGeom>
          <a:ln w="6350">
            <a:solidFill>
              <a:srgbClr val="FFFFFF"/>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142" name="Shape 142"/>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sp>
        <p:nvSpPr>
          <p:cNvPr id="143" name="Shape 143"/>
          <p:cNvSpPr>
            <a:spLocks noGrp="1"/>
          </p:cNvSpPr>
          <p:nvPr>
            <p:ph type="title"/>
          </p:nvPr>
        </p:nvSpPr>
        <p:spPr>
          <a:xfrm>
            <a:off x="431800" y="0"/>
            <a:ext cx="6478588" cy="2420938"/>
          </a:xfrm>
          <a:prstGeom prst="rect">
            <a:avLst/>
          </a:prstGeom>
        </p:spPr>
        <p:txBody>
          <a:bodyPr/>
          <a:lstStyle>
            <a:lvl1pPr>
              <a:defRPr>
                <a:solidFill>
                  <a:srgbClr val="FFFFFF"/>
                </a:solidFill>
              </a:defRPr>
            </a:lvl1pPr>
          </a:lstStyle>
          <a:p>
            <a:r>
              <a:t>Titeltekst</a:t>
            </a:r>
          </a:p>
        </p:txBody>
      </p:sp>
      <p:sp>
        <p:nvSpPr>
          <p:cNvPr id="144" name="Shape 144"/>
          <p:cNvSpPr>
            <a:spLocks noGrp="1"/>
          </p:cNvSpPr>
          <p:nvPr>
            <p:ph type="body" sz="half" idx="1"/>
          </p:nvPr>
        </p:nvSpPr>
        <p:spPr>
          <a:xfrm>
            <a:off x="431800" y="2497138"/>
            <a:ext cx="6478588" cy="2859088"/>
          </a:xfrm>
          <a:prstGeom prst="rect">
            <a:avLst/>
          </a:prstGeom>
        </p:spPr>
        <p:txBody>
          <a:bodyPr/>
          <a:lstStyle>
            <a:lvl1pPr marL="0" indent="0">
              <a:lnSpc>
                <a:spcPts val="2200"/>
              </a:lnSpc>
              <a:spcBef>
                <a:spcPts val="500"/>
              </a:spcBef>
              <a:buSzTx/>
              <a:buNone/>
              <a:defRPr sz="2400">
                <a:solidFill>
                  <a:srgbClr val="FFFFFF"/>
                </a:solidFill>
              </a:defRPr>
            </a:lvl1pPr>
            <a:lvl2pPr marL="690562" indent="-228600">
              <a:lnSpc>
                <a:spcPts val="2200"/>
              </a:lnSpc>
              <a:spcBef>
                <a:spcPts val="500"/>
              </a:spcBef>
              <a:defRPr sz="2400">
                <a:solidFill>
                  <a:srgbClr val="FFFFFF"/>
                </a:solidFill>
              </a:defRPr>
            </a:lvl2pPr>
            <a:lvl3pPr marL="1119187" indent="-209550">
              <a:lnSpc>
                <a:spcPts val="2200"/>
              </a:lnSpc>
              <a:spcBef>
                <a:spcPts val="500"/>
              </a:spcBef>
              <a:defRPr sz="2400">
                <a:solidFill>
                  <a:srgbClr val="FFFFFF"/>
                </a:solidFill>
              </a:defRPr>
            </a:lvl3pPr>
            <a:lvl4pPr marL="1578293" indent="-240031">
              <a:lnSpc>
                <a:spcPts val="2200"/>
              </a:lnSpc>
              <a:spcBef>
                <a:spcPts val="500"/>
              </a:spcBef>
              <a:defRPr sz="2400">
                <a:solidFill>
                  <a:srgbClr val="FFFFFF"/>
                </a:solidFill>
              </a:defRPr>
            </a:lvl4pPr>
            <a:lvl5pPr marL="1651454" indent="-149679">
              <a:lnSpc>
                <a:spcPts val="2200"/>
              </a:lnSpc>
              <a:spcBef>
                <a:spcPts val="500"/>
              </a:spcBef>
              <a:defRPr sz="2400">
                <a:solidFill>
                  <a:srgbClr val="FFFFFF"/>
                </a:solidFill>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45" name="Shape 145"/>
          <p:cNvSpPr>
            <a:spLocks noGrp="1"/>
          </p:cNvSpPr>
          <p:nvPr>
            <p:ph type="sldNum" sz="quarter" idx="2"/>
          </p:nvPr>
        </p:nvSpPr>
        <p:spPr>
          <a:prstGeom prst="rect">
            <a:avLst/>
          </a:prstGeom>
        </p:spPr>
        <p:txBody>
          <a:bodyPr/>
          <a:lstStyle>
            <a:lvl1pPr>
              <a:defRPr>
                <a:solidFill>
                  <a:srgbClr val="537B8D"/>
                </a:solidFill>
              </a:defRPr>
            </a:lvl1pPr>
          </a:lstStyle>
          <a:p>
            <a:fld id="{86CB4B4D-7CA3-9044-876B-883B54F8677D}" type="slidenum">
              <a:t>‹nr.›</a:t>
            </a:fld>
            <a:endParaRPr/>
          </a:p>
        </p:txBody>
      </p:sp>
      <p:pic>
        <p:nvPicPr>
          <p:cNvPr id="146" name="image5.png"/>
          <p:cNvPicPr>
            <a:picLocks noChangeAspect="1"/>
          </p:cNvPicPr>
          <p:nvPr/>
        </p:nvPicPr>
        <p:blipFill>
          <a:blip r:embed="rId3">
            <a:extLst/>
          </a:blip>
          <a:stretch>
            <a:fillRect/>
          </a:stretch>
        </p:blipFill>
        <p:spPr>
          <a:xfrm>
            <a:off x="7491089" y="116632"/>
            <a:ext cx="1334915" cy="444972"/>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el og indholdsobjekt">
    <p:spTree>
      <p:nvGrpSpPr>
        <p:cNvPr id="1" name=""/>
        <p:cNvGrpSpPr/>
        <p:nvPr/>
      </p:nvGrpSpPr>
      <p:grpSpPr>
        <a:xfrm>
          <a:off x="0" y="0"/>
          <a:ext cx="0" cy="0"/>
          <a:chOff x="0" y="0"/>
          <a:chExt cx="0" cy="0"/>
        </a:xfrm>
      </p:grpSpPr>
      <p:sp>
        <p:nvSpPr>
          <p:cNvPr id="153" name="Shape 153"/>
          <p:cNvSpPr/>
          <p:nvPr/>
        </p:nvSpPr>
        <p:spPr>
          <a:xfrm>
            <a:off x="9217025" y="2636838"/>
            <a:ext cx="1943100" cy="2847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Tekstniveauer: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For at skifte mellem de forskellige tekstniveauer, brug "Forøg list niveau"-knappen i værktøjslinjen "Formatering".</a:t>
            </a:r>
          </a:p>
          <a:p>
            <a:pPr marL="342900" indent="-342900">
              <a:spcBef>
                <a:spcPts val="800"/>
              </a:spcBef>
              <a:buClr>
                <a:srgbClr val="FFFFFF"/>
              </a:buClr>
              <a:buSzPct val="100000"/>
              <a:buFont typeface="Trebuchet MS"/>
              <a:buAutoNum type="arabicPeriod"/>
              <a:defRPr>
                <a:latin typeface="Arial"/>
                <a:ea typeface="Arial"/>
                <a:cs typeface="Arial"/>
                <a:sym typeface="Arial"/>
              </a:defRPr>
            </a:pPr>
            <a:endParaRPr sz="1000">
              <a:solidFill>
                <a:srgbClr val="FFFFFF"/>
              </a:solidFill>
              <a:latin typeface="Calibri"/>
              <a:ea typeface="Calibri"/>
              <a:cs typeface="Calibri"/>
              <a:sym typeface="Calibri"/>
            </a:endParaRPr>
          </a:p>
          <a:p>
            <a:pPr marL="244928" indent="-244928">
              <a:spcBef>
                <a:spcPts val="600"/>
              </a:spcBef>
              <a:buClr>
                <a:srgbClr val="FFFFFF"/>
              </a:buClr>
              <a:buSzPct val="100000"/>
              <a:buFont typeface="Trebuchet MS"/>
              <a:buAutoNum type="arabicPeriod" startAt="2"/>
              <a:defRPr>
                <a:latin typeface="Arial"/>
                <a:ea typeface="Arial"/>
                <a:cs typeface="Arial"/>
                <a:sym typeface="Arial"/>
              </a:defRPr>
            </a:pPr>
            <a:r>
              <a:rPr sz="1000">
                <a:solidFill>
                  <a:srgbClr val="FFFFFF"/>
                </a:solidFill>
                <a:latin typeface="Calibri"/>
                <a:ea typeface="Calibri"/>
                <a:cs typeface="Calibri"/>
                <a:sym typeface="Calibri"/>
              </a:rPr>
              <a:t>For at komme tilbage til tidligere niveauer, brug "Formindsk list niveau"-knappen</a:t>
            </a:r>
          </a:p>
        </p:txBody>
      </p:sp>
      <p:sp>
        <p:nvSpPr>
          <p:cNvPr id="154" name="Shape 154"/>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155" name="Shape 155"/>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156" name="Shape 156"/>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grpSp>
        <p:nvGrpSpPr>
          <p:cNvPr id="162" name="Group 162"/>
          <p:cNvGrpSpPr/>
          <p:nvPr/>
        </p:nvGrpSpPr>
        <p:grpSpPr>
          <a:xfrm>
            <a:off x="9612313" y="5589587"/>
            <a:ext cx="738188" cy="255588"/>
            <a:chOff x="0" y="0"/>
            <a:chExt cx="738187" cy="255586"/>
          </a:xfrm>
        </p:grpSpPr>
        <p:sp>
          <p:nvSpPr>
            <p:cNvPr id="157" name="Shape 157"/>
            <p:cNvSpPr/>
            <p:nvPr/>
          </p:nvSpPr>
          <p:spPr>
            <a:xfrm>
              <a:off x="0" y="129857"/>
              <a:ext cx="242887"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nvGrpSpPr>
            <p:cNvPr id="161" name="Group 161"/>
            <p:cNvGrpSpPr/>
            <p:nvPr/>
          </p:nvGrpSpPr>
          <p:grpSpPr>
            <a:xfrm>
              <a:off x="285632" y="0"/>
              <a:ext cx="452556" cy="255587"/>
              <a:chOff x="0" y="0"/>
              <a:chExt cx="452554" cy="255586"/>
            </a:xfrm>
          </p:grpSpPr>
          <p:pic>
            <p:nvPicPr>
              <p:cNvPr id="158" name="image1.png"/>
              <p:cNvPicPr>
                <a:picLocks noChangeAspect="1"/>
              </p:cNvPicPr>
              <p:nvPr/>
            </p:nvPicPr>
            <p:blipFill>
              <a:blip r:embed="rId2">
                <a:extLst/>
              </a:blip>
              <a:stretch>
                <a:fillRect/>
              </a:stretch>
            </p:blipFill>
            <p:spPr>
              <a:xfrm>
                <a:off x="0" y="0"/>
                <a:ext cx="452555" cy="230188"/>
              </a:xfrm>
              <a:prstGeom prst="rect">
                <a:avLst/>
              </a:prstGeom>
              <a:ln w="12700" cap="flat">
                <a:noFill/>
                <a:miter lim="400000"/>
              </a:ln>
              <a:effectLst/>
            </p:spPr>
          </p:pic>
          <p:sp>
            <p:nvSpPr>
              <p:cNvPr id="159" name="Shape 159"/>
              <p:cNvSpPr/>
              <p:nvPr/>
            </p:nvSpPr>
            <p:spPr>
              <a:xfrm>
                <a:off x="242950" y="1587"/>
                <a:ext cx="179434"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160" name="Shape 160"/>
              <p:cNvSpPr/>
              <p:nvPr/>
            </p:nvSpPr>
            <p:spPr>
              <a:xfrm flipH="1">
                <a:off x="252478" y="1587"/>
                <a:ext cx="144500"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grpSp>
      <p:grpSp>
        <p:nvGrpSpPr>
          <p:cNvPr id="167" name="Group 167"/>
          <p:cNvGrpSpPr/>
          <p:nvPr/>
        </p:nvGrpSpPr>
        <p:grpSpPr>
          <a:xfrm>
            <a:off x="9658349" y="4214812"/>
            <a:ext cx="684214" cy="263526"/>
            <a:chOff x="0" y="0"/>
            <a:chExt cx="684213" cy="263524"/>
          </a:xfrm>
        </p:grpSpPr>
        <p:pic>
          <p:nvPicPr>
            <p:cNvPr id="163" name="image2.jpg" descr="fke3b.jpg"/>
            <p:cNvPicPr>
              <a:picLocks noChangeAspect="1"/>
            </p:cNvPicPr>
            <p:nvPr/>
          </p:nvPicPr>
          <p:blipFill>
            <a:blip r:embed="rId3">
              <a:extLst/>
            </a:blip>
            <a:stretch>
              <a:fillRect/>
            </a:stretch>
          </p:blipFill>
          <p:spPr>
            <a:xfrm>
              <a:off x="-1" y="28575"/>
              <a:ext cx="412752" cy="201613"/>
            </a:xfrm>
            <a:prstGeom prst="rect">
              <a:avLst/>
            </a:prstGeom>
            <a:ln w="12700" cap="flat">
              <a:noFill/>
              <a:miter lim="400000"/>
            </a:ln>
            <a:effectLst/>
          </p:spPr>
        </p:pic>
        <p:sp>
          <p:nvSpPr>
            <p:cNvPr id="164" name="Shape 164"/>
            <p:cNvSpPr/>
            <p:nvPr/>
          </p:nvSpPr>
          <p:spPr>
            <a:xfrm>
              <a:off x="-1" y="7937"/>
              <a:ext cx="190502" cy="255588"/>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165" name="Shape 165"/>
            <p:cNvSpPr/>
            <p:nvPr/>
          </p:nvSpPr>
          <p:spPr>
            <a:xfrm flipH="1">
              <a:off x="15875" y="0"/>
              <a:ext cx="184151" cy="252413"/>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166" name="Shape 166"/>
            <p:cNvSpPr/>
            <p:nvPr/>
          </p:nvSpPr>
          <p:spPr>
            <a:xfrm flipH="1" flipV="1">
              <a:off x="468312" y="120650"/>
              <a:ext cx="215901"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sp>
        <p:nvSpPr>
          <p:cNvPr id="168" name="Shape 168"/>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pic>
        <p:nvPicPr>
          <p:cNvPr id="169" name="image3.png"/>
          <p:cNvPicPr>
            <a:picLocks noChangeAspect="1"/>
          </p:cNvPicPr>
          <p:nvPr/>
        </p:nvPicPr>
        <p:blipFill>
          <a:blip r:embed="rId4">
            <a:extLst/>
          </a:blip>
          <a:stretch>
            <a:fillRect/>
          </a:stretch>
        </p:blipFill>
        <p:spPr>
          <a:xfrm>
            <a:off x="7437436" y="116632"/>
            <a:ext cx="1334915" cy="444972"/>
          </a:xfrm>
          <a:prstGeom prst="rect">
            <a:avLst/>
          </a:prstGeom>
          <a:ln w="12700">
            <a:miter lim="400000"/>
          </a:ln>
        </p:spPr>
      </p:pic>
      <p:sp>
        <p:nvSpPr>
          <p:cNvPr id="170" name="Shape 170"/>
          <p:cNvSpPr>
            <a:spLocks noGrp="1"/>
          </p:cNvSpPr>
          <p:nvPr>
            <p:ph type="title"/>
          </p:nvPr>
        </p:nvSpPr>
        <p:spPr>
          <a:xfrm>
            <a:off x="431800" y="0"/>
            <a:ext cx="6478588" cy="2420938"/>
          </a:xfrm>
          <a:prstGeom prst="rect">
            <a:avLst/>
          </a:prstGeom>
        </p:spPr>
        <p:txBody>
          <a:bodyPr/>
          <a:lstStyle/>
          <a:p>
            <a:r>
              <a:t>Titeltekst</a:t>
            </a:r>
          </a:p>
        </p:txBody>
      </p:sp>
      <p:sp>
        <p:nvSpPr>
          <p:cNvPr id="171" name="Shape 171"/>
          <p:cNvSpPr>
            <a:spLocks noGrp="1"/>
          </p:cNvSpPr>
          <p:nvPr>
            <p:ph type="body" idx="1"/>
          </p:nvPr>
        </p:nvSpPr>
        <p:spPr>
          <a:xfrm>
            <a:off x="431800" y="2497138"/>
            <a:ext cx="8277225" cy="4360863"/>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172" name="Shape 17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Afsnitsoverskrift">
    <p:spTree>
      <p:nvGrpSpPr>
        <p:cNvPr id="1" name=""/>
        <p:cNvGrpSpPr/>
        <p:nvPr/>
      </p:nvGrpSpPr>
      <p:grpSpPr>
        <a:xfrm>
          <a:off x="0" y="0"/>
          <a:ext cx="0" cy="0"/>
          <a:chOff x="0" y="0"/>
          <a:chExt cx="0" cy="0"/>
        </a:xfrm>
      </p:grpSpPr>
      <p:sp>
        <p:nvSpPr>
          <p:cNvPr id="179" name="Shape 179"/>
          <p:cNvSpPr/>
          <p:nvPr/>
        </p:nvSpPr>
        <p:spPr>
          <a:xfrm>
            <a:off x="9217025" y="2636838"/>
            <a:ext cx="1943100" cy="2847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Tekstniveauer: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For at skifte mellem de forskellige tekstniveauer, brug "Forøg list niveau"-knappen i værktøjslinjen "Formatering".</a:t>
            </a:r>
          </a:p>
          <a:p>
            <a:pPr marL="342900" indent="-342900">
              <a:spcBef>
                <a:spcPts val="800"/>
              </a:spcBef>
              <a:buClr>
                <a:srgbClr val="FFFFFF"/>
              </a:buClr>
              <a:buSzPct val="100000"/>
              <a:buFont typeface="Trebuchet MS"/>
              <a:buAutoNum type="arabicPeriod"/>
              <a:defRPr>
                <a:latin typeface="Arial"/>
                <a:ea typeface="Arial"/>
                <a:cs typeface="Arial"/>
                <a:sym typeface="Arial"/>
              </a:defRPr>
            </a:pPr>
            <a:endParaRPr sz="1000">
              <a:solidFill>
                <a:srgbClr val="FFFFFF"/>
              </a:solidFill>
              <a:latin typeface="Calibri"/>
              <a:ea typeface="Calibri"/>
              <a:cs typeface="Calibri"/>
              <a:sym typeface="Calibri"/>
            </a:endParaRPr>
          </a:p>
          <a:p>
            <a:pPr marL="244928" indent="-244928">
              <a:spcBef>
                <a:spcPts val="600"/>
              </a:spcBef>
              <a:buClr>
                <a:srgbClr val="FFFFFF"/>
              </a:buClr>
              <a:buSzPct val="100000"/>
              <a:buFont typeface="Trebuchet MS"/>
              <a:buAutoNum type="arabicPeriod" startAt="2"/>
              <a:defRPr>
                <a:latin typeface="Arial"/>
                <a:ea typeface="Arial"/>
                <a:cs typeface="Arial"/>
                <a:sym typeface="Arial"/>
              </a:defRPr>
            </a:pPr>
            <a:r>
              <a:rPr sz="1000">
                <a:solidFill>
                  <a:srgbClr val="FFFFFF"/>
                </a:solidFill>
                <a:latin typeface="Calibri"/>
                <a:ea typeface="Calibri"/>
                <a:cs typeface="Calibri"/>
                <a:sym typeface="Calibri"/>
              </a:rPr>
              <a:t>For at komme tilbage til tidligere niveauer, brug "Formindsk list niveau"-knappen</a:t>
            </a:r>
          </a:p>
        </p:txBody>
      </p:sp>
      <p:sp>
        <p:nvSpPr>
          <p:cNvPr id="180" name="Shape 180"/>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181" name="Shape 181"/>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182" name="Shape 182"/>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grpSp>
        <p:nvGrpSpPr>
          <p:cNvPr id="188" name="Group 188"/>
          <p:cNvGrpSpPr/>
          <p:nvPr/>
        </p:nvGrpSpPr>
        <p:grpSpPr>
          <a:xfrm>
            <a:off x="9612313" y="5589587"/>
            <a:ext cx="738188" cy="255588"/>
            <a:chOff x="0" y="0"/>
            <a:chExt cx="738187" cy="255586"/>
          </a:xfrm>
        </p:grpSpPr>
        <p:sp>
          <p:nvSpPr>
            <p:cNvPr id="183" name="Shape 183"/>
            <p:cNvSpPr/>
            <p:nvPr/>
          </p:nvSpPr>
          <p:spPr>
            <a:xfrm>
              <a:off x="0" y="129857"/>
              <a:ext cx="242887"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nvGrpSpPr>
            <p:cNvPr id="187" name="Group 187"/>
            <p:cNvGrpSpPr/>
            <p:nvPr/>
          </p:nvGrpSpPr>
          <p:grpSpPr>
            <a:xfrm>
              <a:off x="285632" y="0"/>
              <a:ext cx="452556" cy="255587"/>
              <a:chOff x="0" y="0"/>
              <a:chExt cx="452554" cy="255586"/>
            </a:xfrm>
          </p:grpSpPr>
          <p:pic>
            <p:nvPicPr>
              <p:cNvPr id="184" name="image1.png"/>
              <p:cNvPicPr>
                <a:picLocks noChangeAspect="1"/>
              </p:cNvPicPr>
              <p:nvPr/>
            </p:nvPicPr>
            <p:blipFill>
              <a:blip r:embed="rId2">
                <a:extLst/>
              </a:blip>
              <a:stretch>
                <a:fillRect/>
              </a:stretch>
            </p:blipFill>
            <p:spPr>
              <a:xfrm>
                <a:off x="0" y="0"/>
                <a:ext cx="452555" cy="230188"/>
              </a:xfrm>
              <a:prstGeom prst="rect">
                <a:avLst/>
              </a:prstGeom>
              <a:ln w="12700" cap="flat">
                <a:noFill/>
                <a:miter lim="400000"/>
              </a:ln>
              <a:effectLst/>
            </p:spPr>
          </p:pic>
          <p:sp>
            <p:nvSpPr>
              <p:cNvPr id="185" name="Shape 185"/>
              <p:cNvSpPr/>
              <p:nvPr/>
            </p:nvSpPr>
            <p:spPr>
              <a:xfrm>
                <a:off x="242950" y="1587"/>
                <a:ext cx="179434"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186" name="Shape 186"/>
              <p:cNvSpPr/>
              <p:nvPr/>
            </p:nvSpPr>
            <p:spPr>
              <a:xfrm flipH="1">
                <a:off x="252478" y="1587"/>
                <a:ext cx="144500"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grpSp>
      <p:grpSp>
        <p:nvGrpSpPr>
          <p:cNvPr id="193" name="Group 193"/>
          <p:cNvGrpSpPr/>
          <p:nvPr/>
        </p:nvGrpSpPr>
        <p:grpSpPr>
          <a:xfrm>
            <a:off x="9658349" y="4214812"/>
            <a:ext cx="684214" cy="263526"/>
            <a:chOff x="0" y="0"/>
            <a:chExt cx="684213" cy="263524"/>
          </a:xfrm>
        </p:grpSpPr>
        <p:pic>
          <p:nvPicPr>
            <p:cNvPr id="189" name="image2.jpg" descr="fke3b.jpg"/>
            <p:cNvPicPr>
              <a:picLocks noChangeAspect="1"/>
            </p:cNvPicPr>
            <p:nvPr/>
          </p:nvPicPr>
          <p:blipFill>
            <a:blip r:embed="rId3">
              <a:extLst/>
            </a:blip>
            <a:stretch>
              <a:fillRect/>
            </a:stretch>
          </p:blipFill>
          <p:spPr>
            <a:xfrm>
              <a:off x="-1" y="28575"/>
              <a:ext cx="412752" cy="201613"/>
            </a:xfrm>
            <a:prstGeom prst="rect">
              <a:avLst/>
            </a:prstGeom>
            <a:ln w="12700" cap="flat">
              <a:noFill/>
              <a:miter lim="400000"/>
            </a:ln>
            <a:effectLst/>
          </p:spPr>
        </p:pic>
        <p:sp>
          <p:nvSpPr>
            <p:cNvPr id="190" name="Shape 190"/>
            <p:cNvSpPr/>
            <p:nvPr/>
          </p:nvSpPr>
          <p:spPr>
            <a:xfrm>
              <a:off x="-1" y="7937"/>
              <a:ext cx="190502" cy="255588"/>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191" name="Shape 191"/>
            <p:cNvSpPr/>
            <p:nvPr/>
          </p:nvSpPr>
          <p:spPr>
            <a:xfrm flipH="1">
              <a:off x="15875" y="0"/>
              <a:ext cx="184151" cy="252413"/>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192" name="Shape 192"/>
            <p:cNvSpPr/>
            <p:nvPr/>
          </p:nvSpPr>
          <p:spPr>
            <a:xfrm flipH="1" flipV="1">
              <a:off x="468312" y="120650"/>
              <a:ext cx="215901"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sp>
        <p:nvSpPr>
          <p:cNvPr id="194" name="Shape 194"/>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pic>
        <p:nvPicPr>
          <p:cNvPr id="195" name="image3.png"/>
          <p:cNvPicPr>
            <a:picLocks noChangeAspect="1"/>
          </p:cNvPicPr>
          <p:nvPr/>
        </p:nvPicPr>
        <p:blipFill>
          <a:blip r:embed="rId4">
            <a:extLst/>
          </a:blip>
          <a:stretch>
            <a:fillRect/>
          </a:stretch>
        </p:blipFill>
        <p:spPr>
          <a:xfrm>
            <a:off x="7437436" y="116632"/>
            <a:ext cx="1334915" cy="444972"/>
          </a:xfrm>
          <a:prstGeom prst="rect">
            <a:avLst/>
          </a:prstGeom>
          <a:ln w="12700">
            <a:miter lim="400000"/>
          </a:ln>
        </p:spPr>
      </p:pic>
      <p:sp>
        <p:nvSpPr>
          <p:cNvPr id="196" name="Shape 196"/>
          <p:cNvSpPr>
            <a:spLocks noGrp="1"/>
          </p:cNvSpPr>
          <p:nvPr>
            <p:ph type="title"/>
          </p:nvPr>
        </p:nvSpPr>
        <p:spPr>
          <a:xfrm>
            <a:off x="722312" y="4406900"/>
            <a:ext cx="7772401" cy="1362075"/>
          </a:xfrm>
          <a:prstGeom prst="rect">
            <a:avLst/>
          </a:prstGeom>
        </p:spPr>
        <p:txBody>
          <a:bodyPr anchor="t"/>
          <a:lstStyle>
            <a:lvl1pPr>
              <a:defRPr sz="4000" cap="all"/>
            </a:lvl1pPr>
          </a:lstStyle>
          <a:p>
            <a:r>
              <a:t>Titeltekst</a:t>
            </a:r>
          </a:p>
        </p:txBody>
      </p:sp>
      <p:sp>
        <p:nvSpPr>
          <p:cNvPr id="197" name="Shape 197"/>
          <p:cNvSpPr>
            <a:spLocks noGrp="1"/>
          </p:cNvSpPr>
          <p:nvPr>
            <p:ph type="body" sz="quarter" idx="1"/>
          </p:nvPr>
        </p:nvSpPr>
        <p:spPr>
          <a:xfrm>
            <a:off x="722312" y="2906713"/>
            <a:ext cx="7772401" cy="1500188"/>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98" name="Shape 19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o indholdsobjekter">
    <p:spTree>
      <p:nvGrpSpPr>
        <p:cNvPr id="1" name=""/>
        <p:cNvGrpSpPr/>
        <p:nvPr/>
      </p:nvGrpSpPr>
      <p:grpSpPr>
        <a:xfrm>
          <a:off x="0" y="0"/>
          <a:ext cx="0" cy="0"/>
          <a:chOff x="0" y="0"/>
          <a:chExt cx="0" cy="0"/>
        </a:xfrm>
      </p:grpSpPr>
      <p:sp>
        <p:nvSpPr>
          <p:cNvPr id="205" name="Shape 205"/>
          <p:cNvSpPr/>
          <p:nvPr/>
        </p:nvSpPr>
        <p:spPr>
          <a:xfrm>
            <a:off x="9217025" y="2636838"/>
            <a:ext cx="1943100" cy="2847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Tekstniveauer: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For at skifte mellem de forskellige tekstniveauer, brug "Forøg list niveau"-knappen i værktøjslinjen "Formatering".</a:t>
            </a:r>
          </a:p>
          <a:p>
            <a:pPr marL="342900" indent="-342900">
              <a:spcBef>
                <a:spcPts val="800"/>
              </a:spcBef>
              <a:buClr>
                <a:srgbClr val="FFFFFF"/>
              </a:buClr>
              <a:buSzPct val="100000"/>
              <a:buFont typeface="Trebuchet MS"/>
              <a:buAutoNum type="arabicPeriod"/>
              <a:defRPr>
                <a:latin typeface="Arial"/>
                <a:ea typeface="Arial"/>
                <a:cs typeface="Arial"/>
                <a:sym typeface="Arial"/>
              </a:defRPr>
            </a:pPr>
            <a:endParaRPr sz="1000">
              <a:solidFill>
                <a:srgbClr val="FFFFFF"/>
              </a:solidFill>
              <a:latin typeface="Calibri"/>
              <a:ea typeface="Calibri"/>
              <a:cs typeface="Calibri"/>
              <a:sym typeface="Calibri"/>
            </a:endParaRPr>
          </a:p>
          <a:p>
            <a:pPr marL="244928" indent="-244928">
              <a:spcBef>
                <a:spcPts val="600"/>
              </a:spcBef>
              <a:buClr>
                <a:srgbClr val="FFFFFF"/>
              </a:buClr>
              <a:buSzPct val="100000"/>
              <a:buFont typeface="Trebuchet MS"/>
              <a:buAutoNum type="arabicPeriod" startAt="2"/>
              <a:defRPr>
                <a:latin typeface="Arial"/>
                <a:ea typeface="Arial"/>
                <a:cs typeface="Arial"/>
                <a:sym typeface="Arial"/>
              </a:defRPr>
            </a:pPr>
            <a:r>
              <a:rPr sz="1000">
                <a:solidFill>
                  <a:srgbClr val="FFFFFF"/>
                </a:solidFill>
                <a:latin typeface="Calibri"/>
                <a:ea typeface="Calibri"/>
                <a:cs typeface="Calibri"/>
                <a:sym typeface="Calibri"/>
              </a:rPr>
              <a:t>For at komme tilbage til tidligere niveauer, brug "Formindsk list niveau"-knappen</a:t>
            </a:r>
          </a:p>
        </p:txBody>
      </p:sp>
      <p:sp>
        <p:nvSpPr>
          <p:cNvPr id="206" name="Shape 206"/>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207" name="Shape 207"/>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208" name="Shape 208"/>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grpSp>
        <p:nvGrpSpPr>
          <p:cNvPr id="214" name="Group 214"/>
          <p:cNvGrpSpPr/>
          <p:nvPr/>
        </p:nvGrpSpPr>
        <p:grpSpPr>
          <a:xfrm>
            <a:off x="9612313" y="5589587"/>
            <a:ext cx="738188" cy="255588"/>
            <a:chOff x="0" y="0"/>
            <a:chExt cx="738187" cy="255586"/>
          </a:xfrm>
        </p:grpSpPr>
        <p:sp>
          <p:nvSpPr>
            <p:cNvPr id="209" name="Shape 209"/>
            <p:cNvSpPr/>
            <p:nvPr/>
          </p:nvSpPr>
          <p:spPr>
            <a:xfrm>
              <a:off x="0" y="129857"/>
              <a:ext cx="242887"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nvGrpSpPr>
            <p:cNvPr id="213" name="Group 213"/>
            <p:cNvGrpSpPr/>
            <p:nvPr/>
          </p:nvGrpSpPr>
          <p:grpSpPr>
            <a:xfrm>
              <a:off x="285632" y="0"/>
              <a:ext cx="452556" cy="255587"/>
              <a:chOff x="0" y="0"/>
              <a:chExt cx="452554" cy="255586"/>
            </a:xfrm>
          </p:grpSpPr>
          <p:pic>
            <p:nvPicPr>
              <p:cNvPr id="210" name="image1.png"/>
              <p:cNvPicPr>
                <a:picLocks noChangeAspect="1"/>
              </p:cNvPicPr>
              <p:nvPr/>
            </p:nvPicPr>
            <p:blipFill>
              <a:blip r:embed="rId2">
                <a:extLst/>
              </a:blip>
              <a:stretch>
                <a:fillRect/>
              </a:stretch>
            </p:blipFill>
            <p:spPr>
              <a:xfrm>
                <a:off x="0" y="0"/>
                <a:ext cx="452555" cy="230188"/>
              </a:xfrm>
              <a:prstGeom prst="rect">
                <a:avLst/>
              </a:prstGeom>
              <a:ln w="12700" cap="flat">
                <a:noFill/>
                <a:miter lim="400000"/>
              </a:ln>
              <a:effectLst/>
            </p:spPr>
          </p:pic>
          <p:sp>
            <p:nvSpPr>
              <p:cNvPr id="211" name="Shape 211"/>
              <p:cNvSpPr/>
              <p:nvPr/>
            </p:nvSpPr>
            <p:spPr>
              <a:xfrm>
                <a:off x="242950" y="1587"/>
                <a:ext cx="179434"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212" name="Shape 212"/>
              <p:cNvSpPr/>
              <p:nvPr/>
            </p:nvSpPr>
            <p:spPr>
              <a:xfrm flipH="1">
                <a:off x="252478" y="1587"/>
                <a:ext cx="144500"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grpSp>
      <p:grpSp>
        <p:nvGrpSpPr>
          <p:cNvPr id="219" name="Group 219"/>
          <p:cNvGrpSpPr/>
          <p:nvPr/>
        </p:nvGrpSpPr>
        <p:grpSpPr>
          <a:xfrm>
            <a:off x="9658349" y="4214812"/>
            <a:ext cx="684214" cy="263526"/>
            <a:chOff x="0" y="0"/>
            <a:chExt cx="684213" cy="263524"/>
          </a:xfrm>
        </p:grpSpPr>
        <p:pic>
          <p:nvPicPr>
            <p:cNvPr id="215" name="image2.jpg" descr="fke3b.jpg"/>
            <p:cNvPicPr>
              <a:picLocks noChangeAspect="1"/>
            </p:cNvPicPr>
            <p:nvPr/>
          </p:nvPicPr>
          <p:blipFill>
            <a:blip r:embed="rId3">
              <a:extLst/>
            </a:blip>
            <a:stretch>
              <a:fillRect/>
            </a:stretch>
          </p:blipFill>
          <p:spPr>
            <a:xfrm>
              <a:off x="-1" y="28575"/>
              <a:ext cx="412752" cy="201613"/>
            </a:xfrm>
            <a:prstGeom prst="rect">
              <a:avLst/>
            </a:prstGeom>
            <a:ln w="12700" cap="flat">
              <a:noFill/>
              <a:miter lim="400000"/>
            </a:ln>
            <a:effectLst/>
          </p:spPr>
        </p:pic>
        <p:sp>
          <p:nvSpPr>
            <p:cNvPr id="216" name="Shape 216"/>
            <p:cNvSpPr/>
            <p:nvPr/>
          </p:nvSpPr>
          <p:spPr>
            <a:xfrm>
              <a:off x="-1" y="7937"/>
              <a:ext cx="190502" cy="255588"/>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217" name="Shape 217"/>
            <p:cNvSpPr/>
            <p:nvPr/>
          </p:nvSpPr>
          <p:spPr>
            <a:xfrm flipH="1">
              <a:off x="15875" y="0"/>
              <a:ext cx="184151" cy="252413"/>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218" name="Shape 218"/>
            <p:cNvSpPr/>
            <p:nvPr/>
          </p:nvSpPr>
          <p:spPr>
            <a:xfrm flipH="1" flipV="1">
              <a:off x="468312" y="120650"/>
              <a:ext cx="215901"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sp>
        <p:nvSpPr>
          <p:cNvPr id="220" name="Shape 220"/>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pic>
        <p:nvPicPr>
          <p:cNvPr id="221" name="image3.png"/>
          <p:cNvPicPr>
            <a:picLocks noChangeAspect="1"/>
          </p:cNvPicPr>
          <p:nvPr/>
        </p:nvPicPr>
        <p:blipFill>
          <a:blip r:embed="rId4">
            <a:extLst/>
          </a:blip>
          <a:stretch>
            <a:fillRect/>
          </a:stretch>
        </p:blipFill>
        <p:spPr>
          <a:xfrm>
            <a:off x="7437436" y="116632"/>
            <a:ext cx="1334915" cy="444972"/>
          </a:xfrm>
          <a:prstGeom prst="rect">
            <a:avLst/>
          </a:prstGeom>
          <a:ln w="12700">
            <a:miter lim="400000"/>
          </a:ln>
        </p:spPr>
      </p:pic>
      <p:sp>
        <p:nvSpPr>
          <p:cNvPr id="222" name="Shape 222"/>
          <p:cNvSpPr>
            <a:spLocks noGrp="1"/>
          </p:cNvSpPr>
          <p:nvPr>
            <p:ph type="title"/>
          </p:nvPr>
        </p:nvSpPr>
        <p:spPr>
          <a:xfrm>
            <a:off x="431800" y="0"/>
            <a:ext cx="6478588" cy="2420938"/>
          </a:xfrm>
          <a:prstGeom prst="rect">
            <a:avLst/>
          </a:prstGeom>
        </p:spPr>
        <p:txBody>
          <a:bodyPr/>
          <a:lstStyle/>
          <a:p>
            <a:r>
              <a:t>Titeltekst</a:t>
            </a:r>
          </a:p>
        </p:txBody>
      </p:sp>
      <p:sp>
        <p:nvSpPr>
          <p:cNvPr id="223" name="Shape 223"/>
          <p:cNvSpPr>
            <a:spLocks noGrp="1"/>
          </p:cNvSpPr>
          <p:nvPr>
            <p:ph type="body" sz="half" idx="1"/>
          </p:nvPr>
        </p:nvSpPr>
        <p:spPr>
          <a:xfrm>
            <a:off x="431800" y="2497138"/>
            <a:ext cx="4062413" cy="4360863"/>
          </a:xfrm>
          <a:prstGeom prst="rect">
            <a:avLst/>
          </a:prstGeom>
        </p:spPr>
        <p:txBody>
          <a:bodyPr/>
          <a:lstStyle>
            <a:lvl1pPr>
              <a:spcBef>
                <a:spcPts val="600"/>
              </a:spcBef>
              <a:defRPr sz="2800"/>
            </a:lvl1pPr>
            <a:lvl2pPr marL="617537" indent="-155575">
              <a:spcBef>
                <a:spcPts val="600"/>
              </a:spcBef>
              <a:defRPr sz="2800"/>
            </a:lvl2pPr>
            <a:lvl3pPr marL="1056323" indent="-146685">
              <a:spcBef>
                <a:spcPts val="600"/>
              </a:spcBef>
              <a:defRPr sz="2800"/>
            </a:lvl3pPr>
            <a:lvl4pPr marL="1493837" indent="-155575">
              <a:spcBef>
                <a:spcPts val="600"/>
              </a:spcBef>
              <a:defRPr sz="2800"/>
            </a:lvl4pPr>
            <a:lvl5pPr marL="1637595" indent="-135820">
              <a:spcBef>
                <a:spcPts val="600"/>
              </a:spcBef>
              <a:defRPr sz="28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24" name="Shape 22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ammenligning">
    <p:spTree>
      <p:nvGrpSpPr>
        <p:cNvPr id="1" name=""/>
        <p:cNvGrpSpPr/>
        <p:nvPr/>
      </p:nvGrpSpPr>
      <p:grpSpPr>
        <a:xfrm>
          <a:off x="0" y="0"/>
          <a:ext cx="0" cy="0"/>
          <a:chOff x="0" y="0"/>
          <a:chExt cx="0" cy="0"/>
        </a:xfrm>
      </p:grpSpPr>
      <p:sp>
        <p:nvSpPr>
          <p:cNvPr id="231" name="Shape 231"/>
          <p:cNvSpPr/>
          <p:nvPr/>
        </p:nvSpPr>
        <p:spPr>
          <a:xfrm>
            <a:off x="9217025" y="2636838"/>
            <a:ext cx="1943100" cy="2847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Tekstniveauer: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For at skifte mellem de forskellige tekstniveauer, brug "Forøg list niveau"-knappen i værktøjslinjen "Formatering".</a:t>
            </a:r>
          </a:p>
          <a:p>
            <a:pPr marL="342900" indent="-342900">
              <a:spcBef>
                <a:spcPts val="800"/>
              </a:spcBef>
              <a:buClr>
                <a:srgbClr val="FFFFFF"/>
              </a:buClr>
              <a:buSzPct val="100000"/>
              <a:buFont typeface="Trebuchet MS"/>
              <a:buAutoNum type="arabicPeriod"/>
              <a:defRPr>
                <a:latin typeface="Arial"/>
                <a:ea typeface="Arial"/>
                <a:cs typeface="Arial"/>
                <a:sym typeface="Arial"/>
              </a:defRPr>
            </a:pPr>
            <a:endParaRPr sz="1000">
              <a:solidFill>
                <a:srgbClr val="FFFFFF"/>
              </a:solidFill>
              <a:latin typeface="Calibri"/>
              <a:ea typeface="Calibri"/>
              <a:cs typeface="Calibri"/>
              <a:sym typeface="Calibri"/>
            </a:endParaRPr>
          </a:p>
          <a:p>
            <a:pPr marL="244928" indent="-244928">
              <a:spcBef>
                <a:spcPts val="600"/>
              </a:spcBef>
              <a:buClr>
                <a:srgbClr val="FFFFFF"/>
              </a:buClr>
              <a:buSzPct val="100000"/>
              <a:buFont typeface="Trebuchet MS"/>
              <a:buAutoNum type="arabicPeriod" startAt="2"/>
              <a:defRPr>
                <a:latin typeface="Arial"/>
                <a:ea typeface="Arial"/>
                <a:cs typeface="Arial"/>
                <a:sym typeface="Arial"/>
              </a:defRPr>
            </a:pPr>
            <a:r>
              <a:rPr sz="1000">
                <a:solidFill>
                  <a:srgbClr val="FFFFFF"/>
                </a:solidFill>
                <a:latin typeface="Calibri"/>
                <a:ea typeface="Calibri"/>
                <a:cs typeface="Calibri"/>
                <a:sym typeface="Calibri"/>
              </a:rPr>
              <a:t>For at komme tilbage til tidligere niveauer, brug "Formindsk list niveau"-knappen</a:t>
            </a:r>
          </a:p>
        </p:txBody>
      </p:sp>
      <p:sp>
        <p:nvSpPr>
          <p:cNvPr id="232" name="Shape 232"/>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233" name="Shape 233"/>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234" name="Shape 234"/>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grpSp>
        <p:nvGrpSpPr>
          <p:cNvPr id="240" name="Group 240"/>
          <p:cNvGrpSpPr/>
          <p:nvPr/>
        </p:nvGrpSpPr>
        <p:grpSpPr>
          <a:xfrm>
            <a:off x="9612313" y="5589587"/>
            <a:ext cx="738188" cy="255588"/>
            <a:chOff x="0" y="0"/>
            <a:chExt cx="738187" cy="255586"/>
          </a:xfrm>
        </p:grpSpPr>
        <p:sp>
          <p:nvSpPr>
            <p:cNvPr id="235" name="Shape 235"/>
            <p:cNvSpPr/>
            <p:nvPr/>
          </p:nvSpPr>
          <p:spPr>
            <a:xfrm>
              <a:off x="0" y="129857"/>
              <a:ext cx="242887"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nvGrpSpPr>
            <p:cNvPr id="239" name="Group 239"/>
            <p:cNvGrpSpPr/>
            <p:nvPr/>
          </p:nvGrpSpPr>
          <p:grpSpPr>
            <a:xfrm>
              <a:off x="285632" y="0"/>
              <a:ext cx="452556" cy="255587"/>
              <a:chOff x="0" y="0"/>
              <a:chExt cx="452554" cy="255586"/>
            </a:xfrm>
          </p:grpSpPr>
          <p:pic>
            <p:nvPicPr>
              <p:cNvPr id="236" name="image1.png"/>
              <p:cNvPicPr>
                <a:picLocks noChangeAspect="1"/>
              </p:cNvPicPr>
              <p:nvPr/>
            </p:nvPicPr>
            <p:blipFill>
              <a:blip r:embed="rId2">
                <a:extLst/>
              </a:blip>
              <a:stretch>
                <a:fillRect/>
              </a:stretch>
            </p:blipFill>
            <p:spPr>
              <a:xfrm>
                <a:off x="0" y="0"/>
                <a:ext cx="452555" cy="230188"/>
              </a:xfrm>
              <a:prstGeom prst="rect">
                <a:avLst/>
              </a:prstGeom>
              <a:ln w="12700" cap="flat">
                <a:noFill/>
                <a:miter lim="400000"/>
              </a:ln>
              <a:effectLst/>
            </p:spPr>
          </p:pic>
          <p:sp>
            <p:nvSpPr>
              <p:cNvPr id="237" name="Shape 237"/>
              <p:cNvSpPr/>
              <p:nvPr/>
            </p:nvSpPr>
            <p:spPr>
              <a:xfrm>
                <a:off x="242950" y="1587"/>
                <a:ext cx="179434"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238" name="Shape 238"/>
              <p:cNvSpPr/>
              <p:nvPr/>
            </p:nvSpPr>
            <p:spPr>
              <a:xfrm flipH="1">
                <a:off x="252478" y="1587"/>
                <a:ext cx="144500"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grpSp>
      <p:grpSp>
        <p:nvGrpSpPr>
          <p:cNvPr id="245" name="Group 245"/>
          <p:cNvGrpSpPr/>
          <p:nvPr/>
        </p:nvGrpSpPr>
        <p:grpSpPr>
          <a:xfrm>
            <a:off x="9658349" y="4214812"/>
            <a:ext cx="684214" cy="263526"/>
            <a:chOff x="0" y="0"/>
            <a:chExt cx="684213" cy="263524"/>
          </a:xfrm>
        </p:grpSpPr>
        <p:pic>
          <p:nvPicPr>
            <p:cNvPr id="241" name="image2.jpg" descr="fke3b.jpg"/>
            <p:cNvPicPr>
              <a:picLocks noChangeAspect="1"/>
            </p:cNvPicPr>
            <p:nvPr/>
          </p:nvPicPr>
          <p:blipFill>
            <a:blip r:embed="rId3">
              <a:extLst/>
            </a:blip>
            <a:stretch>
              <a:fillRect/>
            </a:stretch>
          </p:blipFill>
          <p:spPr>
            <a:xfrm>
              <a:off x="-1" y="28575"/>
              <a:ext cx="412752" cy="201613"/>
            </a:xfrm>
            <a:prstGeom prst="rect">
              <a:avLst/>
            </a:prstGeom>
            <a:ln w="12700" cap="flat">
              <a:noFill/>
              <a:miter lim="400000"/>
            </a:ln>
            <a:effectLst/>
          </p:spPr>
        </p:pic>
        <p:sp>
          <p:nvSpPr>
            <p:cNvPr id="242" name="Shape 242"/>
            <p:cNvSpPr/>
            <p:nvPr/>
          </p:nvSpPr>
          <p:spPr>
            <a:xfrm>
              <a:off x="-1" y="7937"/>
              <a:ext cx="190502" cy="255588"/>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243" name="Shape 243"/>
            <p:cNvSpPr/>
            <p:nvPr/>
          </p:nvSpPr>
          <p:spPr>
            <a:xfrm flipH="1">
              <a:off x="15875" y="0"/>
              <a:ext cx="184151" cy="252413"/>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244" name="Shape 244"/>
            <p:cNvSpPr/>
            <p:nvPr/>
          </p:nvSpPr>
          <p:spPr>
            <a:xfrm flipH="1" flipV="1">
              <a:off x="468312" y="120650"/>
              <a:ext cx="215901"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sp>
        <p:nvSpPr>
          <p:cNvPr id="246" name="Shape 246"/>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pic>
        <p:nvPicPr>
          <p:cNvPr id="247" name="image3.png"/>
          <p:cNvPicPr>
            <a:picLocks noChangeAspect="1"/>
          </p:cNvPicPr>
          <p:nvPr/>
        </p:nvPicPr>
        <p:blipFill>
          <a:blip r:embed="rId4">
            <a:extLst/>
          </a:blip>
          <a:stretch>
            <a:fillRect/>
          </a:stretch>
        </p:blipFill>
        <p:spPr>
          <a:xfrm>
            <a:off x="7437436" y="116632"/>
            <a:ext cx="1334915" cy="444972"/>
          </a:xfrm>
          <a:prstGeom prst="rect">
            <a:avLst/>
          </a:prstGeom>
          <a:ln w="12700">
            <a:miter lim="400000"/>
          </a:ln>
        </p:spPr>
      </p:pic>
      <p:sp>
        <p:nvSpPr>
          <p:cNvPr id="248" name="Shape 248"/>
          <p:cNvSpPr>
            <a:spLocks noGrp="1"/>
          </p:cNvSpPr>
          <p:nvPr>
            <p:ph type="title"/>
          </p:nvPr>
        </p:nvSpPr>
        <p:spPr>
          <a:xfrm>
            <a:off x="457200" y="0"/>
            <a:ext cx="8229600" cy="1417638"/>
          </a:xfrm>
          <a:prstGeom prst="rect">
            <a:avLst/>
          </a:prstGeom>
        </p:spPr>
        <p:txBody>
          <a:bodyPr/>
          <a:lstStyle/>
          <a:p>
            <a:r>
              <a:t>Titeltekst</a:t>
            </a:r>
          </a:p>
        </p:txBody>
      </p:sp>
      <p:sp>
        <p:nvSpPr>
          <p:cNvPr id="249" name="Shape 249"/>
          <p:cNvSpPr>
            <a:spLocks noGrp="1"/>
          </p:cNvSpPr>
          <p:nvPr>
            <p:ph type="body" sz="quarter" idx="1"/>
          </p:nvPr>
        </p:nvSpPr>
        <p:spPr>
          <a:xfrm>
            <a:off x="457200" y="1417637"/>
            <a:ext cx="4040188" cy="757238"/>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50" name="Shape 25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Indhold med billedtekst">
    <p:spTree>
      <p:nvGrpSpPr>
        <p:cNvPr id="1" name=""/>
        <p:cNvGrpSpPr/>
        <p:nvPr/>
      </p:nvGrpSpPr>
      <p:grpSpPr>
        <a:xfrm>
          <a:off x="0" y="0"/>
          <a:ext cx="0" cy="0"/>
          <a:chOff x="0" y="0"/>
          <a:chExt cx="0" cy="0"/>
        </a:xfrm>
      </p:grpSpPr>
      <p:sp>
        <p:nvSpPr>
          <p:cNvPr id="306" name="Shape 306"/>
          <p:cNvSpPr/>
          <p:nvPr/>
        </p:nvSpPr>
        <p:spPr>
          <a:xfrm>
            <a:off x="9217025" y="2636838"/>
            <a:ext cx="1943100" cy="2847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Tekstniveauer: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For at skifte mellem de forskellige tekstniveauer, brug "Forøg list niveau"-knappen i værktøjslinjen "Formatering".</a:t>
            </a:r>
          </a:p>
          <a:p>
            <a:pPr marL="342900" indent="-342900">
              <a:spcBef>
                <a:spcPts val="800"/>
              </a:spcBef>
              <a:buClr>
                <a:srgbClr val="FFFFFF"/>
              </a:buClr>
              <a:buSzPct val="100000"/>
              <a:buFont typeface="Trebuchet MS"/>
              <a:buAutoNum type="arabicPeriod"/>
              <a:defRPr>
                <a:latin typeface="Arial"/>
                <a:ea typeface="Arial"/>
                <a:cs typeface="Arial"/>
                <a:sym typeface="Arial"/>
              </a:defRPr>
            </a:pPr>
            <a:endParaRPr sz="1000">
              <a:solidFill>
                <a:srgbClr val="FFFFFF"/>
              </a:solidFill>
              <a:latin typeface="Calibri"/>
              <a:ea typeface="Calibri"/>
              <a:cs typeface="Calibri"/>
              <a:sym typeface="Calibri"/>
            </a:endParaRPr>
          </a:p>
          <a:p>
            <a:pPr marL="244928" indent="-244928">
              <a:spcBef>
                <a:spcPts val="600"/>
              </a:spcBef>
              <a:buClr>
                <a:srgbClr val="FFFFFF"/>
              </a:buClr>
              <a:buSzPct val="100000"/>
              <a:buFont typeface="Trebuchet MS"/>
              <a:buAutoNum type="arabicPeriod" startAt="2"/>
              <a:defRPr>
                <a:latin typeface="Arial"/>
                <a:ea typeface="Arial"/>
                <a:cs typeface="Arial"/>
                <a:sym typeface="Arial"/>
              </a:defRPr>
            </a:pPr>
            <a:r>
              <a:rPr sz="1000">
                <a:solidFill>
                  <a:srgbClr val="FFFFFF"/>
                </a:solidFill>
                <a:latin typeface="Calibri"/>
                <a:ea typeface="Calibri"/>
                <a:cs typeface="Calibri"/>
                <a:sym typeface="Calibri"/>
              </a:rPr>
              <a:t>For at komme tilbage til tidligere niveauer, brug "Formindsk list niveau"-knappen</a:t>
            </a:r>
          </a:p>
        </p:txBody>
      </p:sp>
      <p:sp>
        <p:nvSpPr>
          <p:cNvPr id="307" name="Shape 307"/>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08" name="Shape 308"/>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09" name="Shape 309"/>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grpSp>
        <p:nvGrpSpPr>
          <p:cNvPr id="315" name="Group 315"/>
          <p:cNvGrpSpPr/>
          <p:nvPr/>
        </p:nvGrpSpPr>
        <p:grpSpPr>
          <a:xfrm>
            <a:off x="9612313" y="5589587"/>
            <a:ext cx="738188" cy="255588"/>
            <a:chOff x="0" y="0"/>
            <a:chExt cx="738187" cy="255586"/>
          </a:xfrm>
        </p:grpSpPr>
        <p:sp>
          <p:nvSpPr>
            <p:cNvPr id="310" name="Shape 310"/>
            <p:cNvSpPr/>
            <p:nvPr/>
          </p:nvSpPr>
          <p:spPr>
            <a:xfrm>
              <a:off x="0" y="129857"/>
              <a:ext cx="242887"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nvGrpSpPr>
            <p:cNvPr id="314" name="Group 314"/>
            <p:cNvGrpSpPr/>
            <p:nvPr/>
          </p:nvGrpSpPr>
          <p:grpSpPr>
            <a:xfrm>
              <a:off x="285632" y="0"/>
              <a:ext cx="452556" cy="255587"/>
              <a:chOff x="0" y="0"/>
              <a:chExt cx="452554" cy="255586"/>
            </a:xfrm>
          </p:grpSpPr>
          <p:pic>
            <p:nvPicPr>
              <p:cNvPr id="311" name="image1.png"/>
              <p:cNvPicPr>
                <a:picLocks noChangeAspect="1"/>
              </p:cNvPicPr>
              <p:nvPr/>
            </p:nvPicPr>
            <p:blipFill>
              <a:blip r:embed="rId2">
                <a:extLst/>
              </a:blip>
              <a:stretch>
                <a:fillRect/>
              </a:stretch>
            </p:blipFill>
            <p:spPr>
              <a:xfrm>
                <a:off x="0" y="0"/>
                <a:ext cx="452555" cy="230188"/>
              </a:xfrm>
              <a:prstGeom prst="rect">
                <a:avLst/>
              </a:prstGeom>
              <a:ln w="12700" cap="flat">
                <a:noFill/>
                <a:miter lim="400000"/>
              </a:ln>
              <a:effectLst/>
            </p:spPr>
          </p:pic>
          <p:sp>
            <p:nvSpPr>
              <p:cNvPr id="312" name="Shape 312"/>
              <p:cNvSpPr/>
              <p:nvPr/>
            </p:nvSpPr>
            <p:spPr>
              <a:xfrm>
                <a:off x="242950" y="1587"/>
                <a:ext cx="179434"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13" name="Shape 313"/>
              <p:cNvSpPr/>
              <p:nvPr/>
            </p:nvSpPr>
            <p:spPr>
              <a:xfrm flipH="1">
                <a:off x="252478" y="1587"/>
                <a:ext cx="144500"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grpSp>
      <p:grpSp>
        <p:nvGrpSpPr>
          <p:cNvPr id="320" name="Group 320"/>
          <p:cNvGrpSpPr/>
          <p:nvPr/>
        </p:nvGrpSpPr>
        <p:grpSpPr>
          <a:xfrm>
            <a:off x="9658349" y="4214812"/>
            <a:ext cx="684214" cy="263526"/>
            <a:chOff x="0" y="0"/>
            <a:chExt cx="684213" cy="263524"/>
          </a:xfrm>
        </p:grpSpPr>
        <p:pic>
          <p:nvPicPr>
            <p:cNvPr id="316" name="image2.jpg" descr="fke3b.jpg"/>
            <p:cNvPicPr>
              <a:picLocks noChangeAspect="1"/>
            </p:cNvPicPr>
            <p:nvPr/>
          </p:nvPicPr>
          <p:blipFill>
            <a:blip r:embed="rId3">
              <a:extLst/>
            </a:blip>
            <a:stretch>
              <a:fillRect/>
            </a:stretch>
          </p:blipFill>
          <p:spPr>
            <a:xfrm>
              <a:off x="-1" y="28575"/>
              <a:ext cx="412752" cy="201613"/>
            </a:xfrm>
            <a:prstGeom prst="rect">
              <a:avLst/>
            </a:prstGeom>
            <a:ln w="12700" cap="flat">
              <a:noFill/>
              <a:miter lim="400000"/>
            </a:ln>
            <a:effectLst/>
          </p:spPr>
        </p:pic>
        <p:sp>
          <p:nvSpPr>
            <p:cNvPr id="317" name="Shape 317"/>
            <p:cNvSpPr/>
            <p:nvPr/>
          </p:nvSpPr>
          <p:spPr>
            <a:xfrm>
              <a:off x="-1" y="7937"/>
              <a:ext cx="190502" cy="255588"/>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18" name="Shape 318"/>
            <p:cNvSpPr/>
            <p:nvPr/>
          </p:nvSpPr>
          <p:spPr>
            <a:xfrm flipH="1">
              <a:off x="15875" y="0"/>
              <a:ext cx="184151" cy="252413"/>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19" name="Shape 319"/>
            <p:cNvSpPr/>
            <p:nvPr/>
          </p:nvSpPr>
          <p:spPr>
            <a:xfrm flipH="1" flipV="1">
              <a:off x="468312" y="120650"/>
              <a:ext cx="215901"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sp>
        <p:nvSpPr>
          <p:cNvPr id="321" name="Shape 321"/>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pic>
        <p:nvPicPr>
          <p:cNvPr id="322" name="image3.png"/>
          <p:cNvPicPr>
            <a:picLocks noChangeAspect="1"/>
          </p:cNvPicPr>
          <p:nvPr/>
        </p:nvPicPr>
        <p:blipFill>
          <a:blip r:embed="rId4">
            <a:extLst/>
          </a:blip>
          <a:stretch>
            <a:fillRect/>
          </a:stretch>
        </p:blipFill>
        <p:spPr>
          <a:xfrm>
            <a:off x="7437436" y="116632"/>
            <a:ext cx="1334915" cy="444972"/>
          </a:xfrm>
          <a:prstGeom prst="rect">
            <a:avLst/>
          </a:prstGeom>
          <a:ln w="12700">
            <a:miter lim="400000"/>
          </a:ln>
        </p:spPr>
      </p:pic>
      <p:sp>
        <p:nvSpPr>
          <p:cNvPr id="323" name="Shape 323"/>
          <p:cNvSpPr>
            <a:spLocks noGrp="1"/>
          </p:cNvSpPr>
          <p:nvPr>
            <p:ph type="title"/>
          </p:nvPr>
        </p:nvSpPr>
        <p:spPr>
          <a:xfrm>
            <a:off x="457200" y="0"/>
            <a:ext cx="3008314" cy="1435100"/>
          </a:xfrm>
          <a:prstGeom prst="rect">
            <a:avLst/>
          </a:prstGeom>
        </p:spPr>
        <p:txBody>
          <a:bodyPr/>
          <a:lstStyle>
            <a:lvl1pPr>
              <a:defRPr sz="2000"/>
            </a:lvl1pPr>
          </a:lstStyle>
          <a:p>
            <a:r>
              <a:t>Titeltekst</a:t>
            </a:r>
          </a:p>
        </p:txBody>
      </p:sp>
      <p:sp>
        <p:nvSpPr>
          <p:cNvPr id="324" name="Shape 324"/>
          <p:cNvSpPr>
            <a:spLocks noGrp="1"/>
          </p:cNvSpPr>
          <p:nvPr>
            <p:ph type="body" idx="1"/>
          </p:nvPr>
        </p:nvSpPr>
        <p:spPr>
          <a:xfrm>
            <a:off x="3575050" y="273050"/>
            <a:ext cx="5111750" cy="6584950"/>
          </a:xfrm>
          <a:prstGeom prst="rect">
            <a:avLst/>
          </a:prstGeom>
        </p:spPr>
        <p:txBody>
          <a:bodyPr/>
          <a:lstStyle>
            <a:lvl1pPr>
              <a:spcBef>
                <a:spcPts val="700"/>
              </a:spcBef>
              <a:defRPr sz="3200"/>
            </a:lvl1pPr>
            <a:lvl2pPr marL="614362" indent="-152400">
              <a:spcBef>
                <a:spcPts val="700"/>
              </a:spcBef>
              <a:defRPr sz="3200"/>
            </a:lvl2pPr>
            <a:lvl3pPr marL="1049337" indent="-139700">
              <a:spcBef>
                <a:spcPts val="700"/>
              </a:spcBef>
              <a:defRPr sz="3200"/>
            </a:lvl3pPr>
            <a:lvl4pPr marL="1498282" indent="-160020">
              <a:spcBef>
                <a:spcPts val="700"/>
              </a:spcBef>
              <a:defRPr sz="3200"/>
            </a:lvl4pPr>
            <a:lvl5pPr marL="1641475" indent="-139700">
              <a:spcBef>
                <a:spcPts val="700"/>
              </a:spcBef>
              <a:defRPr sz="32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325" name="Shape 32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illede med billedtekst">
    <p:spTree>
      <p:nvGrpSpPr>
        <p:cNvPr id="1" name=""/>
        <p:cNvGrpSpPr/>
        <p:nvPr/>
      </p:nvGrpSpPr>
      <p:grpSpPr>
        <a:xfrm>
          <a:off x="0" y="0"/>
          <a:ext cx="0" cy="0"/>
          <a:chOff x="0" y="0"/>
          <a:chExt cx="0" cy="0"/>
        </a:xfrm>
      </p:grpSpPr>
      <p:sp>
        <p:nvSpPr>
          <p:cNvPr id="332" name="Shape 332"/>
          <p:cNvSpPr/>
          <p:nvPr/>
        </p:nvSpPr>
        <p:spPr>
          <a:xfrm>
            <a:off x="9217025" y="2636838"/>
            <a:ext cx="1943100" cy="2847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Tekstniveauer: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For at skifte mellem de forskellige tekstniveauer, brug "Forøg list niveau"-knappen i værktøjslinjen "Formatering".</a:t>
            </a:r>
          </a:p>
          <a:p>
            <a:pPr marL="342900" indent="-342900">
              <a:spcBef>
                <a:spcPts val="800"/>
              </a:spcBef>
              <a:buClr>
                <a:srgbClr val="FFFFFF"/>
              </a:buClr>
              <a:buSzPct val="100000"/>
              <a:buFont typeface="Trebuchet MS"/>
              <a:buAutoNum type="arabicPeriod"/>
              <a:defRPr>
                <a:latin typeface="Arial"/>
                <a:ea typeface="Arial"/>
                <a:cs typeface="Arial"/>
                <a:sym typeface="Arial"/>
              </a:defRPr>
            </a:pPr>
            <a:endParaRPr sz="1000">
              <a:solidFill>
                <a:srgbClr val="FFFFFF"/>
              </a:solidFill>
              <a:latin typeface="Calibri"/>
              <a:ea typeface="Calibri"/>
              <a:cs typeface="Calibri"/>
              <a:sym typeface="Calibri"/>
            </a:endParaRPr>
          </a:p>
          <a:p>
            <a:pPr marL="244928" indent="-244928">
              <a:spcBef>
                <a:spcPts val="600"/>
              </a:spcBef>
              <a:buClr>
                <a:srgbClr val="FFFFFF"/>
              </a:buClr>
              <a:buSzPct val="100000"/>
              <a:buFont typeface="Trebuchet MS"/>
              <a:buAutoNum type="arabicPeriod" startAt="2"/>
              <a:defRPr>
                <a:latin typeface="Arial"/>
                <a:ea typeface="Arial"/>
                <a:cs typeface="Arial"/>
                <a:sym typeface="Arial"/>
              </a:defRPr>
            </a:pPr>
            <a:r>
              <a:rPr sz="1000">
                <a:solidFill>
                  <a:srgbClr val="FFFFFF"/>
                </a:solidFill>
                <a:latin typeface="Calibri"/>
                <a:ea typeface="Calibri"/>
                <a:cs typeface="Calibri"/>
                <a:sym typeface="Calibri"/>
              </a:rPr>
              <a:t>For at komme tilbage til tidligere niveauer, brug "Formindsk list niveau"-knappen</a:t>
            </a:r>
          </a:p>
        </p:txBody>
      </p:sp>
      <p:sp>
        <p:nvSpPr>
          <p:cNvPr id="333" name="Shape 333"/>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34" name="Shape 334"/>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35" name="Shape 335"/>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grpSp>
        <p:nvGrpSpPr>
          <p:cNvPr id="341" name="Group 341"/>
          <p:cNvGrpSpPr/>
          <p:nvPr/>
        </p:nvGrpSpPr>
        <p:grpSpPr>
          <a:xfrm>
            <a:off x="9612313" y="5589587"/>
            <a:ext cx="738188" cy="255588"/>
            <a:chOff x="0" y="0"/>
            <a:chExt cx="738187" cy="255586"/>
          </a:xfrm>
        </p:grpSpPr>
        <p:sp>
          <p:nvSpPr>
            <p:cNvPr id="336" name="Shape 336"/>
            <p:cNvSpPr/>
            <p:nvPr/>
          </p:nvSpPr>
          <p:spPr>
            <a:xfrm>
              <a:off x="0" y="129857"/>
              <a:ext cx="242887"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nvGrpSpPr>
            <p:cNvPr id="340" name="Group 340"/>
            <p:cNvGrpSpPr/>
            <p:nvPr/>
          </p:nvGrpSpPr>
          <p:grpSpPr>
            <a:xfrm>
              <a:off x="285632" y="0"/>
              <a:ext cx="452556" cy="255587"/>
              <a:chOff x="0" y="0"/>
              <a:chExt cx="452554" cy="255586"/>
            </a:xfrm>
          </p:grpSpPr>
          <p:pic>
            <p:nvPicPr>
              <p:cNvPr id="337" name="image1.png"/>
              <p:cNvPicPr>
                <a:picLocks noChangeAspect="1"/>
              </p:cNvPicPr>
              <p:nvPr/>
            </p:nvPicPr>
            <p:blipFill>
              <a:blip r:embed="rId2">
                <a:extLst/>
              </a:blip>
              <a:stretch>
                <a:fillRect/>
              </a:stretch>
            </p:blipFill>
            <p:spPr>
              <a:xfrm>
                <a:off x="0" y="0"/>
                <a:ext cx="452555" cy="230188"/>
              </a:xfrm>
              <a:prstGeom prst="rect">
                <a:avLst/>
              </a:prstGeom>
              <a:ln w="12700" cap="flat">
                <a:noFill/>
                <a:miter lim="400000"/>
              </a:ln>
              <a:effectLst/>
            </p:spPr>
          </p:pic>
          <p:sp>
            <p:nvSpPr>
              <p:cNvPr id="338" name="Shape 338"/>
              <p:cNvSpPr/>
              <p:nvPr/>
            </p:nvSpPr>
            <p:spPr>
              <a:xfrm>
                <a:off x="242950" y="1587"/>
                <a:ext cx="179434"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39" name="Shape 339"/>
              <p:cNvSpPr/>
              <p:nvPr/>
            </p:nvSpPr>
            <p:spPr>
              <a:xfrm flipH="1">
                <a:off x="252478" y="1587"/>
                <a:ext cx="144500"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grpSp>
      <p:grpSp>
        <p:nvGrpSpPr>
          <p:cNvPr id="346" name="Group 346"/>
          <p:cNvGrpSpPr/>
          <p:nvPr/>
        </p:nvGrpSpPr>
        <p:grpSpPr>
          <a:xfrm>
            <a:off x="9658349" y="4214812"/>
            <a:ext cx="684214" cy="263526"/>
            <a:chOff x="0" y="0"/>
            <a:chExt cx="684213" cy="263524"/>
          </a:xfrm>
        </p:grpSpPr>
        <p:pic>
          <p:nvPicPr>
            <p:cNvPr id="342" name="image2.jpg" descr="fke3b.jpg"/>
            <p:cNvPicPr>
              <a:picLocks noChangeAspect="1"/>
            </p:cNvPicPr>
            <p:nvPr/>
          </p:nvPicPr>
          <p:blipFill>
            <a:blip r:embed="rId3">
              <a:extLst/>
            </a:blip>
            <a:stretch>
              <a:fillRect/>
            </a:stretch>
          </p:blipFill>
          <p:spPr>
            <a:xfrm>
              <a:off x="-1" y="28575"/>
              <a:ext cx="412752" cy="201613"/>
            </a:xfrm>
            <a:prstGeom prst="rect">
              <a:avLst/>
            </a:prstGeom>
            <a:ln w="12700" cap="flat">
              <a:noFill/>
              <a:miter lim="400000"/>
            </a:ln>
            <a:effectLst/>
          </p:spPr>
        </p:pic>
        <p:sp>
          <p:nvSpPr>
            <p:cNvPr id="343" name="Shape 343"/>
            <p:cNvSpPr/>
            <p:nvPr/>
          </p:nvSpPr>
          <p:spPr>
            <a:xfrm>
              <a:off x="-1" y="7937"/>
              <a:ext cx="190502" cy="255588"/>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44" name="Shape 344"/>
            <p:cNvSpPr/>
            <p:nvPr/>
          </p:nvSpPr>
          <p:spPr>
            <a:xfrm flipH="1">
              <a:off x="15875" y="0"/>
              <a:ext cx="184151" cy="252413"/>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45" name="Shape 345"/>
            <p:cNvSpPr/>
            <p:nvPr/>
          </p:nvSpPr>
          <p:spPr>
            <a:xfrm flipH="1" flipV="1">
              <a:off x="468312" y="120650"/>
              <a:ext cx="215901"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sp>
        <p:nvSpPr>
          <p:cNvPr id="347" name="Shape 347"/>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pic>
        <p:nvPicPr>
          <p:cNvPr id="348" name="image3.png"/>
          <p:cNvPicPr>
            <a:picLocks noChangeAspect="1"/>
          </p:cNvPicPr>
          <p:nvPr/>
        </p:nvPicPr>
        <p:blipFill>
          <a:blip r:embed="rId4">
            <a:extLst/>
          </a:blip>
          <a:stretch>
            <a:fillRect/>
          </a:stretch>
        </p:blipFill>
        <p:spPr>
          <a:xfrm>
            <a:off x="7437436" y="116632"/>
            <a:ext cx="1334915" cy="444972"/>
          </a:xfrm>
          <a:prstGeom prst="rect">
            <a:avLst/>
          </a:prstGeom>
          <a:ln w="12700">
            <a:miter lim="400000"/>
          </a:ln>
        </p:spPr>
      </p:pic>
      <p:sp>
        <p:nvSpPr>
          <p:cNvPr id="349" name="Shape 349"/>
          <p:cNvSpPr>
            <a:spLocks noGrp="1"/>
          </p:cNvSpPr>
          <p:nvPr>
            <p:ph type="title"/>
          </p:nvPr>
        </p:nvSpPr>
        <p:spPr>
          <a:xfrm>
            <a:off x="1792288" y="4800600"/>
            <a:ext cx="5486401" cy="566738"/>
          </a:xfrm>
          <a:prstGeom prst="rect">
            <a:avLst/>
          </a:prstGeom>
        </p:spPr>
        <p:txBody>
          <a:bodyPr/>
          <a:lstStyle>
            <a:lvl1pPr>
              <a:defRPr sz="2000"/>
            </a:lvl1pPr>
          </a:lstStyle>
          <a:p>
            <a:r>
              <a:t>Titeltekst</a:t>
            </a:r>
          </a:p>
        </p:txBody>
      </p:sp>
      <p:sp>
        <p:nvSpPr>
          <p:cNvPr id="350" name="Shape 350"/>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351" name="Shape 35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el og lodret tekst">
    <p:spTree>
      <p:nvGrpSpPr>
        <p:cNvPr id="1" name=""/>
        <p:cNvGrpSpPr/>
        <p:nvPr/>
      </p:nvGrpSpPr>
      <p:grpSpPr>
        <a:xfrm>
          <a:off x="0" y="0"/>
          <a:ext cx="0" cy="0"/>
          <a:chOff x="0" y="0"/>
          <a:chExt cx="0" cy="0"/>
        </a:xfrm>
      </p:grpSpPr>
      <p:sp>
        <p:nvSpPr>
          <p:cNvPr id="358" name="Shape 358"/>
          <p:cNvSpPr/>
          <p:nvPr/>
        </p:nvSpPr>
        <p:spPr>
          <a:xfrm>
            <a:off x="9217025" y="2636838"/>
            <a:ext cx="1943100" cy="2847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Tekstniveauer: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For at skifte mellem de forskellige tekstniveauer, brug "Forøg list niveau"-knappen i værktøjslinjen "Formatering".</a:t>
            </a:r>
          </a:p>
          <a:p>
            <a:pPr marL="342900" indent="-342900">
              <a:spcBef>
                <a:spcPts val="800"/>
              </a:spcBef>
              <a:buClr>
                <a:srgbClr val="FFFFFF"/>
              </a:buClr>
              <a:buSzPct val="100000"/>
              <a:buFont typeface="Trebuchet MS"/>
              <a:buAutoNum type="arabicPeriod"/>
              <a:defRPr>
                <a:latin typeface="Arial"/>
                <a:ea typeface="Arial"/>
                <a:cs typeface="Arial"/>
                <a:sym typeface="Arial"/>
              </a:defRPr>
            </a:pPr>
            <a:endParaRPr sz="1000">
              <a:solidFill>
                <a:srgbClr val="FFFFFF"/>
              </a:solidFill>
              <a:latin typeface="Calibri"/>
              <a:ea typeface="Calibri"/>
              <a:cs typeface="Calibri"/>
              <a:sym typeface="Calibri"/>
            </a:endParaRPr>
          </a:p>
          <a:p>
            <a:pPr marL="244928" indent="-244928">
              <a:spcBef>
                <a:spcPts val="600"/>
              </a:spcBef>
              <a:buClr>
                <a:srgbClr val="FFFFFF"/>
              </a:buClr>
              <a:buSzPct val="100000"/>
              <a:buFont typeface="Trebuchet MS"/>
              <a:buAutoNum type="arabicPeriod" startAt="2"/>
              <a:defRPr>
                <a:latin typeface="Arial"/>
                <a:ea typeface="Arial"/>
                <a:cs typeface="Arial"/>
                <a:sym typeface="Arial"/>
              </a:defRPr>
            </a:pPr>
            <a:r>
              <a:rPr sz="1000">
                <a:solidFill>
                  <a:srgbClr val="FFFFFF"/>
                </a:solidFill>
                <a:latin typeface="Calibri"/>
                <a:ea typeface="Calibri"/>
                <a:cs typeface="Calibri"/>
                <a:sym typeface="Calibri"/>
              </a:rPr>
              <a:t>For at komme tilbage til tidligere niveauer, brug "Formindsk list niveau"-knappen</a:t>
            </a:r>
          </a:p>
        </p:txBody>
      </p:sp>
      <p:sp>
        <p:nvSpPr>
          <p:cNvPr id="359" name="Shape 359"/>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60" name="Shape 360"/>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61" name="Shape 361"/>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grpSp>
        <p:nvGrpSpPr>
          <p:cNvPr id="367" name="Group 367"/>
          <p:cNvGrpSpPr/>
          <p:nvPr/>
        </p:nvGrpSpPr>
        <p:grpSpPr>
          <a:xfrm>
            <a:off x="9612313" y="5589587"/>
            <a:ext cx="738188" cy="255588"/>
            <a:chOff x="0" y="0"/>
            <a:chExt cx="738187" cy="255586"/>
          </a:xfrm>
        </p:grpSpPr>
        <p:sp>
          <p:nvSpPr>
            <p:cNvPr id="362" name="Shape 362"/>
            <p:cNvSpPr/>
            <p:nvPr/>
          </p:nvSpPr>
          <p:spPr>
            <a:xfrm>
              <a:off x="0" y="129857"/>
              <a:ext cx="242887"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nvGrpSpPr>
            <p:cNvPr id="366" name="Group 366"/>
            <p:cNvGrpSpPr/>
            <p:nvPr/>
          </p:nvGrpSpPr>
          <p:grpSpPr>
            <a:xfrm>
              <a:off x="285632" y="0"/>
              <a:ext cx="452556" cy="255587"/>
              <a:chOff x="0" y="0"/>
              <a:chExt cx="452554" cy="255586"/>
            </a:xfrm>
          </p:grpSpPr>
          <p:pic>
            <p:nvPicPr>
              <p:cNvPr id="363" name="image1.png"/>
              <p:cNvPicPr>
                <a:picLocks noChangeAspect="1"/>
              </p:cNvPicPr>
              <p:nvPr/>
            </p:nvPicPr>
            <p:blipFill>
              <a:blip r:embed="rId2">
                <a:extLst/>
              </a:blip>
              <a:stretch>
                <a:fillRect/>
              </a:stretch>
            </p:blipFill>
            <p:spPr>
              <a:xfrm>
                <a:off x="0" y="0"/>
                <a:ext cx="452555" cy="230188"/>
              </a:xfrm>
              <a:prstGeom prst="rect">
                <a:avLst/>
              </a:prstGeom>
              <a:ln w="12700" cap="flat">
                <a:noFill/>
                <a:miter lim="400000"/>
              </a:ln>
              <a:effectLst/>
            </p:spPr>
          </p:pic>
          <p:sp>
            <p:nvSpPr>
              <p:cNvPr id="364" name="Shape 364"/>
              <p:cNvSpPr/>
              <p:nvPr/>
            </p:nvSpPr>
            <p:spPr>
              <a:xfrm>
                <a:off x="242950" y="1587"/>
                <a:ext cx="179434"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65" name="Shape 365"/>
              <p:cNvSpPr/>
              <p:nvPr/>
            </p:nvSpPr>
            <p:spPr>
              <a:xfrm flipH="1">
                <a:off x="252478" y="1587"/>
                <a:ext cx="144500"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grpSp>
      <p:grpSp>
        <p:nvGrpSpPr>
          <p:cNvPr id="372" name="Group 372"/>
          <p:cNvGrpSpPr/>
          <p:nvPr/>
        </p:nvGrpSpPr>
        <p:grpSpPr>
          <a:xfrm>
            <a:off x="9658349" y="4214812"/>
            <a:ext cx="684214" cy="263526"/>
            <a:chOff x="0" y="0"/>
            <a:chExt cx="684213" cy="263524"/>
          </a:xfrm>
        </p:grpSpPr>
        <p:pic>
          <p:nvPicPr>
            <p:cNvPr id="368" name="image2.jpg" descr="fke3b.jpg"/>
            <p:cNvPicPr>
              <a:picLocks noChangeAspect="1"/>
            </p:cNvPicPr>
            <p:nvPr/>
          </p:nvPicPr>
          <p:blipFill>
            <a:blip r:embed="rId3">
              <a:extLst/>
            </a:blip>
            <a:stretch>
              <a:fillRect/>
            </a:stretch>
          </p:blipFill>
          <p:spPr>
            <a:xfrm>
              <a:off x="-1" y="28575"/>
              <a:ext cx="412752" cy="201613"/>
            </a:xfrm>
            <a:prstGeom prst="rect">
              <a:avLst/>
            </a:prstGeom>
            <a:ln w="12700" cap="flat">
              <a:noFill/>
              <a:miter lim="400000"/>
            </a:ln>
            <a:effectLst/>
          </p:spPr>
        </p:pic>
        <p:sp>
          <p:nvSpPr>
            <p:cNvPr id="369" name="Shape 369"/>
            <p:cNvSpPr/>
            <p:nvPr/>
          </p:nvSpPr>
          <p:spPr>
            <a:xfrm>
              <a:off x="-1" y="7937"/>
              <a:ext cx="190502" cy="255588"/>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70" name="Shape 370"/>
            <p:cNvSpPr/>
            <p:nvPr/>
          </p:nvSpPr>
          <p:spPr>
            <a:xfrm flipH="1">
              <a:off x="15875" y="0"/>
              <a:ext cx="184151" cy="252413"/>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71" name="Shape 371"/>
            <p:cNvSpPr/>
            <p:nvPr/>
          </p:nvSpPr>
          <p:spPr>
            <a:xfrm flipH="1" flipV="1">
              <a:off x="468312" y="120650"/>
              <a:ext cx="215901"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sp>
        <p:nvSpPr>
          <p:cNvPr id="373" name="Shape 373"/>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pic>
        <p:nvPicPr>
          <p:cNvPr id="374" name="image3.png"/>
          <p:cNvPicPr>
            <a:picLocks noChangeAspect="1"/>
          </p:cNvPicPr>
          <p:nvPr/>
        </p:nvPicPr>
        <p:blipFill>
          <a:blip r:embed="rId4">
            <a:extLst/>
          </a:blip>
          <a:stretch>
            <a:fillRect/>
          </a:stretch>
        </p:blipFill>
        <p:spPr>
          <a:xfrm>
            <a:off x="7437436" y="116632"/>
            <a:ext cx="1334915" cy="444972"/>
          </a:xfrm>
          <a:prstGeom prst="rect">
            <a:avLst/>
          </a:prstGeom>
          <a:ln w="12700">
            <a:miter lim="400000"/>
          </a:ln>
        </p:spPr>
      </p:pic>
      <p:sp>
        <p:nvSpPr>
          <p:cNvPr id="375" name="Shape 375"/>
          <p:cNvSpPr>
            <a:spLocks noGrp="1"/>
          </p:cNvSpPr>
          <p:nvPr>
            <p:ph type="title"/>
          </p:nvPr>
        </p:nvSpPr>
        <p:spPr>
          <a:xfrm>
            <a:off x="431800" y="0"/>
            <a:ext cx="6478588" cy="2420938"/>
          </a:xfrm>
          <a:prstGeom prst="rect">
            <a:avLst/>
          </a:prstGeom>
        </p:spPr>
        <p:txBody>
          <a:bodyPr/>
          <a:lstStyle/>
          <a:p>
            <a:r>
              <a:t>Titeltekst</a:t>
            </a:r>
          </a:p>
        </p:txBody>
      </p:sp>
      <p:sp>
        <p:nvSpPr>
          <p:cNvPr id="376" name="Shape 376"/>
          <p:cNvSpPr>
            <a:spLocks noGrp="1"/>
          </p:cNvSpPr>
          <p:nvPr>
            <p:ph type="body" idx="1"/>
          </p:nvPr>
        </p:nvSpPr>
        <p:spPr>
          <a:xfrm>
            <a:off x="431800" y="2497138"/>
            <a:ext cx="8277225" cy="4360863"/>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377" name="Shape 377"/>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Lodret titel og tekst">
    <p:spTree>
      <p:nvGrpSpPr>
        <p:cNvPr id="1" name=""/>
        <p:cNvGrpSpPr/>
        <p:nvPr/>
      </p:nvGrpSpPr>
      <p:grpSpPr>
        <a:xfrm>
          <a:off x="0" y="0"/>
          <a:ext cx="0" cy="0"/>
          <a:chOff x="0" y="0"/>
          <a:chExt cx="0" cy="0"/>
        </a:xfrm>
      </p:grpSpPr>
      <p:sp>
        <p:nvSpPr>
          <p:cNvPr id="384" name="Shape 384"/>
          <p:cNvSpPr/>
          <p:nvPr/>
        </p:nvSpPr>
        <p:spPr>
          <a:xfrm>
            <a:off x="9217025" y="2636838"/>
            <a:ext cx="1943100" cy="2847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Tekstniveauer: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For at skifte mellem de forskellige tekstniveauer, brug "Forøg list niveau"-knappen i værktøjslinjen "Formatering".</a:t>
            </a:r>
          </a:p>
          <a:p>
            <a:pPr marL="342900" indent="-342900">
              <a:spcBef>
                <a:spcPts val="800"/>
              </a:spcBef>
              <a:buClr>
                <a:srgbClr val="FFFFFF"/>
              </a:buClr>
              <a:buSzPct val="100000"/>
              <a:buFont typeface="Trebuchet MS"/>
              <a:buAutoNum type="arabicPeriod"/>
              <a:defRPr>
                <a:latin typeface="Arial"/>
                <a:ea typeface="Arial"/>
                <a:cs typeface="Arial"/>
                <a:sym typeface="Arial"/>
              </a:defRPr>
            </a:pPr>
            <a:endParaRPr sz="1000">
              <a:solidFill>
                <a:srgbClr val="FFFFFF"/>
              </a:solidFill>
              <a:latin typeface="Calibri"/>
              <a:ea typeface="Calibri"/>
              <a:cs typeface="Calibri"/>
              <a:sym typeface="Calibri"/>
            </a:endParaRPr>
          </a:p>
          <a:p>
            <a:pPr marL="244928" indent="-244928">
              <a:spcBef>
                <a:spcPts val="600"/>
              </a:spcBef>
              <a:buClr>
                <a:srgbClr val="FFFFFF"/>
              </a:buClr>
              <a:buSzPct val="100000"/>
              <a:buFont typeface="Trebuchet MS"/>
              <a:buAutoNum type="arabicPeriod" startAt="2"/>
              <a:defRPr>
                <a:latin typeface="Arial"/>
                <a:ea typeface="Arial"/>
                <a:cs typeface="Arial"/>
                <a:sym typeface="Arial"/>
              </a:defRPr>
            </a:pPr>
            <a:r>
              <a:rPr sz="1000">
                <a:solidFill>
                  <a:srgbClr val="FFFFFF"/>
                </a:solidFill>
                <a:latin typeface="Calibri"/>
                <a:ea typeface="Calibri"/>
                <a:cs typeface="Calibri"/>
                <a:sym typeface="Calibri"/>
              </a:rPr>
              <a:t>For at komme tilbage til tidligere niveauer, brug "Formindsk list niveau"-knappen</a:t>
            </a:r>
          </a:p>
        </p:txBody>
      </p:sp>
      <p:sp>
        <p:nvSpPr>
          <p:cNvPr id="385" name="Shape 385"/>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86" name="Shape 386"/>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87" name="Shape 387"/>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grpSp>
        <p:nvGrpSpPr>
          <p:cNvPr id="393" name="Group 393"/>
          <p:cNvGrpSpPr/>
          <p:nvPr/>
        </p:nvGrpSpPr>
        <p:grpSpPr>
          <a:xfrm>
            <a:off x="9612313" y="5589587"/>
            <a:ext cx="738188" cy="255588"/>
            <a:chOff x="0" y="0"/>
            <a:chExt cx="738187" cy="255586"/>
          </a:xfrm>
        </p:grpSpPr>
        <p:sp>
          <p:nvSpPr>
            <p:cNvPr id="388" name="Shape 388"/>
            <p:cNvSpPr/>
            <p:nvPr/>
          </p:nvSpPr>
          <p:spPr>
            <a:xfrm>
              <a:off x="0" y="129857"/>
              <a:ext cx="242887"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nvGrpSpPr>
            <p:cNvPr id="392" name="Group 392"/>
            <p:cNvGrpSpPr/>
            <p:nvPr/>
          </p:nvGrpSpPr>
          <p:grpSpPr>
            <a:xfrm>
              <a:off x="285632" y="0"/>
              <a:ext cx="452556" cy="255587"/>
              <a:chOff x="0" y="0"/>
              <a:chExt cx="452554" cy="255586"/>
            </a:xfrm>
          </p:grpSpPr>
          <p:pic>
            <p:nvPicPr>
              <p:cNvPr id="389" name="image1.png"/>
              <p:cNvPicPr>
                <a:picLocks noChangeAspect="1"/>
              </p:cNvPicPr>
              <p:nvPr/>
            </p:nvPicPr>
            <p:blipFill>
              <a:blip r:embed="rId2">
                <a:extLst/>
              </a:blip>
              <a:stretch>
                <a:fillRect/>
              </a:stretch>
            </p:blipFill>
            <p:spPr>
              <a:xfrm>
                <a:off x="0" y="0"/>
                <a:ext cx="452555" cy="230188"/>
              </a:xfrm>
              <a:prstGeom prst="rect">
                <a:avLst/>
              </a:prstGeom>
              <a:ln w="12700" cap="flat">
                <a:noFill/>
                <a:miter lim="400000"/>
              </a:ln>
              <a:effectLst/>
            </p:spPr>
          </p:pic>
          <p:sp>
            <p:nvSpPr>
              <p:cNvPr id="390" name="Shape 390"/>
              <p:cNvSpPr/>
              <p:nvPr/>
            </p:nvSpPr>
            <p:spPr>
              <a:xfrm>
                <a:off x="242950" y="1587"/>
                <a:ext cx="179434"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91" name="Shape 391"/>
              <p:cNvSpPr/>
              <p:nvPr/>
            </p:nvSpPr>
            <p:spPr>
              <a:xfrm flipH="1">
                <a:off x="252478" y="1587"/>
                <a:ext cx="144500"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grpSp>
      <p:grpSp>
        <p:nvGrpSpPr>
          <p:cNvPr id="398" name="Group 398"/>
          <p:cNvGrpSpPr/>
          <p:nvPr/>
        </p:nvGrpSpPr>
        <p:grpSpPr>
          <a:xfrm>
            <a:off x="9658349" y="4214812"/>
            <a:ext cx="684214" cy="263526"/>
            <a:chOff x="0" y="0"/>
            <a:chExt cx="684213" cy="263524"/>
          </a:xfrm>
        </p:grpSpPr>
        <p:pic>
          <p:nvPicPr>
            <p:cNvPr id="394" name="image2.jpg" descr="fke3b.jpg"/>
            <p:cNvPicPr>
              <a:picLocks noChangeAspect="1"/>
            </p:cNvPicPr>
            <p:nvPr/>
          </p:nvPicPr>
          <p:blipFill>
            <a:blip r:embed="rId3">
              <a:extLst/>
            </a:blip>
            <a:stretch>
              <a:fillRect/>
            </a:stretch>
          </p:blipFill>
          <p:spPr>
            <a:xfrm>
              <a:off x="-1" y="28575"/>
              <a:ext cx="412752" cy="201613"/>
            </a:xfrm>
            <a:prstGeom prst="rect">
              <a:avLst/>
            </a:prstGeom>
            <a:ln w="12700" cap="flat">
              <a:noFill/>
              <a:miter lim="400000"/>
            </a:ln>
            <a:effectLst/>
          </p:spPr>
        </p:pic>
        <p:sp>
          <p:nvSpPr>
            <p:cNvPr id="395" name="Shape 395"/>
            <p:cNvSpPr/>
            <p:nvPr/>
          </p:nvSpPr>
          <p:spPr>
            <a:xfrm>
              <a:off x="-1" y="7937"/>
              <a:ext cx="190502" cy="255588"/>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96" name="Shape 396"/>
            <p:cNvSpPr/>
            <p:nvPr/>
          </p:nvSpPr>
          <p:spPr>
            <a:xfrm flipH="1">
              <a:off x="15875" y="0"/>
              <a:ext cx="184151" cy="252413"/>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397" name="Shape 397"/>
            <p:cNvSpPr/>
            <p:nvPr/>
          </p:nvSpPr>
          <p:spPr>
            <a:xfrm flipH="1" flipV="1">
              <a:off x="468312" y="120650"/>
              <a:ext cx="215901"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sp>
        <p:nvSpPr>
          <p:cNvPr id="399" name="Shape 399"/>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pic>
        <p:nvPicPr>
          <p:cNvPr id="400" name="image3.png"/>
          <p:cNvPicPr>
            <a:picLocks noChangeAspect="1"/>
          </p:cNvPicPr>
          <p:nvPr/>
        </p:nvPicPr>
        <p:blipFill>
          <a:blip r:embed="rId4">
            <a:extLst/>
          </a:blip>
          <a:stretch>
            <a:fillRect/>
          </a:stretch>
        </p:blipFill>
        <p:spPr>
          <a:xfrm>
            <a:off x="7437436" y="116632"/>
            <a:ext cx="1334915" cy="444972"/>
          </a:xfrm>
          <a:prstGeom prst="rect">
            <a:avLst/>
          </a:prstGeom>
          <a:ln w="12700">
            <a:miter lim="400000"/>
          </a:ln>
        </p:spPr>
      </p:pic>
      <p:sp>
        <p:nvSpPr>
          <p:cNvPr id="401" name="Shape 401"/>
          <p:cNvSpPr>
            <a:spLocks noGrp="1"/>
          </p:cNvSpPr>
          <p:nvPr>
            <p:ph type="title"/>
          </p:nvPr>
        </p:nvSpPr>
        <p:spPr>
          <a:xfrm>
            <a:off x="6640513" y="0"/>
            <a:ext cx="2068513" cy="5829300"/>
          </a:xfrm>
          <a:prstGeom prst="rect">
            <a:avLst/>
          </a:prstGeom>
        </p:spPr>
        <p:txBody>
          <a:bodyPr/>
          <a:lstStyle/>
          <a:p>
            <a:r>
              <a:t>Titeltekst</a:t>
            </a:r>
          </a:p>
        </p:txBody>
      </p:sp>
      <p:sp>
        <p:nvSpPr>
          <p:cNvPr id="402" name="Shape 402"/>
          <p:cNvSpPr>
            <a:spLocks noGrp="1"/>
          </p:cNvSpPr>
          <p:nvPr>
            <p:ph type="body" idx="1"/>
          </p:nvPr>
        </p:nvSpPr>
        <p:spPr>
          <a:xfrm>
            <a:off x="431800" y="1277937"/>
            <a:ext cx="6056313" cy="5580064"/>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403" name="Shape 40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eldias">
    <p:spTree>
      <p:nvGrpSpPr>
        <p:cNvPr id="1" name=""/>
        <p:cNvGrpSpPr/>
        <p:nvPr/>
      </p:nvGrpSpPr>
      <p:grpSpPr>
        <a:xfrm>
          <a:off x="0" y="0"/>
          <a:ext cx="0" cy="0"/>
          <a:chOff x="0" y="0"/>
          <a:chExt cx="0" cy="0"/>
        </a:xfrm>
      </p:grpSpPr>
      <p:pic>
        <p:nvPicPr>
          <p:cNvPr id="410" name="image6.jpe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411" name="Shape 411"/>
          <p:cNvSpPr/>
          <p:nvPr/>
        </p:nvSpPr>
        <p:spPr>
          <a:xfrm>
            <a:off x="431800" y="1204912"/>
            <a:ext cx="1800225" cy="1"/>
          </a:xfrm>
          <a:prstGeom prst="line">
            <a:avLst/>
          </a:prstGeom>
          <a:ln w="6350">
            <a:solidFill>
              <a:srgbClr val="FFFFFF"/>
            </a:solidFill>
          </a:ln>
        </p:spPr>
        <p:txBody>
          <a:bodyPr lIns="0" tIns="0" rIns="0" bIns="0" anchor="ctr"/>
          <a:lstStyle/>
          <a:p>
            <a:pPr defTabSz="457200">
              <a:lnSpc>
                <a:spcPct val="100000"/>
              </a:lnSpc>
              <a:defRPr sz="1200">
                <a:latin typeface="+mj-lt"/>
                <a:ea typeface="+mj-ea"/>
                <a:cs typeface="+mj-cs"/>
                <a:sym typeface="Helvetica"/>
              </a:defRPr>
            </a:pPr>
            <a:endParaRPr/>
          </a:p>
        </p:txBody>
      </p:sp>
      <p:pic>
        <p:nvPicPr>
          <p:cNvPr id="412" name="image7.jpeg"/>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413" name="Shape 413"/>
          <p:cNvSpPr/>
          <p:nvPr/>
        </p:nvSpPr>
        <p:spPr>
          <a:xfrm>
            <a:off x="431799" y="6099175"/>
            <a:ext cx="6405565" cy="0"/>
          </a:xfrm>
          <a:prstGeom prst="line">
            <a:avLst/>
          </a:prstGeom>
          <a:ln w="6350">
            <a:solidFill>
              <a:srgbClr val="FFFFFF"/>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414" name="Shape 414"/>
          <p:cNvSpPr/>
          <p:nvPr/>
        </p:nvSpPr>
        <p:spPr>
          <a:xfrm>
            <a:off x="7088188" y="6099175"/>
            <a:ext cx="1619251" cy="0"/>
          </a:xfrm>
          <a:prstGeom prst="line">
            <a:avLst/>
          </a:prstGeom>
          <a:ln w="6350">
            <a:solidFill>
              <a:srgbClr val="FFFFFF"/>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415" name="Shape 415"/>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sp>
        <p:nvSpPr>
          <p:cNvPr id="416" name="Shape 416"/>
          <p:cNvSpPr>
            <a:spLocks noGrp="1"/>
          </p:cNvSpPr>
          <p:nvPr>
            <p:ph type="title"/>
          </p:nvPr>
        </p:nvSpPr>
        <p:spPr>
          <a:xfrm>
            <a:off x="431800" y="0"/>
            <a:ext cx="6478588" cy="2420938"/>
          </a:xfrm>
          <a:prstGeom prst="rect">
            <a:avLst/>
          </a:prstGeom>
        </p:spPr>
        <p:txBody>
          <a:bodyPr/>
          <a:lstStyle>
            <a:lvl1pPr>
              <a:defRPr>
                <a:solidFill>
                  <a:srgbClr val="FFFFFF"/>
                </a:solidFill>
              </a:defRPr>
            </a:lvl1pPr>
          </a:lstStyle>
          <a:p>
            <a:r>
              <a:t>Titeltekst</a:t>
            </a:r>
          </a:p>
        </p:txBody>
      </p:sp>
      <p:sp>
        <p:nvSpPr>
          <p:cNvPr id="417" name="Shape 417"/>
          <p:cNvSpPr>
            <a:spLocks noGrp="1"/>
          </p:cNvSpPr>
          <p:nvPr>
            <p:ph type="body" sz="half" idx="1"/>
          </p:nvPr>
        </p:nvSpPr>
        <p:spPr>
          <a:xfrm>
            <a:off x="431800" y="2497138"/>
            <a:ext cx="6478588" cy="2859088"/>
          </a:xfrm>
          <a:prstGeom prst="rect">
            <a:avLst/>
          </a:prstGeom>
        </p:spPr>
        <p:txBody>
          <a:bodyPr/>
          <a:lstStyle>
            <a:lvl1pPr marL="0" indent="0">
              <a:lnSpc>
                <a:spcPts val="2200"/>
              </a:lnSpc>
              <a:spcBef>
                <a:spcPts val="500"/>
              </a:spcBef>
              <a:buSzTx/>
              <a:buNone/>
              <a:defRPr sz="2400">
                <a:solidFill>
                  <a:srgbClr val="FFFFFF"/>
                </a:solidFill>
              </a:defRPr>
            </a:lvl1pPr>
            <a:lvl2pPr marL="690562" indent="-228600">
              <a:lnSpc>
                <a:spcPts val="2200"/>
              </a:lnSpc>
              <a:spcBef>
                <a:spcPts val="500"/>
              </a:spcBef>
              <a:defRPr sz="2400">
                <a:solidFill>
                  <a:srgbClr val="FFFFFF"/>
                </a:solidFill>
              </a:defRPr>
            </a:lvl2pPr>
            <a:lvl3pPr marL="1119187" indent="-209550">
              <a:lnSpc>
                <a:spcPts val="2200"/>
              </a:lnSpc>
              <a:spcBef>
                <a:spcPts val="500"/>
              </a:spcBef>
              <a:defRPr sz="2400">
                <a:solidFill>
                  <a:srgbClr val="FFFFFF"/>
                </a:solidFill>
              </a:defRPr>
            </a:lvl3pPr>
            <a:lvl4pPr marL="1578293" indent="-240031">
              <a:lnSpc>
                <a:spcPts val="2200"/>
              </a:lnSpc>
              <a:spcBef>
                <a:spcPts val="500"/>
              </a:spcBef>
              <a:defRPr sz="2400">
                <a:solidFill>
                  <a:srgbClr val="FFFFFF"/>
                </a:solidFill>
              </a:defRPr>
            </a:lvl4pPr>
            <a:lvl5pPr marL="1651454" indent="-149679">
              <a:lnSpc>
                <a:spcPts val="2200"/>
              </a:lnSpc>
              <a:spcBef>
                <a:spcPts val="500"/>
              </a:spcBef>
              <a:defRPr sz="2400">
                <a:solidFill>
                  <a:srgbClr val="FFFFFF"/>
                </a:solidFill>
              </a:defRPr>
            </a:lvl5pPr>
          </a:lstStyle>
          <a:p>
            <a:r>
              <a:t>Brødtekst, niveau et</a:t>
            </a:r>
          </a:p>
          <a:p>
            <a:pPr lvl="1"/>
            <a:r>
              <a:t>Brødtekst, niveau to</a:t>
            </a:r>
          </a:p>
          <a:p>
            <a:pPr lvl="2"/>
            <a:r>
              <a:t>Brødtekst, niveau tre</a:t>
            </a:r>
          </a:p>
          <a:p>
            <a:pPr lvl="3"/>
            <a:r>
              <a:t>Brødtekst, niveau fire</a:t>
            </a:r>
          </a:p>
          <a:p>
            <a:pPr lvl="4"/>
            <a:r>
              <a:t>Brødtekst, niveau fem</a:t>
            </a:r>
          </a:p>
        </p:txBody>
      </p:sp>
      <p:pic>
        <p:nvPicPr>
          <p:cNvPr id="418" name="image5.png"/>
          <p:cNvPicPr>
            <a:picLocks noChangeAspect="1"/>
          </p:cNvPicPr>
          <p:nvPr/>
        </p:nvPicPr>
        <p:blipFill>
          <a:blip r:embed="rId4">
            <a:extLst/>
          </a:blip>
          <a:stretch>
            <a:fillRect/>
          </a:stretch>
        </p:blipFill>
        <p:spPr>
          <a:xfrm>
            <a:off x="7491089" y="103709"/>
            <a:ext cx="1334915" cy="444972"/>
          </a:xfrm>
          <a:prstGeom prst="rect">
            <a:avLst/>
          </a:prstGeom>
          <a:ln w="12700">
            <a:miter lim="400000"/>
          </a:ln>
        </p:spPr>
      </p:pic>
      <p:sp>
        <p:nvSpPr>
          <p:cNvPr id="419" name="Shape 419"/>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o indholdsobjekter">
    <p:spTree>
      <p:nvGrpSpPr>
        <p:cNvPr id="1" name=""/>
        <p:cNvGrpSpPr/>
        <p:nvPr/>
      </p:nvGrpSpPr>
      <p:grpSpPr>
        <a:xfrm>
          <a:off x="0" y="0"/>
          <a:ext cx="0" cy="0"/>
          <a:chOff x="0" y="0"/>
          <a:chExt cx="0" cy="0"/>
        </a:xfrm>
      </p:grpSpPr>
      <p:sp>
        <p:nvSpPr>
          <p:cNvPr id="60" name="Shape 60"/>
          <p:cNvSpPr>
            <a:spLocks noGrp="1"/>
          </p:cNvSpPr>
          <p:nvPr>
            <p:ph type="title"/>
          </p:nvPr>
        </p:nvSpPr>
        <p:spPr>
          <a:xfrm>
            <a:off x="431800" y="0"/>
            <a:ext cx="6478588" cy="2420938"/>
          </a:xfrm>
          <a:prstGeom prst="rect">
            <a:avLst/>
          </a:prstGeom>
        </p:spPr>
        <p:txBody>
          <a:bodyPr/>
          <a:lstStyle/>
          <a:p>
            <a:r>
              <a:t>Titeltekst</a:t>
            </a:r>
          </a:p>
        </p:txBody>
      </p:sp>
      <p:sp>
        <p:nvSpPr>
          <p:cNvPr id="61" name="Shape 61"/>
          <p:cNvSpPr>
            <a:spLocks noGrp="1"/>
          </p:cNvSpPr>
          <p:nvPr>
            <p:ph type="body" sz="half" idx="1"/>
          </p:nvPr>
        </p:nvSpPr>
        <p:spPr>
          <a:xfrm>
            <a:off x="431800" y="2497138"/>
            <a:ext cx="4062413" cy="4360863"/>
          </a:xfrm>
          <a:prstGeom prst="rect">
            <a:avLst/>
          </a:prstGeom>
        </p:spPr>
        <p:txBody>
          <a:bodyPr/>
          <a:lstStyle>
            <a:lvl1pPr>
              <a:spcBef>
                <a:spcPts val="600"/>
              </a:spcBef>
              <a:defRPr sz="2800"/>
            </a:lvl1pPr>
            <a:lvl2pPr marL="617537" indent="-155575">
              <a:spcBef>
                <a:spcPts val="600"/>
              </a:spcBef>
              <a:defRPr sz="2800"/>
            </a:lvl2pPr>
            <a:lvl3pPr marL="1056323" indent="-146685">
              <a:spcBef>
                <a:spcPts val="600"/>
              </a:spcBef>
              <a:defRPr sz="2800"/>
            </a:lvl3pPr>
            <a:lvl4pPr marL="1493837" indent="-155575">
              <a:spcBef>
                <a:spcPts val="600"/>
              </a:spcBef>
              <a:defRPr sz="2800"/>
            </a:lvl4pPr>
            <a:lvl5pPr marL="1637595" indent="-135820">
              <a:spcBef>
                <a:spcPts val="600"/>
              </a:spcBef>
              <a:defRPr sz="28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62" name="Shape 6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el og indholdsobjekt">
    <p:spTree>
      <p:nvGrpSpPr>
        <p:cNvPr id="1" name=""/>
        <p:cNvGrpSpPr/>
        <p:nvPr/>
      </p:nvGrpSpPr>
      <p:grpSpPr>
        <a:xfrm>
          <a:off x="0" y="0"/>
          <a:ext cx="0" cy="0"/>
          <a:chOff x="0" y="0"/>
          <a:chExt cx="0" cy="0"/>
        </a:xfrm>
      </p:grpSpPr>
      <p:sp>
        <p:nvSpPr>
          <p:cNvPr id="426" name="Shape 426"/>
          <p:cNvSpPr>
            <a:spLocks noGrp="1"/>
          </p:cNvSpPr>
          <p:nvPr>
            <p:ph type="title"/>
          </p:nvPr>
        </p:nvSpPr>
        <p:spPr>
          <a:xfrm>
            <a:off x="431800" y="0"/>
            <a:ext cx="6478588" cy="2420938"/>
          </a:xfrm>
          <a:prstGeom prst="rect">
            <a:avLst/>
          </a:prstGeom>
        </p:spPr>
        <p:txBody>
          <a:bodyPr/>
          <a:lstStyle/>
          <a:p>
            <a:r>
              <a:t>Titeltekst</a:t>
            </a:r>
          </a:p>
        </p:txBody>
      </p:sp>
      <p:sp>
        <p:nvSpPr>
          <p:cNvPr id="427" name="Shape 427"/>
          <p:cNvSpPr>
            <a:spLocks noGrp="1"/>
          </p:cNvSpPr>
          <p:nvPr>
            <p:ph type="body" idx="1"/>
          </p:nvPr>
        </p:nvSpPr>
        <p:spPr>
          <a:xfrm>
            <a:off x="431800" y="2497138"/>
            <a:ext cx="8277225" cy="4360863"/>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428" name="Shape 42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Afsnitsoverskrift">
    <p:spTree>
      <p:nvGrpSpPr>
        <p:cNvPr id="1" name=""/>
        <p:cNvGrpSpPr/>
        <p:nvPr/>
      </p:nvGrpSpPr>
      <p:grpSpPr>
        <a:xfrm>
          <a:off x="0" y="0"/>
          <a:ext cx="0" cy="0"/>
          <a:chOff x="0" y="0"/>
          <a:chExt cx="0" cy="0"/>
        </a:xfrm>
      </p:grpSpPr>
      <p:sp>
        <p:nvSpPr>
          <p:cNvPr id="435" name="Shape 435"/>
          <p:cNvSpPr>
            <a:spLocks noGrp="1"/>
          </p:cNvSpPr>
          <p:nvPr>
            <p:ph type="title"/>
          </p:nvPr>
        </p:nvSpPr>
        <p:spPr>
          <a:xfrm>
            <a:off x="722312" y="4406900"/>
            <a:ext cx="7772401" cy="1362075"/>
          </a:xfrm>
          <a:prstGeom prst="rect">
            <a:avLst/>
          </a:prstGeom>
        </p:spPr>
        <p:txBody>
          <a:bodyPr anchor="t"/>
          <a:lstStyle>
            <a:lvl1pPr>
              <a:defRPr sz="4000" cap="all"/>
            </a:lvl1pPr>
          </a:lstStyle>
          <a:p>
            <a:r>
              <a:t>Titeltekst</a:t>
            </a:r>
          </a:p>
        </p:txBody>
      </p:sp>
      <p:sp>
        <p:nvSpPr>
          <p:cNvPr id="436" name="Shape 436"/>
          <p:cNvSpPr>
            <a:spLocks noGrp="1"/>
          </p:cNvSpPr>
          <p:nvPr>
            <p:ph type="body" sz="quarter" idx="1"/>
          </p:nvPr>
        </p:nvSpPr>
        <p:spPr>
          <a:xfrm>
            <a:off x="722312" y="2906713"/>
            <a:ext cx="7772401" cy="1500188"/>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437" name="Shape 437"/>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o indholdsobjekter">
    <p:spTree>
      <p:nvGrpSpPr>
        <p:cNvPr id="1" name=""/>
        <p:cNvGrpSpPr/>
        <p:nvPr/>
      </p:nvGrpSpPr>
      <p:grpSpPr>
        <a:xfrm>
          <a:off x="0" y="0"/>
          <a:ext cx="0" cy="0"/>
          <a:chOff x="0" y="0"/>
          <a:chExt cx="0" cy="0"/>
        </a:xfrm>
      </p:grpSpPr>
      <p:sp>
        <p:nvSpPr>
          <p:cNvPr id="444" name="Shape 444"/>
          <p:cNvSpPr>
            <a:spLocks noGrp="1"/>
          </p:cNvSpPr>
          <p:nvPr>
            <p:ph type="title"/>
          </p:nvPr>
        </p:nvSpPr>
        <p:spPr>
          <a:xfrm>
            <a:off x="431800" y="0"/>
            <a:ext cx="6478588" cy="2420938"/>
          </a:xfrm>
          <a:prstGeom prst="rect">
            <a:avLst/>
          </a:prstGeom>
        </p:spPr>
        <p:txBody>
          <a:bodyPr/>
          <a:lstStyle/>
          <a:p>
            <a:r>
              <a:t>Titeltekst</a:t>
            </a:r>
          </a:p>
        </p:txBody>
      </p:sp>
      <p:sp>
        <p:nvSpPr>
          <p:cNvPr id="445" name="Shape 445"/>
          <p:cNvSpPr>
            <a:spLocks noGrp="1"/>
          </p:cNvSpPr>
          <p:nvPr>
            <p:ph type="body" sz="half" idx="1"/>
          </p:nvPr>
        </p:nvSpPr>
        <p:spPr>
          <a:xfrm>
            <a:off x="431800" y="2497138"/>
            <a:ext cx="4062413" cy="4360863"/>
          </a:xfrm>
          <a:prstGeom prst="rect">
            <a:avLst/>
          </a:prstGeom>
        </p:spPr>
        <p:txBody>
          <a:bodyPr/>
          <a:lstStyle>
            <a:lvl1pPr>
              <a:spcBef>
                <a:spcPts val="600"/>
              </a:spcBef>
              <a:defRPr sz="2800"/>
            </a:lvl1pPr>
            <a:lvl2pPr marL="617537" indent="-155575">
              <a:spcBef>
                <a:spcPts val="600"/>
              </a:spcBef>
              <a:defRPr sz="2800"/>
            </a:lvl2pPr>
            <a:lvl3pPr marL="1056323" indent="-146685">
              <a:spcBef>
                <a:spcPts val="600"/>
              </a:spcBef>
              <a:defRPr sz="2800"/>
            </a:lvl3pPr>
            <a:lvl4pPr marL="1493837" indent="-155575">
              <a:spcBef>
                <a:spcPts val="600"/>
              </a:spcBef>
              <a:defRPr sz="2800"/>
            </a:lvl4pPr>
            <a:lvl5pPr marL="1637595" indent="-135820">
              <a:spcBef>
                <a:spcPts val="600"/>
              </a:spcBef>
              <a:defRPr sz="28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446" name="Shape 44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Sammenligning">
    <p:spTree>
      <p:nvGrpSpPr>
        <p:cNvPr id="1" name=""/>
        <p:cNvGrpSpPr/>
        <p:nvPr/>
      </p:nvGrpSpPr>
      <p:grpSpPr>
        <a:xfrm>
          <a:off x="0" y="0"/>
          <a:ext cx="0" cy="0"/>
          <a:chOff x="0" y="0"/>
          <a:chExt cx="0" cy="0"/>
        </a:xfrm>
      </p:grpSpPr>
      <p:sp>
        <p:nvSpPr>
          <p:cNvPr id="453" name="Shape 453"/>
          <p:cNvSpPr>
            <a:spLocks noGrp="1"/>
          </p:cNvSpPr>
          <p:nvPr>
            <p:ph type="title"/>
          </p:nvPr>
        </p:nvSpPr>
        <p:spPr>
          <a:xfrm>
            <a:off x="457200" y="0"/>
            <a:ext cx="8229600" cy="1417638"/>
          </a:xfrm>
          <a:prstGeom prst="rect">
            <a:avLst/>
          </a:prstGeom>
        </p:spPr>
        <p:txBody>
          <a:bodyPr/>
          <a:lstStyle/>
          <a:p>
            <a:r>
              <a:t>Titeltekst</a:t>
            </a:r>
          </a:p>
        </p:txBody>
      </p:sp>
      <p:sp>
        <p:nvSpPr>
          <p:cNvPr id="454" name="Shape 454"/>
          <p:cNvSpPr>
            <a:spLocks noGrp="1"/>
          </p:cNvSpPr>
          <p:nvPr>
            <p:ph type="body" sz="quarter" idx="1"/>
          </p:nvPr>
        </p:nvSpPr>
        <p:spPr>
          <a:xfrm>
            <a:off x="457200" y="1417637"/>
            <a:ext cx="4040188" cy="757238"/>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455" name="Shape 45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Kun titel">
    <p:spTree>
      <p:nvGrpSpPr>
        <p:cNvPr id="1" name=""/>
        <p:cNvGrpSpPr/>
        <p:nvPr/>
      </p:nvGrpSpPr>
      <p:grpSpPr>
        <a:xfrm>
          <a:off x="0" y="0"/>
          <a:ext cx="0" cy="0"/>
          <a:chOff x="0" y="0"/>
          <a:chExt cx="0" cy="0"/>
        </a:xfrm>
      </p:grpSpPr>
      <p:sp>
        <p:nvSpPr>
          <p:cNvPr id="462" name="Shape 462"/>
          <p:cNvSpPr>
            <a:spLocks noGrp="1"/>
          </p:cNvSpPr>
          <p:nvPr>
            <p:ph type="title"/>
          </p:nvPr>
        </p:nvSpPr>
        <p:spPr>
          <a:xfrm>
            <a:off x="431800" y="1277937"/>
            <a:ext cx="6478588" cy="1143001"/>
          </a:xfrm>
          <a:prstGeom prst="rect">
            <a:avLst/>
          </a:prstGeom>
        </p:spPr>
        <p:txBody>
          <a:bodyPr/>
          <a:lstStyle/>
          <a:p>
            <a:r>
              <a:t>Titeltekst</a:t>
            </a:r>
          </a:p>
        </p:txBody>
      </p:sp>
      <p:sp>
        <p:nvSpPr>
          <p:cNvPr id="463" name="Shape 46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omt">
    <p:spTree>
      <p:nvGrpSpPr>
        <p:cNvPr id="1" name=""/>
        <p:cNvGrpSpPr/>
        <p:nvPr/>
      </p:nvGrpSpPr>
      <p:grpSpPr>
        <a:xfrm>
          <a:off x="0" y="0"/>
          <a:ext cx="0" cy="0"/>
          <a:chOff x="0" y="0"/>
          <a:chExt cx="0" cy="0"/>
        </a:xfrm>
      </p:grpSpPr>
      <p:sp>
        <p:nvSpPr>
          <p:cNvPr id="470" name="Shape 47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Indhold med billedtekst">
    <p:spTree>
      <p:nvGrpSpPr>
        <p:cNvPr id="1" name=""/>
        <p:cNvGrpSpPr/>
        <p:nvPr/>
      </p:nvGrpSpPr>
      <p:grpSpPr>
        <a:xfrm>
          <a:off x="0" y="0"/>
          <a:ext cx="0" cy="0"/>
          <a:chOff x="0" y="0"/>
          <a:chExt cx="0" cy="0"/>
        </a:xfrm>
      </p:grpSpPr>
      <p:sp>
        <p:nvSpPr>
          <p:cNvPr id="477" name="Shape 477"/>
          <p:cNvSpPr>
            <a:spLocks noGrp="1"/>
          </p:cNvSpPr>
          <p:nvPr>
            <p:ph type="title"/>
          </p:nvPr>
        </p:nvSpPr>
        <p:spPr>
          <a:xfrm>
            <a:off x="457200" y="0"/>
            <a:ext cx="3008314" cy="1435100"/>
          </a:xfrm>
          <a:prstGeom prst="rect">
            <a:avLst/>
          </a:prstGeom>
        </p:spPr>
        <p:txBody>
          <a:bodyPr/>
          <a:lstStyle>
            <a:lvl1pPr>
              <a:defRPr sz="2000"/>
            </a:lvl1pPr>
          </a:lstStyle>
          <a:p>
            <a:r>
              <a:t>Titeltekst</a:t>
            </a:r>
          </a:p>
        </p:txBody>
      </p:sp>
      <p:sp>
        <p:nvSpPr>
          <p:cNvPr id="478" name="Shape 478"/>
          <p:cNvSpPr>
            <a:spLocks noGrp="1"/>
          </p:cNvSpPr>
          <p:nvPr>
            <p:ph type="body" idx="1"/>
          </p:nvPr>
        </p:nvSpPr>
        <p:spPr>
          <a:xfrm>
            <a:off x="3575050" y="273050"/>
            <a:ext cx="5111750" cy="6584950"/>
          </a:xfrm>
          <a:prstGeom prst="rect">
            <a:avLst/>
          </a:prstGeom>
        </p:spPr>
        <p:txBody>
          <a:bodyPr/>
          <a:lstStyle>
            <a:lvl1pPr>
              <a:spcBef>
                <a:spcPts val="700"/>
              </a:spcBef>
              <a:defRPr sz="3200"/>
            </a:lvl1pPr>
            <a:lvl2pPr marL="614362" indent="-152400">
              <a:spcBef>
                <a:spcPts val="700"/>
              </a:spcBef>
              <a:defRPr sz="3200"/>
            </a:lvl2pPr>
            <a:lvl3pPr marL="1049337" indent="-139700">
              <a:spcBef>
                <a:spcPts val="700"/>
              </a:spcBef>
              <a:defRPr sz="3200"/>
            </a:lvl3pPr>
            <a:lvl4pPr marL="1498282" indent="-160020">
              <a:spcBef>
                <a:spcPts val="700"/>
              </a:spcBef>
              <a:defRPr sz="3200"/>
            </a:lvl4pPr>
            <a:lvl5pPr marL="1641475" indent="-139700">
              <a:spcBef>
                <a:spcPts val="700"/>
              </a:spcBef>
              <a:defRPr sz="32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479" name="Shape 479"/>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illede med billedtekst">
    <p:spTree>
      <p:nvGrpSpPr>
        <p:cNvPr id="1" name=""/>
        <p:cNvGrpSpPr/>
        <p:nvPr/>
      </p:nvGrpSpPr>
      <p:grpSpPr>
        <a:xfrm>
          <a:off x="0" y="0"/>
          <a:ext cx="0" cy="0"/>
          <a:chOff x="0" y="0"/>
          <a:chExt cx="0" cy="0"/>
        </a:xfrm>
      </p:grpSpPr>
      <p:sp>
        <p:nvSpPr>
          <p:cNvPr id="486" name="Shape 486"/>
          <p:cNvSpPr>
            <a:spLocks noGrp="1"/>
          </p:cNvSpPr>
          <p:nvPr>
            <p:ph type="title"/>
          </p:nvPr>
        </p:nvSpPr>
        <p:spPr>
          <a:xfrm>
            <a:off x="1792288" y="4800600"/>
            <a:ext cx="5486401" cy="566738"/>
          </a:xfrm>
          <a:prstGeom prst="rect">
            <a:avLst/>
          </a:prstGeom>
        </p:spPr>
        <p:txBody>
          <a:bodyPr/>
          <a:lstStyle>
            <a:lvl1pPr>
              <a:defRPr sz="2000"/>
            </a:lvl1pPr>
          </a:lstStyle>
          <a:p>
            <a:r>
              <a:t>Titeltekst</a:t>
            </a:r>
          </a:p>
        </p:txBody>
      </p:sp>
      <p:sp>
        <p:nvSpPr>
          <p:cNvPr id="487" name="Shape 487"/>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488" name="Shape 48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el og lodret tekst">
    <p:spTree>
      <p:nvGrpSpPr>
        <p:cNvPr id="1" name=""/>
        <p:cNvGrpSpPr/>
        <p:nvPr/>
      </p:nvGrpSpPr>
      <p:grpSpPr>
        <a:xfrm>
          <a:off x="0" y="0"/>
          <a:ext cx="0" cy="0"/>
          <a:chOff x="0" y="0"/>
          <a:chExt cx="0" cy="0"/>
        </a:xfrm>
      </p:grpSpPr>
      <p:sp>
        <p:nvSpPr>
          <p:cNvPr id="495" name="Shape 495"/>
          <p:cNvSpPr>
            <a:spLocks noGrp="1"/>
          </p:cNvSpPr>
          <p:nvPr>
            <p:ph type="title"/>
          </p:nvPr>
        </p:nvSpPr>
        <p:spPr>
          <a:xfrm>
            <a:off x="431800" y="0"/>
            <a:ext cx="6478588" cy="2420938"/>
          </a:xfrm>
          <a:prstGeom prst="rect">
            <a:avLst/>
          </a:prstGeom>
        </p:spPr>
        <p:txBody>
          <a:bodyPr/>
          <a:lstStyle/>
          <a:p>
            <a:r>
              <a:t>Titeltekst</a:t>
            </a:r>
          </a:p>
        </p:txBody>
      </p:sp>
      <p:sp>
        <p:nvSpPr>
          <p:cNvPr id="496" name="Shape 496"/>
          <p:cNvSpPr>
            <a:spLocks noGrp="1"/>
          </p:cNvSpPr>
          <p:nvPr>
            <p:ph type="body" idx="1"/>
          </p:nvPr>
        </p:nvSpPr>
        <p:spPr>
          <a:xfrm>
            <a:off x="431800" y="2497138"/>
            <a:ext cx="8277225" cy="4360863"/>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497" name="Shape 497"/>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Lodret titel og tekst">
    <p:spTree>
      <p:nvGrpSpPr>
        <p:cNvPr id="1" name=""/>
        <p:cNvGrpSpPr/>
        <p:nvPr/>
      </p:nvGrpSpPr>
      <p:grpSpPr>
        <a:xfrm>
          <a:off x="0" y="0"/>
          <a:ext cx="0" cy="0"/>
          <a:chOff x="0" y="0"/>
          <a:chExt cx="0" cy="0"/>
        </a:xfrm>
      </p:grpSpPr>
      <p:sp>
        <p:nvSpPr>
          <p:cNvPr id="504" name="Shape 504"/>
          <p:cNvSpPr>
            <a:spLocks noGrp="1"/>
          </p:cNvSpPr>
          <p:nvPr>
            <p:ph type="title"/>
          </p:nvPr>
        </p:nvSpPr>
        <p:spPr>
          <a:xfrm>
            <a:off x="6640513" y="0"/>
            <a:ext cx="2068513" cy="5829300"/>
          </a:xfrm>
          <a:prstGeom prst="rect">
            <a:avLst/>
          </a:prstGeom>
        </p:spPr>
        <p:txBody>
          <a:bodyPr/>
          <a:lstStyle/>
          <a:p>
            <a:r>
              <a:t>Titeltekst</a:t>
            </a:r>
          </a:p>
        </p:txBody>
      </p:sp>
      <p:sp>
        <p:nvSpPr>
          <p:cNvPr id="505" name="Shape 505"/>
          <p:cNvSpPr>
            <a:spLocks noGrp="1"/>
          </p:cNvSpPr>
          <p:nvPr>
            <p:ph type="body" idx="1"/>
          </p:nvPr>
        </p:nvSpPr>
        <p:spPr>
          <a:xfrm>
            <a:off x="431800" y="1277937"/>
            <a:ext cx="6056313" cy="5580064"/>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506" name="Shape 50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Kun titel">
    <p:spTree>
      <p:nvGrpSpPr>
        <p:cNvPr id="1" name=""/>
        <p:cNvGrpSpPr/>
        <p:nvPr/>
      </p:nvGrpSpPr>
      <p:grpSpPr>
        <a:xfrm>
          <a:off x="0" y="0"/>
          <a:ext cx="0" cy="0"/>
          <a:chOff x="0" y="0"/>
          <a:chExt cx="0" cy="0"/>
        </a:xfrm>
      </p:grpSpPr>
      <p:sp>
        <p:nvSpPr>
          <p:cNvPr id="78" name="Shape 78"/>
          <p:cNvSpPr>
            <a:spLocks noGrp="1"/>
          </p:cNvSpPr>
          <p:nvPr>
            <p:ph type="title"/>
          </p:nvPr>
        </p:nvSpPr>
        <p:spPr>
          <a:xfrm>
            <a:off x="431800" y="1277937"/>
            <a:ext cx="6478588" cy="1143001"/>
          </a:xfrm>
          <a:prstGeom prst="rect">
            <a:avLst/>
          </a:prstGeom>
        </p:spPr>
        <p:txBody>
          <a:bodyPr/>
          <a:lstStyle/>
          <a:p>
            <a:r>
              <a:t>Titeltekst</a:t>
            </a:r>
          </a:p>
        </p:txBody>
      </p:sp>
      <p:sp>
        <p:nvSpPr>
          <p:cNvPr id="79" name="Shape 79"/>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3/22/2018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6CB4B4D-7CA3-9044-876B-883B54F8677D}" type="slidenum">
              <a:rPr lang="tr-TR" smtClean="0"/>
              <a:t>‹nr.›</a:t>
            </a:fld>
            <a:endParaRPr lang="tr-TR"/>
          </a:p>
        </p:txBody>
      </p:sp>
    </p:spTree>
    <p:extLst>
      <p:ext uri="{BB962C8B-B14F-4D97-AF65-F5344CB8AC3E}">
        <p14:creationId xmlns:p14="http://schemas.microsoft.com/office/powerpoint/2010/main" val="3217648529"/>
      </p:ext>
    </p:extLst>
  </p:cSld>
  <p:clrMapOvr>
    <a:masterClrMapping/>
  </p:clrMapOvr>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1_Indhold med billedtekst">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da-DK"/>
              <a:t>Klik for at redigere i masteren</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9" name="Date Placeholder 8"/>
          <p:cNvSpPr>
            <a:spLocks noGrp="1"/>
          </p:cNvSpPr>
          <p:nvPr>
            <p:ph type="dt" sz="half" idx="10"/>
          </p:nvPr>
        </p:nvSpPr>
        <p:spPr/>
        <p:txBody>
          <a:bodyPr/>
          <a:lstStyle/>
          <a:p>
            <a:fld id="{D1BE4249-C0D0-4B06-8692-E8BB871AF643}" type="datetimeFigureOut">
              <a:rPr lang="en-US" smtClean="0"/>
              <a:t>3/22/2018</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6CB4B4D-7CA3-9044-876B-883B54F8677D}" type="slidenum">
              <a:rPr lang="tr-TR" smtClean="0"/>
              <a:t>‹nr.›</a:t>
            </a:fld>
            <a:endParaRPr lang="tr-TR"/>
          </a:p>
        </p:txBody>
      </p:sp>
    </p:spTree>
    <p:extLst>
      <p:ext uri="{BB962C8B-B14F-4D97-AF65-F5344CB8AC3E}">
        <p14:creationId xmlns:p14="http://schemas.microsoft.com/office/powerpoint/2010/main" val="2943527804"/>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omt">
    <p:spTree>
      <p:nvGrpSpPr>
        <p:cNvPr id="1" name=""/>
        <p:cNvGrpSpPr/>
        <p:nvPr/>
      </p:nvGrpSpPr>
      <p:grpSpPr>
        <a:xfrm>
          <a:off x="0" y="0"/>
          <a:ext cx="0" cy="0"/>
          <a:chOff x="0" y="0"/>
          <a:chExt cx="0" cy="0"/>
        </a:xfrm>
      </p:grpSpPr>
      <p:sp>
        <p:nvSpPr>
          <p:cNvPr id="86" name="Shape 8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ndhold med billedtekst">
    <p:spTree>
      <p:nvGrpSpPr>
        <p:cNvPr id="1" name=""/>
        <p:cNvGrpSpPr/>
        <p:nvPr/>
      </p:nvGrpSpPr>
      <p:grpSpPr>
        <a:xfrm>
          <a:off x="0" y="0"/>
          <a:ext cx="0" cy="0"/>
          <a:chOff x="0" y="0"/>
          <a:chExt cx="0" cy="0"/>
        </a:xfrm>
      </p:grpSpPr>
      <p:sp>
        <p:nvSpPr>
          <p:cNvPr id="93" name="Shape 93"/>
          <p:cNvSpPr>
            <a:spLocks noGrp="1"/>
          </p:cNvSpPr>
          <p:nvPr>
            <p:ph type="title"/>
          </p:nvPr>
        </p:nvSpPr>
        <p:spPr>
          <a:xfrm>
            <a:off x="457200" y="0"/>
            <a:ext cx="3008314" cy="1435100"/>
          </a:xfrm>
          <a:prstGeom prst="rect">
            <a:avLst/>
          </a:prstGeom>
        </p:spPr>
        <p:txBody>
          <a:bodyPr/>
          <a:lstStyle>
            <a:lvl1pPr>
              <a:defRPr sz="2000"/>
            </a:lvl1pPr>
          </a:lstStyle>
          <a:p>
            <a:r>
              <a:t>Titeltekst</a:t>
            </a:r>
          </a:p>
        </p:txBody>
      </p:sp>
      <p:sp>
        <p:nvSpPr>
          <p:cNvPr id="94" name="Shape 94"/>
          <p:cNvSpPr>
            <a:spLocks noGrp="1"/>
          </p:cNvSpPr>
          <p:nvPr>
            <p:ph type="body" idx="1"/>
          </p:nvPr>
        </p:nvSpPr>
        <p:spPr>
          <a:xfrm>
            <a:off x="3575050" y="273050"/>
            <a:ext cx="5111750" cy="6584950"/>
          </a:xfrm>
          <a:prstGeom prst="rect">
            <a:avLst/>
          </a:prstGeom>
        </p:spPr>
        <p:txBody>
          <a:bodyPr/>
          <a:lstStyle>
            <a:lvl1pPr>
              <a:spcBef>
                <a:spcPts val="700"/>
              </a:spcBef>
              <a:defRPr sz="3200"/>
            </a:lvl1pPr>
            <a:lvl2pPr marL="614362" indent="-152400">
              <a:spcBef>
                <a:spcPts val="700"/>
              </a:spcBef>
              <a:defRPr sz="3200"/>
            </a:lvl2pPr>
            <a:lvl3pPr marL="1049337" indent="-139700">
              <a:spcBef>
                <a:spcPts val="700"/>
              </a:spcBef>
              <a:defRPr sz="3200"/>
            </a:lvl3pPr>
            <a:lvl4pPr marL="1498282" indent="-160020">
              <a:spcBef>
                <a:spcPts val="700"/>
              </a:spcBef>
              <a:defRPr sz="3200"/>
            </a:lvl4pPr>
            <a:lvl5pPr marL="1641475" indent="-139700">
              <a:spcBef>
                <a:spcPts val="700"/>
              </a:spcBef>
              <a:defRPr sz="32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illede med billedtekst">
    <p:spTree>
      <p:nvGrpSpPr>
        <p:cNvPr id="1" name=""/>
        <p:cNvGrpSpPr/>
        <p:nvPr/>
      </p:nvGrpSpPr>
      <p:grpSpPr>
        <a:xfrm>
          <a:off x="0" y="0"/>
          <a:ext cx="0" cy="0"/>
          <a:chOff x="0" y="0"/>
          <a:chExt cx="0" cy="0"/>
        </a:xfrm>
      </p:grpSpPr>
      <p:sp>
        <p:nvSpPr>
          <p:cNvPr id="102" name="Shape 102"/>
          <p:cNvSpPr>
            <a:spLocks noGrp="1"/>
          </p:cNvSpPr>
          <p:nvPr>
            <p:ph type="title"/>
          </p:nvPr>
        </p:nvSpPr>
        <p:spPr>
          <a:xfrm>
            <a:off x="1792288" y="4800600"/>
            <a:ext cx="5486401" cy="566738"/>
          </a:xfrm>
          <a:prstGeom prst="rect">
            <a:avLst/>
          </a:prstGeom>
        </p:spPr>
        <p:txBody>
          <a:bodyPr/>
          <a:lstStyle>
            <a:lvl1pPr>
              <a:defRPr sz="2000"/>
            </a:lvl1pPr>
          </a:lstStyle>
          <a:p>
            <a:r>
              <a:t>Titeltekst</a:t>
            </a:r>
          </a:p>
        </p:txBody>
      </p:sp>
      <p:sp>
        <p:nvSpPr>
          <p:cNvPr id="103" name="Shape 103"/>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04" name="Shape 10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og lodret tekst">
    <p:spTree>
      <p:nvGrpSpPr>
        <p:cNvPr id="1" name=""/>
        <p:cNvGrpSpPr/>
        <p:nvPr/>
      </p:nvGrpSpPr>
      <p:grpSpPr>
        <a:xfrm>
          <a:off x="0" y="0"/>
          <a:ext cx="0" cy="0"/>
          <a:chOff x="0" y="0"/>
          <a:chExt cx="0" cy="0"/>
        </a:xfrm>
      </p:grpSpPr>
      <p:sp>
        <p:nvSpPr>
          <p:cNvPr id="111" name="Shape 111"/>
          <p:cNvSpPr>
            <a:spLocks noGrp="1"/>
          </p:cNvSpPr>
          <p:nvPr>
            <p:ph type="title"/>
          </p:nvPr>
        </p:nvSpPr>
        <p:spPr>
          <a:xfrm>
            <a:off x="431800" y="0"/>
            <a:ext cx="6478588" cy="2420938"/>
          </a:xfrm>
          <a:prstGeom prst="rect">
            <a:avLst/>
          </a:prstGeom>
        </p:spPr>
        <p:txBody>
          <a:bodyPr/>
          <a:lstStyle/>
          <a:p>
            <a:r>
              <a:t>Titeltekst</a:t>
            </a:r>
          </a:p>
        </p:txBody>
      </p:sp>
      <p:sp>
        <p:nvSpPr>
          <p:cNvPr id="112" name="Shape 112"/>
          <p:cNvSpPr>
            <a:spLocks noGrp="1"/>
          </p:cNvSpPr>
          <p:nvPr>
            <p:ph type="body" idx="1"/>
          </p:nvPr>
        </p:nvSpPr>
        <p:spPr>
          <a:xfrm>
            <a:off x="431800" y="2497138"/>
            <a:ext cx="8277225" cy="4360863"/>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113" name="Shape 11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Lodret titel og tekst">
    <p:spTree>
      <p:nvGrpSpPr>
        <p:cNvPr id="1" name=""/>
        <p:cNvGrpSpPr/>
        <p:nvPr/>
      </p:nvGrpSpPr>
      <p:grpSpPr>
        <a:xfrm>
          <a:off x="0" y="0"/>
          <a:ext cx="0" cy="0"/>
          <a:chOff x="0" y="0"/>
          <a:chExt cx="0" cy="0"/>
        </a:xfrm>
      </p:grpSpPr>
      <p:sp>
        <p:nvSpPr>
          <p:cNvPr id="120" name="Shape 120"/>
          <p:cNvSpPr>
            <a:spLocks noGrp="1"/>
          </p:cNvSpPr>
          <p:nvPr>
            <p:ph type="title"/>
          </p:nvPr>
        </p:nvSpPr>
        <p:spPr>
          <a:xfrm>
            <a:off x="6640513" y="0"/>
            <a:ext cx="2068513" cy="5829300"/>
          </a:xfrm>
          <a:prstGeom prst="rect">
            <a:avLst/>
          </a:prstGeom>
        </p:spPr>
        <p:txBody>
          <a:bodyPr/>
          <a:lstStyle/>
          <a:p>
            <a:r>
              <a:t>Titeltekst</a:t>
            </a:r>
          </a:p>
        </p:txBody>
      </p:sp>
      <p:sp>
        <p:nvSpPr>
          <p:cNvPr id="121" name="Shape 121"/>
          <p:cNvSpPr>
            <a:spLocks noGrp="1"/>
          </p:cNvSpPr>
          <p:nvPr>
            <p:ph type="body" idx="1"/>
          </p:nvPr>
        </p:nvSpPr>
        <p:spPr>
          <a:xfrm>
            <a:off x="431800" y="1277937"/>
            <a:ext cx="6056313" cy="5580064"/>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122" name="Shape 12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el, tekst og indholdsobjekt">
    <p:spTree>
      <p:nvGrpSpPr>
        <p:cNvPr id="1" name=""/>
        <p:cNvGrpSpPr/>
        <p:nvPr/>
      </p:nvGrpSpPr>
      <p:grpSpPr>
        <a:xfrm>
          <a:off x="0" y="0"/>
          <a:ext cx="0" cy="0"/>
          <a:chOff x="0" y="0"/>
          <a:chExt cx="0" cy="0"/>
        </a:xfrm>
      </p:grpSpPr>
      <p:sp>
        <p:nvSpPr>
          <p:cNvPr id="129" name="Shape 129"/>
          <p:cNvSpPr>
            <a:spLocks noGrp="1"/>
          </p:cNvSpPr>
          <p:nvPr>
            <p:ph type="title"/>
          </p:nvPr>
        </p:nvSpPr>
        <p:spPr>
          <a:xfrm>
            <a:off x="431800" y="0"/>
            <a:ext cx="6478588" cy="2420938"/>
          </a:xfrm>
          <a:prstGeom prst="rect">
            <a:avLst/>
          </a:prstGeom>
        </p:spPr>
        <p:txBody>
          <a:bodyPr/>
          <a:lstStyle/>
          <a:p>
            <a:r>
              <a:t>Titeltekst</a:t>
            </a:r>
          </a:p>
        </p:txBody>
      </p:sp>
      <p:sp>
        <p:nvSpPr>
          <p:cNvPr id="130" name="Shape 130"/>
          <p:cNvSpPr>
            <a:spLocks noGrp="1"/>
          </p:cNvSpPr>
          <p:nvPr>
            <p:ph type="body" sz="half" idx="1"/>
          </p:nvPr>
        </p:nvSpPr>
        <p:spPr>
          <a:xfrm>
            <a:off x="431800" y="2497138"/>
            <a:ext cx="4062413" cy="4360863"/>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131" name="Shape 13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hape 2"/>
          <p:cNvSpPr/>
          <p:nvPr/>
        </p:nvSpPr>
        <p:spPr>
          <a:xfrm>
            <a:off x="431799" y="6099175"/>
            <a:ext cx="6405565"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3" name="Shape 3"/>
          <p:cNvSpPr/>
          <p:nvPr/>
        </p:nvSpPr>
        <p:spPr>
          <a:xfrm>
            <a:off x="7088188" y="6099175"/>
            <a:ext cx="1619251" cy="0"/>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4" name="Shape 4"/>
          <p:cNvSpPr/>
          <p:nvPr/>
        </p:nvSpPr>
        <p:spPr>
          <a:xfrm>
            <a:off x="431800" y="1204912"/>
            <a:ext cx="1800225" cy="1"/>
          </a:xfrm>
          <a:prstGeom prst="line">
            <a:avLst/>
          </a:prstGeom>
          <a:ln w="6350">
            <a:solidFill>
              <a:srgbClr val="000000"/>
            </a:solidFill>
          </a:ln>
        </p:spPr>
        <p:txBody>
          <a:bodyPr lIns="0" tIns="0" rIns="0" bIns="0" anchor="ctr"/>
          <a:lstStyle/>
          <a:p>
            <a:pPr defTabSz="457200">
              <a:lnSpc>
                <a:spcPct val="100000"/>
              </a:lnSpc>
              <a:defRPr sz="1200">
                <a:latin typeface="+mj-lt"/>
                <a:ea typeface="+mj-ea"/>
                <a:cs typeface="+mj-cs"/>
                <a:sym typeface="Helvetica"/>
              </a:defRPr>
            </a:pPr>
            <a:endParaRPr/>
          </a:p>
        </p:txBody>
      </p:sp>
      <p:sp>
        <p:nvSpPr>
          <p:cNvPr id="5" name="Shape 5"/>
          <p:cNvSpPr/>
          <p:nvPr/>
        </p:nvSpPr>
        <p:spPr>
          <a:xfrm>
            <a:off x="9217025" y="2636838"/>
            <a:ext cx="1943100" cy="2847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Tekstniveauer: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For at skifte mellem de forskellige tekstniveauer, brug "Forøg list niveau"-knappen i værktøjslinjen "Formatering".</a:t>
            </a:r>
          </a:p>
          <a:p>
            <a:pPr marL="342900" indent="-342900">
              <a:spcBef>
                <a:spcPts val="800"/>
              </a:spcBef>
              <a:buClr>
                <a:srgbClr val="FFFFFF"/>
              </a:buClr>
              <a:buSzPct val="100000"/>
              <a:buFont typeface="Trebuchet MS"/>
              <a:buAutoNum type="arabicPeriod"/>
              <a:defRPr>
                <a:latin typeface="Arial"/>
                <a:ea typeface="Arial"/>
                <a:cs typeface="Arial"/>
                <a:sym typeface="Arial"/>
              </a:defRPr>
            </a:pPr>
            <a:endParaRPr sz="1000">
              <a:solidFill>
                <a:srgbClr val="FFFFFF"/>
              </a:solidFill>
              <a:latin typeface="Calibri"/>
              <a:ea typeface="Calibri"/>
              <a:cs typeface="Calibri"/>
              <a:sym typeface="Calibri"/>
            </a:endParaRPr>
          </a:p>
          <a:p>
            <a:pPr marL="244928" indent="-244928">
              <a:spcBef>
                <a:spcPts val="600"/>
              </a:spcBef>
              <a:buClr>
                <a:srgbClr val="FFFFFF"/>
              </a:buClr>
              <a:buSzPct val="100000"/>
              <a:buFont typeface="Trebuchet MS"/>
              <a:buAutoNum type="arabicPeriod" startAt="2"/>
              <a:defRPr>
                <a:latin typeface="Arial"/>
                <a:ea typeface="Arial"/>
                <a:cs typeface="Arial"/>
                <a:sym typeface="Arial"/>
              </a:defRPr>
            </a:pPr>
            <a:r>
              <a:rPr sz="1000">
                <a:solidFill>
                  <a:srgbClr val="FFFFFF"/>
                </a:solidFill>
                <a:latin typeface="Calibri"/>
                <a:ea typeface="Calibri"/>
                <a:cs typeface="Calibri"/>
                <a:sym typeface="Calibri"/>
              </a:rPr>
              <a:t>For at komme tilbage til tidligere niveauer, brug "Formindsk list niveau"-knappen</a:t>
            </a:r>
          </a:p>
        </p:txBody>
      </p:sp>
      <p:grpSp>
        <p:nvGrpSpPr>
          <p:cNvPr id="11" name="Group 11"/>
          <p:cNvGrpSpPr/>
          <p:nvPr/>
        </p:nvGrpSpPr>
        <p:grpSpPr>
          <a:xfrm>
            <a:off x="9612313" y="5589587"/>
            <a:ext cx="738188" cy="255588"/>
            <a:chOff x="0" y="0"/>
            <a:chExt cx="738187" cy="255586"/>
          </a:xfrm>
        </p:grpSpPr>
        <p:sp>
          <p:nvSpPr>
            <p:cNvPr id="6" name="Shape 6"/>
            <p:cNvSpPr/>
            <p:nvPr/>
          </p:nvSpPr>
          <p:spPr>
            <a:xfrm>
              <a:off x="0" y="129857"/>
              <a:ext cx="242887"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nvGrpSpPr>
            <p:cNvPr id="10" name="Group 10"/>
            <p:cNvGrpSpPr/>
            <p:nvPr/>
          </p:nvGrpSpPr>
          <p:grpSpPr>
            <a:xfrm>
              <a:off x="285632" y="0"/>
              <a:ext cx="452556" cy="255587"/>
              <a:chOff x="0" y="0"/>
              <a:chExt cx="452554" cy="255586"/>
            </a:xfrm>
          </p:grpSpPr>
          <p:pic>
            <p:nvPicPr>
              <p:cNvPr id="7" name="image1.png"/>
              <p:cNvPicPr>
                <a:picLocks noChangeAspect="1"/>
              </p:cNvPicPr>
              <p:nvPr/>
            </p:nvPicPr>
            <p:blipFill>
              <a:blip r:embed="rId33">
                <a:extLst/>
              </a:blip>
              <a:stretch>
                <a:fillRect/>
              </a:stretch>
            </p:blipFill>
            <p:spPr>
              <a:xfrm>
                <a:off x="0" y="0"/>
                <a:ext cx="452555" cy="230188"/>
              </a:xfrm>
              <a:prstGeom prst="rect">
                <a:avLst/>
              </a:prstGeom>
              <a:ln w="12700" cap="flat">
                <a:noFill/>
                <a:miter lim="400000"/>
              </a:ln>
              <a:effectLst/>
            </p:spPr>
          </p:pic>
          <p:sp>
            <p:nvSpPr>
              <p:cNvPr id="8" name="Shape 8"/>
              <p:cNvSpPr/>
              <p:nvPr/>
            </p:nvSpPr>
            <p:spPr>
              <a:xfrm>
                <a:off x="242950" y="1587"/>
                <a:ext cx="179434"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9" name="Shape 9"/>
              <p:cNvSpPr/>
              <p:nvPr/>
            </p:nvSpPr>
            <p:spPr>
              <a:xfrm flipH="1">
                <a:off x="252478" y="1587"/>
                <a:ext cx="144500" cy="254000"/>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grpSp>
      <p:grpSp>
        <p:nvGrpSpPr>
          <p:cNvPr id="16" name="Group 16"/>
          <p:cNvGrpSpPr/>
          <p:nvPr/>
        </p:nvGrpSpPr>
        <p:grpSpPr>
          <a:xfrm>
            <a:off x="9658349" y="4214812"/>
            <a:ext cx="684214" cy="263526"/>
            <a:chOff x="0" y="0"/>
            <a:chExt cx="684213" cy="263524"/>
          </a:xfrm>
        </p:grpSpPr>
        <p:pic>
          <p:nvPicPr>
            <p:cNvPr id="12" name="image2.jpg" descr="fke3b.jpg"/>
            <p:cNvPicPr>
              <a:picLocks noChangeAspect="1"/>
            </p:cNvPicPr>
            <p:nvPr/>
          </p:nvPicPr>
          <p:blipFill>
            <a:blip r:embed="rId34">
              <a:extLst/>
            </a:blip>
            <a:stretch>
              <a:fillRect/>
            </a:stretch>
          </p:blipFill>
          <p:spPr>
            <a:xfrm>
              <a:off x="-1" y="28575"/>
              <a:ext cx="412752" cy="201613"/>
            </a:xfrm>
            <a:prstGeom prst="rect">
              <a:avLst/>
            </a:prstGeom>
            <a:ln w="12700" cap="flat">
              <a:noFill/>
              <a:miter lim="400000"/>
            </a:ln>
            <a:effectLst/>
          </p:spPr>
        </p:pic>
        <p:sp>
          <p:nvSpPr>
            <p:cNvPr id="13" name="Shape 13"/>
            <p:cNvSpPr/>
            <p:nvPr/>
          </p:nvSpPr>
          <p:spPr>
            <a:xfrm>
              <a:off x="-1" y="7937"/>
              <a:ext cx="190502" cy="255588"/>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14" name="Shape 14"/>
            <p:cNvSpPr/>
            <p:nvPr/>
          </p:nvSpPr>
          <p:spPr>
            <a:xfrm flipH="1">
              <a:off x="15875" y="0"/>
              <a:ext cx="184151" cy="252413"/>
            </a:xfrm>
            <a:prstGeom prst="line">
              <a:avLst/>
            </a:prstGeom>
            <a:noFill/>
            <a:ln w="19050" cap="flat">
              <a:solidFill>
                <a:srgbClr val="000000"/>
              </a:solidFill>
              <a:prstDash val="solid"/>
              <a:roun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sp>
          <p:nvSpPr>
            <p:cNvPr id="15" name="Shape 15"/>
            <p:cNvSpPr/>
            <p:nvPr/>
          </p:nvSpPr>
          <p:spPr>
            <a:xfrm flipH="1" flipV="1">
              <a:off x="468312" y="120650"/>
              <a:ext cx="215901" cy="1"/>
            </a:xfrm>
            <a:prstGeom prst="line">
              <a:avLst/>
            </a:prstGeom>
            <a:noFill/>
            <a:ln w="38100" cap="flat">
              <a:solidFill>
                <a:srgbClr val="000000"/>
              </a:solidFill>
              <a:prstDash val="solid"/>
              <a:round/>
              <a:tailEnd type="triangle" w="med" len="med"/>
            </a:ln>
            <a:effectLst/>
          </p:spPr>
          <p:txBody>
            <a:bodyPr wrap="square" lIns="0" tIns="0" rIns="0" bIns="0" numCol="1" anchor="ctr">
              <a:noAutofit/>
            </a:bodyPr>
            <a:lstStyle/>
            <a:p>
              <a:pPr defTabSz="457200">
                <a:lnSpc>
                  <a:spcPct val="100000"/>
                </a:lnSpc>
                <a:defRPr sz="1200">
                  <a:latin typeface="+mj-lt"/>
                  <a:ea typeface="+mj-ea"/>
                  <a:cs typeface="+mj-cs"/>
                  <a:sym typeface="Helvetica"/>
                </a:defRPr>
              </a:pPr>
              <a:endParaRPr/>
            </a:p>
          </p:txBody>
        </p:sp>
      </p:grpSp>
      <p:sp>
        <p:nvSpPr>
          <p:cNvPr id="17" name="Shape 17"/>
          <p:cNvSpPr/>
          <p:nvPr/>
        </p:nvSpPr>
        <p:spPr>
          <a:xfrm>
            <a:off x="9217025" y="-26988"/>
            <a:ext cx="1943100" cy="21313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spcBef>
                <a:spcPts val="600"/>
              </a:spcBef>
              <a:defRPr>
                <a:latin typeface="Arial"/>
                <a:ea typeface="Arial"/>
                <a:cs typeface="Arial"/>
                <a:sym typeface="Arial"/>
              </a:defRPr>
            </a:pPr>
            <a:r>
              <a:rPr sz="1000" b="1">
                <a:solidFill>
                  <a:srgbClr val="FFFFFF"/>
                </a:solidFill>
                <a:latin typeface="Calibri"/>
                <a:ea typeface="Calibri"/>
                <a:cs typeface="Calibri"/>
                <a:sym typeface="Calibri"/>
              </a:rPr>
              <a:t>Tilføj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Højreklik et sted i det grå område rundt om dette dias</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"Gitter og hjælpelinjer"</a:t>
            </a:r>
          </a:p>
          <a:p>
            <a:pPr marL="244928" indent="-244928">
              <a:spcBef>
                <a:spcPts val="600"/>
              </a:spcBef>
              <a:buClr>
                <a:srgbClr val="FFFFFF"/>
              </a:buClr>
              <a:buSzPct val="100000"/>
              <a:buFont typeface="Trebuchet MS"/>
              <a:buAutoNum type="arabicPeriod"/>
              <a:defRPr>
                <a:latin typeface="Arial"/>
                <a:ea typeface="Arial"/>
                <a:cs typeface="Arial"/>
                <a:sym typeface="Arial"/>
              </a:defRPr>
            </a:pPr>
            <a:r>
              <a:rPr sz="1000">
                <a:solidFill>
                  <a:srgbClr val="FFFFFF"/>
                </a:solidFill>
                <a:latin typeface="Calibri"/>
                <a:ea typeface="Calibri"/>
                <a:cs typeface="Calibri"/>
                <a:sym typeface="Calibri"/>
              </a:rPr>
              <a:t>Vælg "Vis hjælpelinjer på skærm"</a:t>
            </a:r>
          </a:p>
        </p:txBody>
      </p:sp>
      <p:pic>
        <p:nvPicPr>
          <p:cNvPr id="18" name="image3.png"/>
          <p:cNvPicPr>
            <a:picLocks noChangeAspect="1"/>
          </p:cNvPicPr>
          <p:nvPr/>
        </p:nvPicPr>
        <p:blipFill>
          <a:blip r:embed="rId35">
            <a:extLst/>
          </a:blip>
          <a:stretch>
            <a:fillRect/>
          </a:stretch>
        </p:blipFill>
        <p:spPr>
          <a:xfrm>
            <a:off x="7437436" y="116632"/>
            <a:ext cx="1334915" cy="444972"/>
          </a:xfrm>
          <a:prstGeom prst="rect">
            <a:avLst/>
          </a:prstGeom>
          <a:ln w="12700">
            <a:miter lim="400000"/>
          </a:ln>
        </p:spPr>
      </p:pic>
      <p:sp>
        <p:nvSpPr>
          <p:cNvPr id="19" name="Shape 19"/>
          <p:cNvSpPr>
            <a:spLocks noGrp="1"/>
          </p:cNvSpPr>
          <p:nvPr>
            <p:ph type="sldNum" sz="quarter" idx="2"/>
          </p:nvPr>
        </p:nvSpPr>
        <p:spPr>
          <a:xfrm>
            <a:off x="7088188" y="6460905"/>
            <a:ext cx="1619251" cy="170084"/>
          </a:xfrm>
          <a:prstGeom prst="rect">
            <a:avLst/>
          </a:prstGeom>
          <a:ln w="12700">
            <a:miter lim="400000"/>
          </a:ln>
        </p:spPr>
        <p:txBody>
          <a:bodyPr lIns="0" tIns="0" rIns="0" bIns="0" anchor="b">
            <a:spAutoFit/>
          </a:bodyPr>
          <a:lstStyle>
            <a:lvl1pPr algn="r">
              <a:lnSpc>
                <a:spcPts val="1400"/>
              </a:lnSpc>
              <a:defRPr sz="1000"/>
            </a:lvl1pPr>
          </a:lstStyle>
          <a:p>
            <a:fld id="{86CB4B4D-7CA3-9044-876B-883B54F8677D}" type="slidenum">
              <a:t>‹nr.›</a:t>
            </a:fld>
            <a:endParaRPr/>
          </a:p>
        </p:txBody>
      </p:sp>
      <p:sp>
        <p:nvSpPr>
          <p:cNvPr id="20" name="Shape 20"/>
          <p:cNvSpPr>
            <a:spLocks noGrp="1"/>
          </p:cNvSpPr>
          <p:nvPr>
            <p:ph type="title"/>
          </p:nvPr>
        </p:nvSpPr>
        <p:spPr>
          <a:xfrm>
            <a:off x="457200" y="0"/>
            <a:ext cx="8229600" cy="14176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p>
            <a:r>
              <a:t>Titeltekst</a:t>
            </a:r>
          </a:p>
        </p:txBody>
      </p:sp>
      <p:sp>
        <p:nvSpPr>
          <p:cNvPr id="21" name="Shape 21"/>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Brødtekst, niveau et</a:t>
            </a:r>
          </a:p>
          <a:p>
            <a:pPr lvl="1"/>
            <a:r>
              <a:t>Brødtekst, niveau to</a:t>
            </a:r>
          </a:p>
          <a:p>
            <a:pPr lvl="2"/>
            <a:r>
              <a:t>Brødtekst, niveau tre</a:t>
            </a:r>
          </a:p>
          <a:p>
            <a:pPr lvl="3"/>
            <a:r>
              <a:t>Brødtekst, niveau fire</a:t>
            </a:r>
          </a:p>
          <a:p>
            <a:pPr lvl="4"/>
            <a:r>
              <a:t>Brødtekst, niveau fem</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Lst>
  <p:transition spd="med"/>
  <p:txStyles>
    <p:titleStyle>
      <a:lvl1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1pPr>
      <a:lvl2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2pPr>
      <a:lvl3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3pPr>
      <a:lvl4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4pPr>
      <a:lvl5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5pPr>
      <a:lvl6pPr marL="0" marR="0" indent="4572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6pPr>
      <a:lvl7pPr marL="0" marR="0" indent="9144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7pPr>
      <a:lvl8pPr marL="0" marR="0" indent="13716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8pPr>
      <a:lvl9pPr marL="0" marR="0" indent="18288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9pPr>
    </p:titleStyle>
    <p:bodyStyle>
      <a:lvl1pPr marL="142875" marR="0" indent="-142875" algn="l" defTabSz="914400" rtl="0" latinLnBrk="0">
        <a:lnSpc>
          <a:spcPts val="2100"/>
        </a:lnSpc>
        <a:spcBef>
          <a:spcPts val="400"/>
        </a:spcBef>
        <a:spcAft>
          <a:spcPts val="0"/>
        </a:spcAft>
        <a:buClrTx/>
        <a:buSzPct val="100000"/>
        <a:buFontTx/>
        <a:buChar char="•"/>
        <a:tabLst/>
        <a:defRPr sz="1800" b="0" i="0" u="none" strike="noStrike" cap="none" spc="0" baseline="0">
          <a:ln>
            <a:noFill/>
          </a:ln>
          <a:solidFill>
            <a:srgbClr val="000000"/>
          </a:solidFill>
          <a:uFillTx/>
          <a:latin typeface="Calibri"/>
          <a:ea typeface="Calibri"/>
          <a:cs typeface="Calibri"/>
          <a:sym typeface="Calibri"/>
        </a:defRPr>
      </a:lvl1pPr>
      <a:lvl2pPr marL="633412" marR="0" indent="-171450" algn="l" defTabSz="914400" rtl="0" latinLnBrk="0">
        <a:lnSpc>
          <a:spcPts val="2100"/>
        </a:lnSpc>
        <a:spcBef>
          <a:spcPts val="400"/>
        </a:spcBef>
        <a:spcAft>
          <a:spcPts val="0"/>
        </a:spcAft>
        <a:buClrTx/>
        <a:buSzPct val="100000"/>
        <a:buFontTx/>
        <a:buChar char="•"/>
        <a:tabLst/>
        <a:defRPr sz="1800" b="0" i="0" u="none" strike="noStrike" cap="none" spc="0" baseline="0">
          <a:ln>
            <a:noFill/>
          </a:ln>
          <a:solidFill>
            <a:srgbClr val="000000"/>
          </a:solidFill>
          <a:uFillTx/>
          <a:latin typeface="Calibri"/>
          <a:ea typeface="Calibri"/>
          <a:cs typeface="Calibri"/>
          <a:sym typeface="Calibri"/>
        </a:defRPr>
      </a:lvl2pPr>
      <a:lvl3pPr marL="1066800" marR="0" indent="-157162" algn="l" defTabSz="914400" rtl="0" latinLnBrk="0">
        <a:lnSpc>
          <a:spcPts val="2100"/>
        </a:lnSpc>
        <a:spcBef>
          <a:spcPts val="400"/>
        </a:spcBef>
        <a:spcAft>
          <a:spcPts val="0"/>
        </a:spcAft>
        <a:buClrTx/>
        <a:buSzPct val="100000"/>
        <a:buFontTx/>
        <a:buChar char="•"/>
        <a:tabLst/>
        <a:defRPr sz="1800" b="0" i="0" u="none" strike="noStrike" cap="none" spc="0" baseline="0">
          <a:ln>
            <a:noFill/>
          </a:ln>
          <a:solidFill>
            <a:srgbClr val="000000"/>
          </a:solidFill>
          <a:uFillTx/>
          <a:latin typeface="Calibri"/>
          <a:ea typeface="Calibri"/>
          <a:cs typeface="Calibri"/>
          <a:sym typeface="Calibri"/>
        </a:defRPr>
      </a:lvl3pPr>
      <a:lvl4pPr marL="1518285" marR="0" indent="-180023" algn="l" defTabSz="914400" rtl="0" latinLnBrk="0">
        <a:lnSpc>
          <a:spcPts val="2100"/>
        </a:lnSpc>
        <a:spcBef>
          <a:spcPts val="400"/>
        </a:spcBef>
        <a:spcAft>
          <a:spcPts val="0"/>
        </a:spcAft>
        <a:buClrTx/>
        <a:buSzPct val="100000"/>
        <a:buFontTx/>
        <a:buChar char="•"/>
        <a:tabLst/>
        <a:defRPr sz="1800" b="0" i="0" u="none" strike="noStrike" cap="none" spc="0" baseline="0">
          <a:ln>
            <a:noFill/>
          </a:ln>
          <a:solidFill>
            <a:srgbClr val="000000"/>
          </a:solidFill>
          <a:uFillTx/>
          <a:latin typeface="Calibri"/>
          <a:ea typeface="Calibri"/>
          <a:cs typeface="Calibri"/>
          <a:sym typeface="Calibri"/>
        </a:defRPr>
      </a:lvl4pPr>
      <a:lvl5pPr marL="1614034" marR="0" indent="-112259" algn="l" defTabSz="914400" rtl="0" latinLnBrk="0">
        <a:lnSpc>
          <a:spcPts val="2100"/>
        </a:lnSpc>
        <a:spcBef>
          <a:spcPts val="400"/>
        </a:spcBef>
        <a:spcAft>
          <a:spcPts val="0"/>
        </a:spcAft>
        <a:buClrTx/>
        <a:buSzPct val="100000"/>
        <a:buFontTx/>
        <a:buChar char="•"/>
        <a:tabLst/>
        <a:defRPr sz="1800" b="0" i="0" u="none" strike="noStrike" cap="none" spc="0" baseline="0">
          <a:ln>
            <a:noFill/>
          </a:ln>
          <a:solidFill>
            <a:srgbClr val="000000"/>
          </a:solidFill>
          <a:uFillTx/>
          <a:latin typeface="Calibri"/>
          <a:ea typeface="Calibri"/>
          <a:cs typeface="Calibri"/>
          <a:sym typeface="Calibri"/>
        </a:defRPr>
      </a:lvl5pPr>
      <a:lvl6pPr marL="2071234" marR="0" indent="-112259" algn="l" defTabSz="914400" rtl="0" latinLnBrk="0">
        <a:lnSpc>
          <a:spcPts val="2100"/>
        </a:lnSpc>
        <a:spcBef>
          <a:spcPts val="400"/>
        </a:spcBef>
        <a:spcAft>
          <a:spcPts val="0"/>
        </a:spcAft>
        <a:buClrTx/>
        <a:buSzPct val="100000"/>
        <a:buFontTx/>
        <a:buChar char="•"/>
        <a:tabLst/>
        <a:defRPr sz="1800" b="0" i="0" u="none" strike="noStrike" cap="none" spc="0" baseline="0">
          <a:ln>
            <a:noFill/>
          </a:ln>
          <a:solidFill>
            <a:srgbClr val="000000"/>
          </a:solidFill>
          <a:uFillTx/>
          <a:latin typeface="Calibri"/>
          <a:ea typeface="Calibri"/>
          <a:cs typeface="Calibri"/>
          <a:sym typeface="Calibri"/>
        </a:defRPr>
      </a:lvl6pPr>
      <a:lvl7pPr marL="2528434" marR="0" indent="-112259" algn="l" defTabSz="914400" rtl="0" latinLnBrk="0">
        <a:lnSpc>
          <a:spcPts val="2100"/>
        </a:lnSpc>
        <a:spcBef>
          <a:spcPts val="400"/>
        </a:spcBef>
        <a:spcAft>
          <a:spcPts val="0"/>
        </a:spcAft>
        <a:buClrTx/>
        <a:buSzPct val="100000"/>
        <a:buFontTx/>
        <a:buChar char="•"/>
        <a:tabLst/>
        <a:defRPr sz="1800" b="0" i="0" u="none" strike="noStrike" cap="none" spc="0" baseline="0">
          <a:ln>
            <a:noFill/>
          </a:ln>
          <a:solidFill>
            <a:srgbClr val="000000"/>
          </a:solidFill>
          <a:uFillTx/>
          <a:latin typeface="Calibri"/>
          <a:ea typeface="Calibri"/>
          <a:cs typeface="Calibri"/>
          <a:sym typeface="Calibri"/>
        </a:defRPr>
      </a:lvl7pPr>
      <a:lvl8pPr marL="2985634" marR="0" indent="-112259" algn="l" defTabSz="914400" rtl="0" latinLnBrk="0">
        <a:lnSpc>
          <a:spcPts val="2100"/>
        </a:lnSpc>
        <a:spcBef>
          <a:spcPts val="400"/>
        </a:spcBef>
        <a:spcAft>
          <a:spcPts val="0"/>
        </a:spcAft>
        <a:buClrTx/>
        <a:buSzPct val="100000"/>
        <a:buFontTx/>
        <a:buChar char="•"/>
        <a:tabLst/>
        <a:defRPr sz="1800" b="0" i="0" u="none" strike="noStrike" cap="none" spc="0" baseline="0">
          <a:ln>
            <a:noFill/>
          </a:ln>
          <a:solidFill>
            <a:srgbClr val="000000"/>
          </a:solidFill>
          <a:uFillTx/>
          <a:latin typeface="Calibri"/>
          <a:ea typeface="Calibri"/>
          <a:cs typeface="Calibri"/>
          <a:sym typeface="Calibri"/>
        </a:defRPr>
      </a:lvl8pPr>
      <a:lvl9pPr marL="3442834" marR="0" indent="-112259" algn="l" defTabSz="914400" rtl="0" latinLnBrk="0">
        <a:lnSpc>
          <a:spcPts val="2100"/>
        </a:lnSpc>
        <a:spcBef>
          <a:spcPts val="400"/>
        </a:spcBef>
        <a:spcAft>
          <a:spcPts val="0"/>
        </a:spcAft>
        <a:buClrTx/>
        <a:buSzPct val="100000"/>
        <a:buFontTx/>
        <a:buChar char="•"/>
        <a:tabLst/>
        <a:defRPr sz="18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914400" rtl="0" latinLnBrk="0">
        <a:lnSpc>
          <a:spcPts val="14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eorgia"/>
        </a:defRPr>
      </a:lvl1pPr>
      <a:lvl2pPr marL="0" marR="0" indent="457200" algn="r" defTabSz="914400" rtl="0" latinLnBrk="0">
        <a:lnSpc>
          <a:spcPts val="14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eorgia"/>
        </a:defRPr>
      </a:lvl2pPr>
      <a:lvl3pPr marL="0" marR="0" indent="914400" algn="r" defTabSz="914400" rtl="0" latinLnBrk="0">
        <a:lnSpc>
          <a:spcPts val="14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eorgia"/>
        </a:defRPr>
      </a:lvl3pPr>
      <a:lvl4pPr marL="0" marR="0" indent="1371600" algn="r" defTabSz="914400" rtl="0" latinLnBrk="0">
        <a:lnSpc>
          <a:spcPts val="14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eorgia"/>
        </a:defRPr>
      </a:lvl4pPr>
      <a:lvl5pPr marL="0" marR="0" indent="1828800" algn="r" defTabSz="914400" rtl="0" latinLnBrk="0">
        <a:lnSpc>
          <a:spcPts val="14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eorgia"/>
        </a:defRPr>
      </a:lvl5pPr>
      <a:lvl6pPr marL="0" marR="0" indent="2286000" algn="r" defTabSz="914400" rtl="0" latinLnBrk="0">
        <a:lnSpc>
          <a:spcPts val="14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eorgia"/>
        </a:defRPr>
      </a:lvl6pPr>
      <a:lvl7pPr marL="0" marR="0" indent="2743200" algn="r" defTabSz="914400" rtl="0" latinLnBrk="0">
        <a:lnSpc>
          <a:spcPts val="14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eorgia"/>
        </a:defRPr>
      </a:lvl7pPr>
      <a:lvl8pPr marL="0" marR="0" indent="3200400" algn="r" defTabSz="914400" rtl="0" latinLnBrk="0">
        <a:lnSpc>
          <a:spcPts val="14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eorgia"/>
        </a:defRPr>
      </a:lvl8pPr>
      <a:lvl9pPr marL="0" marR="0" indent="3657600" algn="r" defTabSz="914400" rtl="0" latinLnBrk="0">
        <a:lnSpc>
          <a:spcPts val="14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eorgi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hyperlink" Target="https://www.stil.dk/support/test-og-proever/folkeskolens-proever"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0.xml"/><Relationship Id="rId5" Type="http://schemas.openxmlformats.org/officeDocument/2006/relationships/hyperlink" Target="https://www.emu.dk/modul/kritisk-unders&#248;gelse-1" TargetMode="External"/><Relationship Id="rId4" Type="http://schemas.openxmlformats.org/officeDocument/2006/relationships/hyperlink" Target="https://www.emu.dk/modul/falske-nyheder-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6.png"/><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tiff"/><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tiff"/><Relationship Id="rId1" Type="http://schemas.openxmlformats.org/officeDocument/2006/relationships/slideLayout" Target="../slideLayouts/slideLayout3.xml"/><Relationship Id="rId5" Type="http://schemas.openxmlformats.org/officeDocument/2006/relationships/image" Target="../media/image47.tiff"/><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http://www.materialeplatform.emu.dk/" TargetMode="External"/><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uvm.dk/folkeskolen/folkeskolens-proever/forberedelse/proevevejledninger"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 xmlns:a16="http://schemas.microsoft.com/office/drawing/2014/main" id="{7BE199DA-A591-FB47-8BB3-FFFC50F3D8AC}"/>
              </a:ext>
            </a:extLst>
          </p:cNvPr>
          <p:cNvPicPr>
            <a:picLocks noChangeAspect="1"/>
          </p:cNvPicPr>
          <p:nvPr/>
        </p:nvPicPr>
        <p:blipFill>
          <a:blip r:embed="rId3"/>
          <a:stretch>
            <a:fillRect/>
          </a:stretch>
        </p:blipFill>
        <p:spPr>
          <a:xfrm>
            <a:off x="122758" y="2599508"/>
            <a:ext cx="8842172" cy="3414304"/>
          </a:xfrm>
          <a:prstGeom prst="rect">
            <a:avLst/>
          </a:prstGeom>
        </p:spPr>
      </p:pic>
      <p:sp>
        <p:nvSpPr>
          <p:cNvPr id="517" name="Shape 517"/>
          <p:cNvSpPr>
            <a:spLocks noGrp="1"/>
          </p:cNvSpPr>
          <p:nvPr>
            <p:ph type="sldNum" sz="quarter" idx="2"/>
          </p:nvPr>
        </p:nvSpPr>
        <p:spPr>
          <a:xfrm>
            <a:off x="7088188" y="6281144"/>
            <a:ext cx="1619251" cy="170456"/>
          </a:xfrm>
          <a:prstGeom prst="rect">
            <a:avLst/>
          </a:prstGeom>
          <a:extLst>
            <a:ext uri="{C572A759-6A51-4108-AA02-DFA0A04FC94B}">
              <ma14:wrappingTextBoxFlag xmlns:ma14="http://schemas.microsoft.com/office/mac/drawingml/2011/main" xmlns="" val="1"/>
            </a:ext>
          </a:extLst>
        </p:spPr>
        <p:txBody>
          <a:bodyPr>
            <a:normAutofit fontScale="25000" lnSpcReduction="20000"/>
          </a:bodyPr>
          <a:lstStyle>
            <a:lvl1pPr>
              <a:defRPr>
                <a:solidFill>
                  <a:srgbClr val="537B8D"/>
                </a:solidFill>
                <a:latin typeface="Calibri"/>
                <a:ea typeface="Calibri"/>
                <a:cs typeface="Calibri"/>
                <a:sym typeface="Calibri"/>
              </a:defRPr>
            </a:lvl1pPr>
          </a:lstStyle>
          <a:p>
            <a:pPr>
              <a:defRPr>
                <a:solidFill>
                  <a:srgbClr val="000000"/>
                </a:solidFill>
                <a:latin typeface="Georgia"/>
                <a:ea typeface="Georgia"/>
                <a:cs typeface="Georgia"/>
                <a:sym typeface="Georgia"/>
              </a:defRPr>
            </a:pPr>
            <a:fld id="{86CB4B4D-7CA3-9044-876B-883B54F8677D}" type="slidenum">
              <a:rPr>
                <a:solidFill>
                  <a:srgbClr val="537B8D"/>
                </a:solidFill>
                <a:latin typeface="Calibri"/>
                <a:ea typeface="Calibri"/>
                <a:cs typeface="Calibri"/>
                <a:sym typeface="Calibri"/>
              </a:rPr>
              <a:t>1</a:t>
            </a:fld>
            <a:endParaRPr>
              <a:solidFill>
                <a:srgbClr val="537B8D"/>
              </a:solidFill>
              <a:latin typeface="Calibri"/>
              <a:ea typeface="Calibri"/>
              <a:cs typeface="Calibri"/>
              <a:sym typeface="Calibri"/>
            </a:endParaRPr>
          </a:p>
        </p:txBody>
      </p:sp>
      <p:sp>
        <p:nvSpPr>
          <p:cNvPr id="519" name="Shape 519"/>
          <p:cNvSpPr/>
          <p:nvPr/>
        </p:nvSpPr>
        <p:spPr>
          <a:xfrm>
            <a:off x="545535" y="3132177"/>
            <a:ext cx="4386505" cy="33000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lvl1pPr>
          </a:lstStyle>
          <a:p>
            <a:pPr>
              <a:defRPr sz="1400"/>
            </a:pPr>
            <a:r>
              <a:rPr sz="2000"/>
              <a:t>.</a:t>
            </a:r>
          </a:p>
        </p:txBody>
      </p:sp>
      <p:sp>
        <p:nvSpPr>
          <p:cNvPr id="4" name="Tekstboks 3"/>
          <p:cNvSpPr txBox="1"/>
          <p:nvPr/>
        </p:nvSpPr>
        <p:spPr>
          <a:xfrm>
            <a:off x="1672325" y="1153862"/>
            <a:ext cx="6519429"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50000"/>
              </a:lnSpc>
              <a:spcBef>
                <a:spcPts val="0"/>
              </a:spcBef>
              <a:spcAft>
                <a:spcPts val="0"/>
              </a:spcAft>
              <a:buClrTx/>
              <a:buSzTx/>
              <a:buFontTx/>
              <a:buNone/>
              <a:tabLst/>
            </a:pPr>
            <a:r>
              <a:rPr lang="da-DK" sz="3200" b="1" dirty="0">
                <a:solidFill>
                  <a:srgbClr val="0070C0"/>
                </a:solidFill>
                <a:latin typeface="Calibri" panose="020F0502020204030204" pitchFamily="34" charset="0"/>
              </a:rPr>
              <a:t>De skriftlige prøver i dansk med adgang til internet FP9 og FP10</a:t>
            </a:r>
          </a:p>
          <a:p>
            <a:pPr marL="0" marR="0" indent="0" algn="l" defTabSz="914400" rtl="0" fontAlgn="auto" latinLnBrk="0" hangingPunct="0">
              <a:lnSpc>
                <a:spcPct val="150000"/>
              </a:lnSpc>
              <a:spcBef>
                <a:spcPts val="0"/>
              </a:spcBef>
              <a:spcAft>
                <a:spcPts val="0"/>
              </a:spcAft>
              <a:buClrTx/>
              <a:buSzTx/>
              <a:buFontTx/>
              <a:buNone/>
              <a:tabLst/>
            </a:pPr>
            <a:endParaRPr kumimoji="0" lang="da-DK" sz="3200" b="1" i="0" u="none" strike="noStrike" cap="none" spc="0" normalizeH="0" baseline="0" dirty="0">
              <a:ln>
                <a:noFill/>
              </a:ln>
              <a:solidFill>
                <a:srgbClr val="0070C0"/>
              </a:solidFill>
              <a:effectLst/>
              <a:uFillTx/>
              <a:latin typeface="Calibri" panose="020F0502020204030204" pitchFamily="34" charset="0"/>
              <a:sym typeface="Georgia"/>
            </a:endParaRPr>
          </a:p>
        </p:txBody>
      </p:sp>
      <p:sp>
        <p:nvSpPr>
          <p:cNvPr id="3" name="Tekstfelt 2">
            <a:extLst>
              <a:ext uri="{FF2B5EF4-FFF2-40B4-BE49-F238E27FC236}">
                <a16:creationId xmlns="" xmlns:a16="http://schemas.microsoft.com/office/drawing/2014/main" id="{C21CB866-0941-284A-B9C4-078EA4480A53}"/>
              </a:ext>
            </a:extLst>
          </p:cNvPr>
          <p:cNvSpPr txBox="1"/>
          <p:nvPr/>
        </p:nvSpPr>
        <p:spPr>
          <a:xfrm>
            <a:off x="6270171" y="5225143"/>
            <a:ext cx="2011680"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1800" b="1" i="0" u="none" strike="noStrike" cap="none" spc="0" normalizeH="0" baseline="0" dirty="0">
                <a:ln>
                  <a:noFill/>
                </a:ln>
                <a:solidFill>
                  <a:schemeClr val="accent1"/>
                </a:solidFill>
                <a:effectLst/>
                <a:uFillTx/>
                <a:latin typeface="Calibri" panose="020F0502020204030204" pitchFamily="34" charset="0"/>
                <a:cs typeface="Calibri" panose="020F0502020204030204" pitchFamily="34" charset="0"/>
                <a:sym typeface="Georgia"/>
              </a:rPr>
              <a:t>Maj 2018</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48592" y="1673412"/>
            <a:ext cx="2068028" cy="4297680"/>
          </a:xfrm>
          <a:prstGeom prst="rect">
            <a:avLst/>
          </a:prstGeom>
        </p:spPr>
      </p:pic>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314" y="171291"/>
            <a:ext cx="1485900" cy="609600"/>
          </a:xfrm>
          <a:prstGeom prst="rect">
            <a:avLst/>
          </a:prstGeom>
        </p:spPr>
      </p:pic>
      <p:sp>
        <p:nvSpPr>
          <p:cNvPr id="2" name="Titel 1"/>
          <p:cNvSpPr>
            <a:spLocks noGrp="1"/>
          </p:cNvSpPr>
          <p:nvPr>
            <p:ph type="title"/>
          </p:nvPr>
        </p:nvSpPr>
        <p:spPr>
          <a:xfrm>
            <a:off x="0" y="299847"/>
            <a:ext cx="6729281" cy="1645920"/>
          </a:xfrm>
        </p:spPr>
        <p:txBody>
          <a:bodyPr vert="horz" lIns="274320" tIns="182880" rIns="274320" bIns="182880" rtlCol="0" anchor="ctr" anchorCtr="1">
            <a:normAutofit fontScale="90000"/>
          </a:bodyPr>
          <a:lstStyle/>
          <a:p>
            <a:r>
              <a:rPr lang="en-US" sz="3500" dirty="0">
                <a:solidFill>
                  <a:schemeClr val="accent1"/>
                </a:solidFill>
              </a:rPr>
              <a:t>Beskrivelse </a:t>
            </a:r>
            <a:r>
              <a:rPr lang="en-US" sz="3500" dirty="0" err="1">
                <a:solidFill>
                  <a:schemeClr val="accent1"/>
                </a:solidFill>
              </a:rPr>
              <a:t>af</a:t>
            </a:r>
            <a:r>
              <a:rPr lang="en-US" sz="3500" dirty="0">
                <a:solidFill>
                  <a:schemeClr val="accent1"/>
                </a:solidFill>
              </a:rPr>
              <a:t> </a:t>
            </a:r>
            <a:r>
              <a:rPr lang="en-US" sz="3500" dirty="0" err="1">
                <a:solidFill>
                  <a:schemeClr val="accent1"/>
                </a:solidFill>
              </a:rPr>
              <a:t>prøvesæt</a:t>
            </a:r>
            <a:r>
              <a:rPr lang="en-US" sz="3500" dirty="0">
                <a:solidFill>
                  <a:schemeClr val="accent1"/>
                </a:solidFill>
              </a:rPr>
              <a:t>  fP10</a:t>
            </a:r>
            <a:r>
              <a:rPr lang="en-US" sz="3500" dirty="0">
                <a:solidFill>
                  <a:srgbClr val="262626"/>
                </a:solidFill>
              </a:rPr>
              <a:t/>
            </a:r>
            <a:br>
              <a:rPr lang="en-US" sz="3500" dirty="0">
                <a:solidFill>
                  <a:srgbClr val="262626"/>
                </a:solidFill>
              </a:rPr>
            </a:br>
            <a:r>
              <a:rPr lang="en-US" sz="3500" dirty="0">
                <a:solidFill>
                  <a:srgbClr val="262626"/>
                </a:solidFill>
              </a:rPr>
              <a:t/>
            </a:r>
            <a:br>
              <a:rPr lang="en-US" sz="3500" dirty="0">
                <a:solidFill>
                  <a:srgbClr val="262626"/>
                </a:solidFill>
              </a:rPr>
            </a:br>
            <a:endParaRPr lang="en-US" sz="3500" dirty="0">
              <a:solidFill>
                <a:srgbClr val="262626"/>
              </a:solidFill>
            </a:endParaRPr>
          </a:p>
        </p:txBody>
      </p:sp>
      <p:sp>
        <p:nvSpPr>
          <p:cNvPr id="5" name="Pladsholder til dato 4"/>
          <p:cNvSpPr>
            <a:spLocks noGrp="1"/>
          </p:cNvSpPr>
          <p:nvPr>
            <p:ph type="dt" sz="half" idx="10"/>
          </p:nvPr>
        </p:nvSpPr>
        <p:spPr>
          <a:xfrm>
            <a:off x="5866071" y="6238816"/>
            <a:ext cx="2065310" cy="323968"/>
          </a:xfrm>
        </p:spPr>
        <p:txBody>
          <a:bodyPr vert="horz" lIns="91440" tIns="45720" rIns="91440" bIns="45720" rtlCol="0" anchor="ctr">
            <a:normAutofit/>
          </a:bodyPr>
          <a:lstStyle/>
          <a:p>
            <a:pPr defTabSz="457200" hangingPunct="1">
              <a:spcAft>
                <a:spcPts val="600"/>
              </a:spcAft>
            </a:pPr>
            <a:fld id="{AB134690-1557-4C89-A502-4959FE7FAD70}" type="datetimeFigureOut">
              <a:rPr lang="en-US" sz="1050" kern="1200" smtClean="0">
                <a:latin typeface="+mn-lt"/>
                <a:ea typeface="+mn-ea"/>
                <a:cs typeface="+mn-cs"/>
              </a:rPr>
              <a:pPr defTabSz="457200" hangingPunct="1">
                <a:spcAft>
                  <a:spcPts val="600"/>
                </a:spcAft>
              </a:pPr>
              <a:t>3/22/2018</a:t>
            </a:fld>
            <a:endParaRPr lang="en-US" sz="1050" kern="1200">
              <a:latin typeface="+mn-lt"/>
              <a:ea typeface="+mn-ea"/>
              <a:cs typeface="+mn-cs"/>
            </a:endParaRPr>
          </a:p>
        </p:txBody>
      </p:sp>
      <p:pic>
        <p:nvPicPr>
          <p:cNvPr id="4" name="Billede 3">
            <a:extLst>
              <a:ext uri="{FF2B5EF4-FFF2-40B4-BE49-F238E27FC236}">
                <a16:creationId xmlns="" xmlns:a16="http://schemas.microsoft.com/office/drawing/2014/main" id="{84871274-AA66-854B-8048-60199CBDF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969" y="1765949"/>
            <a:ext cx="4501662" cy="3011395"/>
          </a:xfrm>
          <a:prstGeom prst="rect">
            <a:avLst/>
          </a:prstGeom>
        </p:spPr>
      </p:pic>
      <p:sp>
        <p:nvSpPr>
          <p:cNvPr id="6" name="Tekstfelt 5">
            <a:extLst>
              <a:ext uri="{FF2B5EF4-FFF2-40B4-BE49-F238E27FC236}">
                <a16:creationId xmlns="" xmlns:a16="http://schemas.microsoft.com/office/drawing/2014/main" id="{B57B6719-BAED-F44D-8162-8CD975728F6D}"/>
              </a:ext>
            </a:extLst>
          </p:cNvPr>
          <p:cNvSpPr txBox="1"/>
          <p:nvPr/>
        </p:nvSpPr>
        <p:spPr>
          <a:xfrm>
            <a:off x="1371600" y="1350249"/>
            <a:ext cx="3200400"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eorgia"/>
              </a:rPr>
              <a:t>Del a uden internet</a:t>
            </a:r>
          </a:p>
        </p:txBody>
      </p:sp>
      <p:sp>
        <p:nvSpPr>
          <p:cNvPr id="8" name="Rektangel 7">
            <a:extLst>
              <a:ext uri="{FF2B5EF4-FFF2-40B4-BE49-F238E27FC236}">
                <a16:creationId xmlns="" xmlns:a16="http://schemas.microsoft.com/office/drawing/2014/main" id="{DC72CF74-C76D-8F47-B2AC-AB74BC26AA20}"/>
              </a:ext>
            </a:extLst>
          </p:cNvPr>
          <p:cNvSpPr/>
          <p:nvPr/>
        </p:nvSpPr>
        <p:spPr>
          <a:xfrm>
            <a:off x="430998" y="4701761"/>
            <a:ext cx="5867283" cy="323165"/>
          </a:xfrm>
          <a:prstGeom prst="rect">
            <a:avLst/>
          </a:prstGeom>
        </p:spPr>
        <p:txBody>
          <a:bodyPr wrap="square">
            <a:spAutoFit/>
          </a:bodyPr>
          <a:lstStyle/>
          <a:p>
            <a:r>
              <a:rPr lang="da-DK" dirty="0" err="1">
                <a:hlinkClick r:id="rId5"/>
              </a:rPr>
              <a:t>https</a:t>
            </a:r>
            <a:r>
              <a:rPr lang="da-DK" dirty="0">
                <a:hlinkClick r:id="rId5"/>
              </a:rPr>
              <a:t>://</a:t>
            </a:r>
            <a:r>
              <a:rPr lang="da-DK" dirty="0" err="1">
                <a:hlinkClick r:id="rId5"/>
              </a:rPr>
              <a:t>www.stil.dk</a:t>
            </a:r>
            <a:r>
              <a:rPr lang="da-DK" dirty="0">
                <a:hlinkClick r:id="rId5"/>
              </a:rPr>
              <a:t>/support/test-og-</a:t>
            </a:r>
            <a:r>
              <a:rPr lang="da-DK" dirty="0" err="1">
                <a:hlinkClick r:id="rId5"/>
              </a:rPr>
              <a:t>proever</a:t>
            </a:r>
            <a:r>
              <a:rPr lang="da-DK" dirty="0">
                <a:hlinkClick r:id="rId5"/>
              </a:rPr>
              <a:t>/folkeskolens-</a:t>
            </a:r>
            <a:r>
              <a:rPr lang="da-DK" dirty="0" err="1">
                <a:hlinkClick r:id="rId5"/>
              </a:rPr>
              <a:t>proever</a:t>
            </a:r>
            <a:endParaRPr lang="da-DK" dirty="0"/>
          </a:p>
        </p:txBody>
      </p:sp>
      <p:sp>
        <p:nvSpPr>
          <p:cNvPr id="10" name="Tekstfelt 9">
            <a:extLst>
              <a:ext uri="{FF2B5EF4-FFF2-40B4-BE49-F238E27FC236}">
                <a16:creationId xmlns="" xmlns:a16="http://schemas.microsoft.com/office/drawing/2014/main" id="{1EBC8D6A-7AA0-D747-A34E-2A9EDAF18F97}"/>
              </a:ext>
            </a:extLst>
          </p:cNvPr>
          <p:cNvSpPr txBox="1"/>
          <p:nvPr/>
        </p:nvSpPr>
        <p:spPr>
          <a:xfrm>
            <a:off x="6448592" y="914400"/>
            <a:ext cx="193927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eorgia"/>
              </a:rPr>
              <a:t>Del b og del c med internet</a:t>
            </a:r>
          </a:p>
        </p:txBody>
      </p:sp>
    </p:spTree>
    <p:extLst>
      <p:ext uri="{BB962C8B-B14F-4D97-AF65-F5344CB8AC3E}">
        <p14:creationId xmlns:p14="http://schemas.microsoft.com/office/powerpoint/2010/main" val="279041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4294967295"/>
          </p:nvPr>
        </p:nvSpPr>
        <p:spPr>
          <a:xfrm>
            <a:off x="6457949" y="6356351"/>
            <a:ext cx="2063909" cy="365125"/>
          </a:xfrm>
          <a:prstGeom prst="rect">
            <a:avLst/>
          </a:prstGeom>
        </p:spPr>
        <p:txBody>
          <a:bodyPr/>
          <a:lstStyle/>
          <a:p>
            <a:fld id="{86CB4B4D-7CA3-9044-876B-883B54F8677D}" type="slidenum">
              <a:rPr lang="tr-TR" smtClean="0"/>
              <a:t>11</a:t>
            </a:fld>
            <a:endParaRPr lang="tr-TR"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73" y="2197044"/>
            <a:ext cx="7791198" cy="3937000"/>
          </a:xfrm>
          <a:prstGeom prst="rect">
            <a:avLst/>
          </a:prstGeom>
        </p:spPr>
      </p:pic>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50" y="310007"/>
            <a:ext cx="4013653" cy="1664730"/>
          </a:xfrm>
          <a:prstGeom prst="rect">
            <a:avLst/>
          </a:prstGeom>
        </p:spPr>
      </p:pic>
    </p:spTree>
    <p:extLst>
      <p:ext uri="{BB962C8B-B14F-4D97-AF65-F5344CB8AC3E}">
        <p14:creationId xmlns:p14="http://schemas.microsoft.com/office/powerpoint/2010/main" val="1684473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 xmlns:a16="http://schemas.microsoft.com/office/drawing/2014/main" id="{46CB9DF2-9450-6B40-9C76-15FB2AF30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45" y="650631"/>
            <a:ext cx="8264769" cy="5920152"/>
          </a:xfrm>
          <a:prstGeom prst="rect">
            <a:avLst/>
          </a:prstGeom>
        </p:spPr>
      </p:pic>
      <p:sp>
        <p:nvSpPr>
          <p:cNvPr id="9" name="Krans 8">
            <a:extLst>
              <a:ext uri="{FF2B5EF4-FFF2-40B4-BE49-F238E27FC236}">
                <a16:creationId xmlns="" xmlns:a16="http://schemas.microsoft.com/office/drawing/2014/main" id="{55C7ECC1-2250-0143-BEF6-8067CF47D1D5}"/>
              </a:ext>
            </a:extLst>
          </p:cNvPr>
          <p:cNvSpPr/>
          <p:nvPr/>
        </p:nvSpPr>
        <p:spPr>
          <a:xfrm>
            <a:off x="2127739" y="3429001"/>
            <a:ext cx="2848708" cy="1441938"/>
          </a:xfrm>
          <a:prstGeom prst="donut">
            <a:avLst>
              <a:gd name="adj" fmla="val 10366"/>
            </a:avLst>
          </a:prstGeom>
          <a:solidFill>
            <a:schemeClr val="accent1"/>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l" defTabSz="914400" rtl="0" fontAlgn="auto" latinLnBrk="0" hangingPunct="0">
              <a:lnSpc>
                <a:spcPts val="1800"/>
              </a:lnSpc>
              <a:spcBef>
                <a:spcPts val="0"/>
              </a:spcBef>
              <a:spcAft>
                <a:spcPts val="0"/>
              </a:spcAft>
              <a:buClrTx/>
              <a:buSzTx/>
              <a:buFontTx/>
              <a:buNone/>
              <a:tabLst/>
            </a:pPr>
            <a:endParaRPr kumimoji="0" lang="da-DK" sz="1400" b="0" i="0" u="none" strike="noStrike" cap="none" spc="0" normalizeH="0" baseline="0">
              <a:ln>
                <a:noFill/>
              </a:ln>
              <a:solidFill>
                <a:srgbClr val="000000"/>
              </a:solidFill>
              <a:effectLst/>
              <a:uFillTx/>
              <a:latin typeface="Georgia"/>
              <a:ea typeface="Georgia"/>
              <a:cs typeface="Georgia"/>
              <a:sym typeface="Georgia"/>
            </a:endParaRPr>
          </a:p>
        </p:txBody>
      </p:sp>
      <p:sp>
        <p:nvSpPr>
          <p:cNvPr id="2" name="Tekstfelt 1">
            <a:extLst>
              <a:ext uri="{FF2B5EF4-FFF2-40B4-BE49-F238E27FC236}">
                <a16:creationId xmlns="" xmlns:a16="http://schemas.microsoft.com/office/drawing/2014/main" id="{E49C40C1-E259-8B40-99D9-2BDB748573FA}"/>
              </a:ext>
            </a:extLst>
          </p:cNvPr>
          <p:cNvSpPr txBox="1"/>
          <p:nvPr/>
        </p:nvSpPr>
        <p:spPr>
          <a:xfrm>
            <a:off x="3276600" y="228600"/>
            <a:ext cx="3530600"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4000" b="1" i="0" u="none" strike="noStrike" cap="none" spc="0" normalizeH="0" baseline="0" dirty="0">
                <a:ln>
                  <a:noFill/>
                </a:ln>
                <a:solidFill>
                  <a:srgbClr val="00B050"/>
                </a:solidFill>
                <a:effectLst/>
                <a:uFillTx/>
                <a:latin typeface="Calibri" panose="020F0502020204030204" pitchFamily="34" charset="0"/>
                <a:cs typeface="Calibri" panose="020F0502020204030204" pitchFamily="34" charset="0"/>
                <a:sym typeface="Georgia"/>
              </a:rPr>
              <a:t>FP9</a:t>
            </a:r>
          </a:p>
        </p:txBody>
      </p:sp>
    </p:spTree>
    <p:extLst>
      <p:ext uri="{BB962C8B-B14F-4D97-AF65-F5344CB8AC3E}">
        <p14:creationId xmlns:p14="http://schemas.microsoft.com/office/powerpoint/2010/main" val="1832917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 xmlns:a16="http://schemas.microsoft.com/office/drawing/2014/main" id="{E49C40C1-E259-8B40-99D9-2BDB748573FA}"/>
              </a:ext>
            </a:extLst>
          </p:cNvPr>
          <p:cNvSpPr txBox="1"/>
          <p:nvPr/>
        </p:nvSpPr>
        <p:spPr>
          <a:xfrm>
            <a:off x="3276600" y="228600"/>
            <a:ext cx="3530600"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4000" b="1" i="0" u="none" strike="noStrike" cap="none" spc="0" normalizeH="0" baseline="0" dirty="0">
                <a:ln>
                  <a:noFill/>
                </a:ln>
                <a:solidFill>
                  <a:srgbClr val="00B050"/>
                </a:solidFill>
                <a:effectLst/>
                <a:uFillTx/>
                <a:latin typeface="Calibri" panose="020F0502020204030204" pitchFamily="34" charset="0"/>
                <a:cs typeface="Calibri" panose="020F0502020204030204" pitchFamily="34" charset="0"/>
                <a:sym typeface="Georgia"/>
              </a:rPr>
              <a:t>FP10 b del</a:t>
            </a:r>
          </a:p>
        </p:txBody>
      </p:sp>
      <p:pic>
        <p:nvPicPr>
          <p:cNvPr id="4" name="Billede 3">
            <a:extLst>
              <a:ext uri="{FF2B5EF4-FFF2-40B4-BE49-F238E27FC236}">
                <a16:creationId xmlns="" xmlns:a16="http://schemas.microsoft.com/office/drawing/2014/main" id="{97F7BD58-88D5-B645-A02D-358FEC692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0" y="622300"/>
            <a:ext cx="8216900" cy="5613400"/>
          </a:xfrm>
          <a:prstGeom prst="rect">
            <a:avLst/>
          </a:prstGeom>
        </p:spPr>
      </p:pic>
    </p:spTree>
    <p:extLst>
      <p:ext uri="{BB962C8B-B14F-4D97-AF65-F5344CB8AC3E}">
        <p14:creationId xmlns:p14="http://schemas.microsoft.com/office/powerpoint/2010/main" val="41479863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 xmlns:a16="http://schemas.microsoft.com/office/drawing/2014/main" id="{E49C40C1-E259-8B40-99D9-2BDB748573FA}"/>
              </a:ext>
            </a:extLst>
          </p:cNvPr>
          <p:cNvSpPr txBox="1"/>
          <p:nvPr/>
        </p:nvSpPr>
        <p:spPr>
          <a:xfrm>
            <a:off x="3211147" y="650631"/>
            <a:ext cx="3530600"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4000" b="1" i="0" u="none" strike="noStrike" cap="none" spc="0" normalizeH="0" baseline="0" dirty="0">
                <a:ln>
                  <a:noFill/>
                </a:ln>
                <a:solidFill>
                  <a:srgbClr val="00B050"/>
                </a:solidFill>
                <a:effectLst/>
                <a:uFillTx/>
                <a:latin typeface="Calibri" panose="020F0502020204030204" pitchFamily="34" charset="0"/>
                <a:cs typeface="Calibri" panose="020F0502020204030204" pitchFamily="34" charset="0"/>
                <a:sym typeface="Georgia"/>
              </a:rPr>
              <a:t>FP10 c del</a:t>
            </a:r>
          </a:p>
        </p:txBody>
      </p:sp>
      <p:pic>
        <p:nvPicPr>
          <p:cNvPr id="4" name="Billede 3">
            <a:extLst>
              <a:ext uri="{FF2B5EF4-FFF2-40B4-BE49-F238E27FC236}">
                <a16:creationId xmlns="" xmlns:a16="http://schemas.microsoft.com/office/drawing/2014/main" id="{FBD88E4F-A6C6-2546-956D-9F04C806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73794"/>
            <a:ext cx="7600950" cy="5279420"/>
          </a:xfrm>
          <a:prstGeom prst="rect">
            <a:avLst/>
          </a:prstGeom>
        </p:spPr>
      </p:pic>
    </p:spTree>
    <p:extLst>
      <p:ext uri="{BB962C8B-B14F-4D97-AF65-F5344CB8AC3E}">
        <p14:creationId xmlns:p14="http://schemas.microsoft.com/office/powerpoint/2010/main" val="39539467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15" y="881963"/>
            <a:ext cx="7756071" cy="5219617"/>
          </a:xfrm>
          <a:prstGeom prst="rect">
            <a:avLst/>
          </a:prstGeom>
        </p:spPr>
      </p:pic>
      <p:sp>
        <p:nvSpPr>
          <p:cNvPr id="2" name="Tekstfelt 1">
            <a:extLst>
              <a:ext uri="{FF2B5EF4-FFF2-40B4-BE49-F238E27FC236}">
                <a16:creationId xmlns="" xmlns:a16="http://schemas.microsoft.com/office/drawing/2014/main" id="{648B8A2B-0A5C-AD48-AC68-4ED7C0E7A99F}"/>
              </a:ext>
            </a:extLst>
          </p:cNvPr>
          <p:cNvSpPr txBox="1"/>
          <p:nvPr/>
        </p:nvSpPr>
        <p:spPr>
          <a:xfrm>
            <a:off x="2540000" y="558800"/>
            <a:ext cx="4191000"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2000" b="1" i="0" u="none" strike="noStrike" cap="none" spc="0" normalizeH="0" baseline="0" dirty="0">
                <a:ln>
                  <a:noFill/>
                </a:ln>
                <a:solidFill>
                  <a:srgbClr val="000000"/>
                </a:solidFill>
                <a:effectLst/>
                <a:uFillTx/>
                <a:latin typeface="Georgia"/>
                <a:ea typeface="Georgia"/>
                <a:cs typeface="Georgia"/>
                <a:sym typeface="Georgia"/>
              </a:rPr>
              <a:t>Skriftlighed fra 1.-9 (10. klasse)</a:t>
            </a:r>
          </a:p>
        </p:txBody>
      </p:sp>
      <p:sp>
        <p:nvSpPr>
          <p:cNvPr id="4" name="Tekstfelt 3">
            <a:extLst>
              <a:ext uri="{FF2B5EF4-FFF2-40B4-BE49-F238E27FC236}">
                <a16:creationId xmlns="" xmlns:a16="http://schemas.microsoft.com/office/drawing/2014/main" id="{6DCE53C9-4ED7-494D-9E9F-0FD398A86711}"/>
              </a:ext>
            </a:extLst>
          </p:cNvPr>
          <p:cNvSpPr txBox="1"/>
          <p:nvPr/>
        </p:nvSpPr>
        <p:spPr>
          <a:xfrm>
            <a:off x="1142999" y="6163018"/>
            <a:ext cx="6985000"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eorgia"/>
              </a:rPr>
              <a:t>10. Klasse – modtagerrettet og erhvervs og uddannelsesrettet </a:t>
            </a:r>
          </a:p>
        </p:txBody>
      </p:sp>
    </p:spTree>
    <p:extLst>
      <p:ext uri="{BB962C8B-B14F-4D97-AF65-F5344CB8AC3E}">
        <p14:creationId xmlns:p14="http://schemas.microsoft.com/office/powerpoint/2010/main" val="68728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7285" y="0"/>
            <a:ext cx="7928429" cy="1143001"/>
          </a:xfrm>
        </p:spPr>
        <p:txBody>
          <a:bodyPr/>
          <a:lstStyle/>
          <a:p>
            <a:r>
              <a:rPr lang="da-DK" dirty="0">
                <a:solidFill>
                  <a:srgbClr val="00B050"/>
                </a:solidFill>
              </a:rPr>
              <a:t>Hvad skal eleverne kunne – som er nyt?</a:t>
            </a:r>
          </a:p>
        </p:txBody>
      </p:sp>
      <p:sp>
        <p:nvSpPr>
          <p:cNvPr id="3" name="Rektangel 2"/>
          <p:cNvSpPr/>
          <p:nvPr/>
        </p:nvSpPr>
        <p:spPr>
          <a:xfrm>
            <a:off x="361255" y="4432803"/>
            <a:ext cx="4231449" cy="1015663"/>
          </a:xfrm>
          <a:prstGeom prst="rect">
            <a:avLst/>
          </a:prstGeom>
        </p:spPr>
        <p:txBody>
          <a:bodyPr wrap="square">
            <a:spAutoFit/>
          </a:bodyPr>
          <a:lstStyle/>
          <a:p>
            <a:pPr marL="285750" indent="-285750">
              <a:buFont typeface="Arial" panose="020B0604020202020204" pitchFamily="34" charset="0"/>
              <a:buChar char="•"/>
            </a:pPr>
            <a:r>
              <a:rPr lang="da-DK" sz="2000" dirty="0">
                <a:latin typeface="Calibri" charset="0"/>
                <a:ea typeface="Calibri" charset="0"/>
                <a:cs typeface="Calibri" charset="0"/>
              </a:rPr>
              <a:t>kunne skelne mellem forskellige typer af afsendere</a:t>
            </a:r>
          </a:p>
          <a:p>
            <a:pPr marL="285750" indent="-285750">
              <a:buFont typeface="Arial" panose="020B0604020202020204" pitchFamily="34" charset="0"/>
              <a:buChar char="•"/>
            </a:pPr>
            <a:r>
              <a:rPr lang="da-DK" sz="2000" dirty="0">
                <a:latin typeface="Calibri" charset="0"/>
                <a:ea typeface="Calibri" charset="0"/>
                <a:cs typeface="Calibri" charset="0"/>
              </a:rPr>
              <a:t>have viden om målgrupper</a:t>
            </a:r>
          </a:p>
          <a:p>
            <a:pPr marL="285750" indent="-285750">
              <a:buFont typeface="Arial" panose="020B0604020202020204" pitchFamily="34" charset="0"/>
              <a:buChar char="•"/>
            </a:pPr>
            <a:r>
              <a:rPr lang="da-DK" sz="2000" dirty="0">
                <a:latin typeface="Calibri" charset="0"/>
                <a:ea typeface="Calibri" charset="0"/>
                <a:cs typeface="Calibri" charset="0"/>
              </a:rPr>
              <a:t>kildekritisk kompetence</a:t>
            </a:r>
          </a:p>
        </p:txBody>
      </p:sp>
      <p:pic>
        <p:nvPicPr>
          <p:cNvPr id="4" name="Billede 3"/>
          <p:cNvPicPr>
            <a:picLocks noChangeAspect="1"/>
          </p:cNvPicPr>
          <p:nvPr/>
        </p:nvPicPr>
        <p:blipFill>
          <a:blip r:embed="rId2"/>
          <a:stretch>
            <a:fillRect/>
          </a:stretch>
        </p:blipFill>
        <p:spPr>
          <a:xfrm>
            <a:off x="4381499" y="3008087"/>
            <a:ext cx="4281713" cy="2849432"/>
          </a:xfrm>
          <a:prstGeom prst="rect">
            <a:avLst/>
          </a:prstGeom>
        </p:spPr>
      </p:pic>
      <p:pic>
        <p:nvPicPr>
          <p:cNvPr id="5" name="Billede 4"/>
          <p:cNvPicPr>
            <a:picLocks noChangeAspect="1"/>
          </p:cNvPicPr>
          <p:nvPr/>
        </p:nvPicPr>
        <p:blipFill>
          <a:blip r:embed="rId3"/>
          <a:stretch>
            <a:fillRect/>
          </a:stretch>
        </p:blipFill>
        <p:spPr>
          <a:xfrm>
            <a:off x="417285" y="1370100"/>
            <a:ext cx="2708728" cy="1868088"/>
          </a:xfrm>
          <a:prstGeom prst="rect">
            <a:avLst/>
          </a:prstGeom>
        </p:spPr>
      </p:pic>
      <p:sp>
        <p:nvSpPr>
          <p:cNvPr id="6" name="Tekstfelt 5"/>
          <p:cNvSpPr txBox="1"/>
          <p:nvPr/>
        </p:nvSpPr>
        <p:spPr>
          <a:xfrm>
            <a:off x="3338285" y="1519316"/>
            <a:ext cx="5225144" cy="784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sz="2000" dirty="0">
                <a:latin typeface="Calibri" charset="0"/>
                <a:ea typeface="Calibri" charset="0"/>
                <a:cs typeface="Calibri" charset="0"/>
              </a:rPr>
              <a:t>færdighed i og viden om informationssøgning på nettet er en forudsætning i denne prøve</a:t>
            </a:r>
          </a:p>
        </p:txBody>
      </p:sp>
    </p:spTree>
    <p:extLst>
      <p:ext uri="{BB962C8B-B14F-4D97-AF65-F5344CB8AC3E}">
        <p14:creationId xmlns:p14="http://schemas.microsoft.com/office/powerpoint/2010/main" val="923582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indhold 5">
            <a:extLst>
              <a:ext uri="{FF2B5EF4-FFF2-40B4-BE49-F238E27FC236}">
                <a16:creationId xmlns="" xmlns:a16="http://schemas.microsoft.com/office/drawing/2014/main" id="{CE0F6D35-CBC0-B14B-91D4-50735CB8E64F}"/>
              </a:ext>
            </a:extLst>
          </p:cNvPr>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67003" y="937121"/>
            <a:ext cx="3223260" cy="2602781"/>
          </a:xfrm>
          <a:prstGeom prst="rect">
            <a:avLst/>
          </a:prstGeom>
        </p:spPr>
      </p:pic>
      <p:pic>
        <p:nvPicPr>
          <p:cNvPr id="7" name="Pladsholder til indhold 6">
            <a:extLst>
              <a:ext uri="{FF2B5EF4-FFF2-40B4-BE49-F238E27FC236}">
                <a16:creationId xmlns="" xmlns:a16="http://schemas.microsoft.com/office/drawing/2014/main" id="{5F806B68-9CFD-7E4B-88EC-DFDA2C29249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3737" y="1299737"/>
            <a:ext cx="3223260" cy="1877548"/>
          </a:xfrm>
          <a:prstGeom prst="rect">
            <a:avLst/>
          </a:prstGeom>
        </p:spPr>
      </p:pic>
      <p:sp>
        <p:nvSpPr>
          <p:cNvPr id="2" name="Titel 1">
            <a:extLst>
              <a:ext uri="{FF2B5EF4-FFF2-40B4-BE49-F238E27FC236}">
                <a16:creationId xmlns="" xmlns:a16="http://schemas.microsoft.com/office/drawing/2014/main" id="{30143DBD-1C3C-944B-B825-4D57185E1D93}"/>
              </a:ext>
            </a:extLst>
          </p:cNvPr>
          <p:cNvSpPr>
            <a:spLocks noGrp="1"/>
          </p:cNvSpPr>
          <p:nvPr>
            <p:ph type="title"/>
          </p:nvPr>
        </p:nvSpPr>
        <p:spPr>
          <a:xfrm>
            <a:off x="1200150" y="4269282"/>
            <a:ext cx="6743700" cy="1264762"/>
          </a:xfrm>
        </p:spPr>
        <p:txBody>
          <a:bodyPr vert="horz" lIns="274320" tIns="182880" rIns="274320" bIns="182880" rtlCol="0" anchor="ctr" anchorCtr="1">
            <a:normAutofit/>
          </a:bodyPr>
          <a:lstStyle/>
          <a:p>
            <a:r>
              <a:rPr lang="en-US" sz="2800" dirty="0">
                <a:solidFill>
                  <a:srgbClr val="00B050"/>
                </a:solidFill>
              </a:rPr>
              <a:t>Find </a:t>
            </a:r>
            <a:r>
              <a:rPr lang="en-US" sz="2800" dirty="0" err="1">
                <a:solidFill>
                  <a:srgbClr val="00B050"/>
                </a:solidFill>
              </a:rPr>
              <a:t>det</a:t>
            </a:r>
            <a:r>
              <a:rPr lang="en-US" sz="2800" dirty="0">
                <a:solidFill>
                  <a:srgbClr val="00B050"/>
                </a:solidFill>
              </a:rPr>
              <a:t> </a:t>
            </a:r>
            <a:r>
              <a:rPr lang="en-US" sz="2800" dirty="0" err="1">
                <a:solidFill>
                  <a:srgbClr val="00B050"/>
                </a:solidFill>
              </a:rPr>
              <a:t>på</a:t>
            </a:r>
            <a:r>
              <a:rPr lang="en-US" sz="2800" dirty="0">
                <a:solidFill>
                  <a:srgbClr val="00B050"/>
                </a:solidFill>
              </a:rPr>
              <a:t> EMU</a:t>
            </a:r>
          </a:p>
        </p:txBody>
      </p:sp>
      <p:sp>
        <p:nvSpPr>
          <p:cNvPr id="5" name="Pladsholder til dato 4">
            <a:extLst>
              <a:ext uri="{FF2B5EF4-FFF2-40B4-BE49-F238E27FC236}">
                <a16:creationId xmlns="" xmlns:a16="http://schemas.microsoft.com/office/drawing/2014/main" id="{210B2D0C-7EC8-8C44-ADFC-72B3475C0A35}"/>
              </a:ext>
            </a:extLst>
          </p:cNvPr>
          <p:cNvSpPr>
            <a:spLocks noGrp="1"/>
          </p:cNvSpPr>
          <p:nvPr>
            <p:ph type="dt" sz="half" idx="10"/>
          </p:nvPr>
        </p:nvSpPr>
        <p:spPr>
          <a:xfrm>
            <a:off x="5866071" y="6238816"/>
            <a:ext cx="2065310" cy="323968"/>
          </a:xfrm>
        </p:spPr>
        <p:txBody>
          <a:bodyPr vert="horz" lIns="91440" tIns="45720" rIns="91440" bIns="45720" rtlCol="0" anchor="ctr">
            <a:normAutofit/>
          </a:bodyPr>
          <a:lstStyle/>
          <a:p>
            <a:pPr defTabSz="457200" hangingPunct="1">
              <a:spcAft>
                <a:spcPts val="600"/>
              </a:spcAft>
            </a:pPr>
            <a:fld id="{A608B91B-1EEA-6C4B-9CE6-034AD74734FB}" type="datetime1">
              <a:rPr lang="en-US" sz="1050" kern="1200" smtClean="0">
                <a:latin typeface="+mn-lt"/>
                <a:ea typeface="+mn-ea"/>
                <a:cs typeface="+mn-cs"/>
              </a:rPr>
              <a:pPr defTabSz="457200" hangingPunct="1">
                <a:spcAft>
                  <a:spcPts val="600"/>
                </a:spcAft>
              </a:pPr>
              <a:t>3/22/2018</a:t>
            </a:fld>
            <a:endParaRPr lang="en-US" sz="1050" kern="1200">
              <a:latin typeface="+mn-lt"/>
              <a:ea typeface="+mn-ea"/>
              <a:cs typeface="+mn-cs"/>
            </a:endParaRPr>
          </a:p>
        </p:txBody>
      </p:sp>
      <p:sp>
        <p:nvSpPr>
          <p:cNvPr id="8" name="Tekstfelt 7">
            <a:extLst>
              <a:ext uri="{FF2B5EF4-FFF2-40B4-BE49-F238E27FC236}">
                <a16:creationId xmlns="" xmlns:a16="http://schemas.microsoft.com/office/drawing/2014/main" id="{EA394470-00DB-0340-91B5-C2AB986BECE0}"/>
              </a:ext>
            </a:extLst>
          </p:cNvPr>
          <p:cNvSpPr txBox="1"/>
          <p:nvPr/>
        </p:nvSpPr>
        <p:spPr>
          <a:xfrm>
            <a:off x="4753737" y="3401979"/>
            <a:ext cx="3937296" cy="537840"/>
          </a:xfrm>
          <a:prstGeom prst="rect">
            <a:avLst/>
          </a:prstGeom>
          <a:noFill/>
        </p:spPr>
        <p:txBody>
          <a:bodyPr wrap="none" rtlCol="0">
            <a:spAutoFit/>
          </a:bodyPr>
          <a:lstStyle/>
          <a:p>
            <a:r>
              <a:rPr lang="da-DK" dirty="0"/>
              <a:t> </a:t>
            </a:r>
            <a:r>
              <a:rPr lang="da-DK" u="sng" dirty="0">
                <a:hlinkClick r:id="rId4"/>
              </a:rPr>
              <a:t>https://www.emu.dk/modul/falske-nyheder-0</a:t>
            </a:r>
            <a:endParaRPr lang="da-DK" dirty="0"/>
          </a:p>
          <a:p>
            <a:endParaRPr lang="da-DK" dirty="0"/>
          </a:p>
        </p:txBody>
      </p:sp>
      <p:sp>
        <p:nvSpPr>
          <p:cNvPr id="10" name="Tekstfelt 9">
            <a:extLst>
              <a:ext uri="{FF2B5EF4-FFF2-40B4-BE49-F238E27FC236}">
                <a16:creationId xmlns="" xmlns:a16="http://schemas.microsoft.com/office/drawing/2014/main" id="{22179CB1-0AEB-1B4B-970D-25E44159B732}"/>
              </a:ext>
            </a:extLst>
          </p:cNvPr>
          <p:cNvSpPr txBox="1"/>
          <p:nvPr/>
        </p:nvSpPr>
        <p:spPr>
          <a:xfrm>
            <a:off x="1317338" y="3564510"/>
            <a:ext cx="2983432" cy="784830"/>
          </a:xfrm>
          <a:prstGeom prst="rect">
            <a:avLst/>
          </a:prstGeom>
          <a:noFill/>
        </p:spPr>
        <p:txBody>
          <a:bodyPr wrap="square" rtlCol="0">
            <a:spAutoFit/>
          </a:bodyPr>
          <a:lstStyle/>
          <a:p>
            <a:r>
              <a:rPr lang="da-DK" u="sng" dirty="0">
                <a:hlinkClick r:id="rId5"/>
              </a:rPr>
              <a:t>https://www.emu.dk/modul/kritisk-undersøgelse-1</a:t>
            </a:r>
            <a:endParaRPr lang="da-DK" dirty="0"/>
          </a:p>
          <a:p>
            <a:endParaRPr lang="da-DK" dirty="0"/>
          </a:p>
        </p:txBody>
      </p:sp>
    </p:spTree>
    <p:extLst>
      <p:ext uri="{BB962C8B-B14F-4D97-AF65-F5344CB8AC3E}">
        <p14:creationId xmlns:p14="http://schemas.microsoft.com/office/powerpoint/2010/main" val="3434974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31799" y="19218"/>
            <a:ext cx="9316358" cy="1143001"/>
          </a:xfrm>
          <a:prstGeom prst="rect">
            <a:avLst/>
          </a:prstGeom>
        </p:spPr>
        <p:txBody>
          <a:bodyPr/>
          <a:lstStyle>
            <a:lvl1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1pPr>
            <a:lvl2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2pPr>
            <a:lvl3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3pPr>
            <a:lvl4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4pPr>
            <a:lvl5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5pPr>
            <a:lvl6pPr marL="0" marR="0" indent="4572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6pPr>
            <a:lvl7pPr marL="0" marR="0" indent="9144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7pPr>
            <a:lvl8pPr marL="0" marR="0" indent="13716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8pPr>
            <a:lvl9pPr marL="0" marR="0" indent="18288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9pPr>
          </a:lstStyle>
          <a:p>
            <a:pPr hangingPunct="1"/>
            <a:r>
              <a:rPr lang="da-DK">
                <a:solidFill>
                  <a:srgbClr val="00B050"/>
                </a:solidFill>
              </a:rPr>
              <a:t>Faglig læsning Eksempel humor</a:t>
            </a:r>
          </a:p>
        </p:txBody>
      </p:sp>
      <p:sp>
        <p:nvSpPr>
          <p:cNvPr id="3" name="Rektangel 2"/>
          <p:cNvSpPr/>
          <p:nvPr/>
        </p:nvSpPr>
        <p:spPr>
          <a:xfrm>
            <a:off x="2302329" y="590718"/>
            <a:ext cx="6629400" cy="6555641"/>
          </a:xfrm>
          <a:prstGeom prst="rect">
            <a:avLst/>
          </a:prstGeom>
        </p:spPr>
        <p:txBody>
          <a:bodyPr wrap="square">
            <a:spAutoFit/>
          </a:bodyPr>
          <a:lstStyle/>
          <a:p>
            <a:pPr marL="342900" indent="-342900">
              <a:buFont typeface="Arial" charset="0"/>
              <a:buChar char="•"/>
            </a:pPr>
            <a:r>
              <a:rPr lang="da-DK" sz="1600" dirty="0">
                <a:latin typeface="Calibri" charset="0"/>
                <a:ea typeface="Calibri" charset="0"/>
                <a:cs typeface="Calibri" charset="0"/>
              </a:rPr>
              <a:t>Kort multimodal tekst. (lille reklamefilm)</a:t>
            </a:r>
          </a:p>
          <a:p>
            <a:pPr marL="342900" indent="-342900">
              <a:buFont typeface="Arial" charset="0"/>
              <a:buChar char="•"/>
            </a:pPr>
            <a:r>
              <a:rPr lang="da-DK" sz="1600" dirty="0">
                <a:latin typeface="Calibri" charset="0"/>
                <a:ea typeface="Calibri" charset="0"/>
                <a:cs typeface="Calibri" charset="0"/>
              </a:rPr>
              <a:t>Humor kan give smil på læben, skabe debat, men også give anledning til misforståelser – og dermed konflikter. </a:t>
            </a:r>
            <a:r>
              <a:rPr lang="da-DK" sz="1600" dirty="0"/>
              <a:t> </a:t>
            </a:r>
            <a:r>
              <a:rPr lang="da-DK" sz="1600" dirty="0">
                <a:latin typeface="Calibri" charset="0"/>
                <a:ea typeface="Calibri" charset="0"/>
                <a:cs typeface="Calibri" charset="0"/>
              </a:rPr>
              <a:t>Filmen #BLIVMURER er et eksempel på, at man anvender humor som et væsentligt virkemiddel.</a:t>
            </a:r>
          </a:p>
          <a:p>
            <a:endParaRPr lang="da-DK" sz="1600" dirty="0">
              <a:latin typeface="Calibri" charset="0"/>
              <a:ea typeface="Calibri" charset="0"/>
              <a:cs typeface="Calibri" charset="0"/>
            </a:endParaRPr>
          </a:p>
          <a:p>
            <a:pPr marL="342900" indent="-342900">
              <a:buFont typeface="Arial" charset="0"/>
              <a:buChar char="•"/>
            </a:pPr>
            <a:r>
              <a:rPr lang="da-DK" sz="1600" dirty="0">
                <a:latin typeface="Calibri" charset="0"/>
                <a:ea typeface="Calibri" charset="0"/>
                <a:cs typeface="Calibri" charset="0"/>
              </a:rPr>
              <a:t>Skriv en </a:t>
            </a:r>
            <a:r>
              <a:rPr lang="da-DK" sz="1600" b="1" dirty="0">
                <a:latin typeface="Calibri" charset="0"/>
                <a:ea typeface="Calibri" charset="0"/>
                <a:cs typeface="Calibri" charset="0"/>
              </a:rPr>
              <a:t>baggrundsartikel</a:t>
            </a:r>
            <a:r>
              <a:rPr lang="da-DK" sz="1600" dirty="0">
                <a:latin typeface="Calibri" charset="0"/>
                <a:ea typeface="Calibri" charset="0"/>
                <a:cs typeface="Calibri" charset="0"/>
              </a:rPr>
              <a:t> om dansk humor.</a:t>
            </a:r>
          </a:p>
          <a:p>
            <a:pPr marL="342900" indent="-342900">
              <a:buFont typeface="Arial" charset="0"/>
              <a:buChar char="•"/>
            </a:pPr>
            <a:endParaRPr lang="da-DK" sz="1600" dirty="0"/>
          </a:p>
          <a:p>
            <a:pPr marL="342900" indent="-342900">
              <a:buFont typeface="Arial" charset="0"/>
              <a:buChar char="•"/>
            </a:pPr>
            <a:endParaRPr lang="da-DK" sz="1600" dirty="0"/>
          </a:p>
          <a:p>
            <a:pPr marL="342900" indent="-342900">
              <a:buFont typeface="Arial" charset="0"/>
              <a:buChar char="•"/>
            </a:pPr>
            <a:r>
              <a:rPr lang="da-DK" sz="1600" dirty="0">
                <a:latin typeface="Calibri" charset="0"/>
                <a:ea typeface="Calibri" charset="0"/>
                <a:cs typeface="Calibri" charset="0"/>
              </a:rPr>
              <a:t>Som forberedelse </a:t>
            </a:r>
            <a:r>
              <a:rPr lang="da-DK" sz="1600" b="1" dirty="0">
                <a:latin typeface="Calibri" charset="0"/>
                <a:ea typeface="Calibri" charset="0"/>
                <a:cs typeface="Calibri" charset="0"/>
              </a:rPr>
              <a:t>skal du søge oplysninger om emnet på internettet</a:t>
            </a:r>
            <a:r>
              <a:rPr lang="da-DK" sz="1600" dirty="0">
                <a:latin typeface="Calibri" charset="0"/>
                <a:ea typeface="Calibri" charset="0"/>
                <a:cs typeface="Calibri" charset="0"/>
              </a:rPr>
              <a:t>. I din baggrundsartikel skal mindst </a:t>
            </a:r>
            <a:r>
              <a:rPr lang="da-DK" sz="1600" b="1" dirty="0">
                <a:latin typeface="Calibri" charset="0"/>
                <a:ea typeface="Calibri" charset="0"/>
                <a:cs typeface="Calibri" charset="0"/>
              </a:rPr>
              <a:t>tre af nedenstående mellemrubrikker </a:t>
            </a:r>
            <a:r>
              <a:rPr lang="da-DK" sz="1600" dirty="0">
                <a:latin typeface="Calibri" charset="0"/>
                <a:ea typeface="Calibri" charset="0"/>
                <a:cs typeface="Calibri" charset="0"/>
              </a:rPr>
              <a:t>indgå. Du kan selv vælge andre.</a:t>
            </a:r>
          </a:p>
          <a:p>
            <a:pPr marL="285750" indent="-285750">
              <a:buFont typeface="Arial" charset="0"/>
              <a:buChar char="•"/>
            </a:pPr>
            <a:r>
              <a:rPr lang="da-DK" sz="1600" dirty="0">
                <a:latin typeface="Calibri" charset="0"/>
                <a:ea typeface="Calibri" charset="0"/>
                <a:cs typeface="Calibri" charset="0"/>
              </a:rPr>
              <a:t>Griner vi </a:t>
            </a:r>
            <a:r>
              <a:rPr lang="da-DK" sz="1600" i="1" dirty="0">
                <a:latin typeface="Calibri" charset="0"/>
                <a:ea typeface="Calibri" charset="0"/>
                <a:cs typeface="Calibri" charset="0"/>
              </a:rPr>
              <a:t>af</a:t>
            </a:r>
            <a:r>
              <a:rPr lang="da-DK" sz="1600" dirty="0">
                <a:latin typeface="Calibri" charset="0"/>
                <a:ea typeface="Calibri" charset="0"/>
                <a:cs typeface="Calibri" charset="0"/>
              </a:rPr>
              <a:t> eller </a:t>
            </a:r>
            <a:r>
              <a:rPr lang="da-DK" sz="1600" i="1" dirty="0">
                <a:latin typeface="Calibri" charset="0"/>
                <a:ea typeface="Calibri" charset="0"/>
                <a:cs typeface="Calibri" charset="0"/>
              </a:rPr>
              <a:t>med?</a:t>
            </a:r>
            <a:endParaRPr lang="da-DK" sz="1600" dirty="0">
              <a:latin typeface="Calibri" charset="0"/>
              <a:ea typeface="Calibri" charset="0"/>
              <a:cs typeface="Calibri" charset="0"/>
            </a:endParaRPr>
          </a:p>
          <a:p>
            <a:pPr marL="285750" indent="-285750">
              <a:buFont typeface="Arial" charset="0"/>
              <a:buChar char="•"/>
            </a:pPr>
            <a:r>
              <a:rPr lang="da-DK" sz="1600" dirty="0">
                <a:latin typeface="Calibri" charset="0"/>
                <a:ea typeface="Calibri" charset="0"/>
                <a:cs typeface="Calibri" charset="0"/>
              </a:rPr>
              <a:t>Grin er den bedste medicin</a:t>
            </a:r>
          </a:p>
          <a:p>
            <a:pPr marL="285750" indent="-285750">
              <a:buFont typeface="Arial" charset="0"/>
              <a:buChar char="•"/>
            </a:pPr>
            <a:r>
              <a:rPr lang="da-DK" sz="1600" dirty="0">
                <a:latin typeface="Calibri" charset="0"/>
                <a:ea typeface="Calibri" charset="0"/>
                <a:cs typeface="Calibri" charset="0"/>
              </a:rPr>
              <a:t>Humor misforstås ofte</a:t>
            </a:r>
          </a:p>
          <a:p>
            <a:pPr marL="285750" indent="-285750">
              <a:buFont typeface="Arial" charset="0"/>
              <a:buChar char="•"/>
            </a:pPr>
            <a:r>
              <a:rPr lang="da-DK" sz="1600" dirty="0">
                <a:latin typeface="Calibri" charset="0"/>
                <a:ea typeface="Calibri" charset="0"/>
                <a:cs typeface="Calibri" charset="0"/>
              </a:rPr>
              <a:t>Hvornår er det sjovt?</a:t>
            </a:r>
          </a:p>
          <a:p>
            <a:pPr marL="285750" indent="-285750">
              <a:buFont typeface="Arial" charset="0"/>
              <a:buChar char="•"/>
            </a:pPr>
            <a:r>
              <a:rPr lang="da-DK" sz="1600" dirty="0">
                <a:latin typeface="Calibri" charset="0"/>
                <a:ea typeface="Calibri" charset="0"/>
                <a:cs typeface="Calibri" charset="0"/>
              </a:rPr>
              <a:t>Vi er vilde med humor</a:t>
            </a:r>
          </a:p>
          <a:p>
            <a:pPr marL="285750" indent="-285750">
              <a:buFont typeface="Arial" charset="0"/>
              <a:buChar char="•"/>
            </a:pPr>
            <a:r>
              <a:rPr lang="da-DK" sz="1600" dirty="0">
                <a:latin typeface="Calibri" charset="0"/>
                <a:ea typeface="Calibri" charset="0"/>
                <a:cs typeface="Calibri" charset="0"/>
              </a:rPr>
              <a:t>Sarkasme – den onde humor</a:t>
            </a:r>
          </a:p>
          <a:p>
            <a:pPr marL="285750" indent="-285750">
              <a:buFont typeface="Arial" charset="0"/>
              <a:buChar char="•"/>
            </a:pPr>
            <a:r>
              <a:rPr lang="da-DK" sz="1600" dirty="0">
                <a:latin typeface="Calibri" charset="0"/>
                <a:ea typeface="Calibri" charset="0"/>
                <a:cs typeface="Calibri" charset="0"/>
              </a:rPr>
              <a:t>Humor eller tabu?</a:t>
            </a:r>
          </a:p>
          <a:p>
            <a:pPr marL="285750" indent="-285750">
              <a:buFont typeface="Arial" charset="0"/>
              <a:buChar char="•"/>
            </a:pPr>
            <a:endParaRPr lang="da-DK" sz="1600" dirty="0">
              <a:latin typeface="Calibri" charset="0"/>
              <a:ea typeface="Calibri" charset="0"/>
              <a:cs typeface="Calibri" charset="0"/>
            </a:endParaRPr>
          </a:p>
          <a:p>
            <a:pPr marL="285750" indent="-285750">
              <a:buFont typeface="Arial" charset="0"/>
              <a:buChar char="•"/>
            </a:pPr>
            <a:r>
              <a:rPr lang="da-DK" sz="1600" dirty="0">
                <a:latin typeface="Calibri" charset="0"/>
                <a:ea typeface="Calibri" charset="0"/>
                <a:cs typeface="Calibri" charset="0"/>
              </a:rPr>
              <a:t>Giv din baggrundsartikel </a:t>
            </a:r>
            <a:r>
              <a:rPr lang="da-DK" sz="1600" b="1" dirty="0">
                <a:latin typeface="Calibri" charset="0"/>
                <a:ea typeface="Calibri" charset="0"/>
                <a:cs typeface="Calibri" charset="0"/>
              </a:rPr>
              <a:t>en rubrik</a:t>
            </a:r>
            <a:r>
              <a:rPr lang="da-DK" sz="1600" dirty="0">
                <a:latin typeface="Calibri" charset="0"/>
                <a:ea typeface="Calibri" charset="0"/>
                <a:cs typeface="Calibri" charset="0"/>
              </a:rPr>
              <a:t>, </a:t>
            </a:r>
            <a:r>
              <a:rPr lang="da-DK" sz="1600" b="1" dirty="0">
                <a:latin typeface="Calibri" charset="0"/>
                <a:ea typeface="Calibri" charset="0"/>
                <a:cs typeface="Calibri" charset="0"/>
              </a:rPr>
              <a:t>og illustrer den med fotos, </a:t>
            </a:r>
            <a:r>
              <a:rPr lang="da-DK" sz="1600" b="1" dirty="0" err="1">
                <a:latin typeface="Calibri" charset="0"/>
                <a:ea typeface="Calibri" charset="0"/>
                <a:cs typeface="Calibri" charset="0"/>
              </a:rPr>
              <a:t>faktabokse</a:t>
            </a:r>
            <a:r>
              <a:rPr lang="da-DK" sz="1600" b="1" dirty="0">
                <a:latin typeface="Calibri" charset="0"/>
                <a:ea typeface="Calibri" charset="0"/>
                <a:cs typeface="Calibri" charset="0"/>
              </a:rPr>
              <a:t> eller andre grafiske virkemidler.</a:t>
            </a:r>
          </a:p>
          <a:p>
            <a:pPr marL="285750" indent="-285750">
              <a:buFont typeface="Arial" charset="0"/>
              <a:buChar char="•"/>
            </a:pPr>
            <a:r>
              <a:rPr lang="da-DK" sz="1600" dirty="0">
                <a:latin typeface="Calibri" charset="0"/>
                <a:ea typeface="Calibri" charset="0"/>
                <a:cs typeface="Calibri" charset="0"/>
              </a:rPr>
              <a:t>trykt avis.</a:t>
            </a:r>
            <a:endParaRPr lang="da-DK" sz="1600" b="1" dirty="0">
              <a:latin typeface="Calibri" charset="0"/>
              <a:ea typeface="Calibri" charset="0"/>
              <a:cs typeface="Calibri" charset="0"/>
            </a:endParaRPr>
          </a:p>
          <a:p>
            <a:pPr marL="285750" indent="-285750">
              <a:buFont typeface="Arial" charset="0"/>
              <a:buChar char="•"/>
            </a:pPr>
            <a:endParaRPr lang="da-DK" sz="1600" dirty="0">
              <a:latin typeface="Calibri" charset="0"/>
              <a:ea typeface="Calibri" charset="0"/>
              <a:cs typeface="Calibri" charset="0"/>
            </a:endParaRPr>
          </a:p>
          <a:p>
            <a:pPr marL="285750" indent="-285750">
              <a:buFont typeface="Arial" charset="0"/>
              <a:buChar char="•"/>
            </a:pPr>
            <a:r>
              <a:rPr lang="da-DK" sz="1600" dirty="0">
                <a:latin typeface="Calibri" charset="0"/>
                <a:ea typeface="Calibri" charset="0"/>
                <a:cs typeface="Calibri" charset="0"/>
              </a:rPr>
              <a:t>Journalist</a:t>
            </a:r>
          </a:p>
          <a:p>
            <a:pPr marL="285750" indent="-285750">
              <a:buFont typeface="Arial" charset="0"/>
              <a:buChar char="•"/>
            </a:pPr>
            <a:endParaRPr lang="da-DK" sz="1600" dirty="0">
              <a:latin typeface="Calibri" charset="0"/>
              <a:ea typeface="Calibri" charset="0"/>
              <a:cs typeface="Calibri" charset="0"/>
            </a:endParaRPr>
          </a:p>
          <a:p>
            <a:pPr marL="285750" indent="-285750">
              <a:buFont typeface="Arial" charset="0"/>
              <a:buChar char="•"/>
            </a:pPr>
            <a:endParaRPr lang="da-DK" sz="1600" dirty="0">
              <a:latin typeface="Calibri" charset="0"/>
              <a:ea typeface="Calibri" charset="0"/>
              <a:cs typeface="Calibri" charset="0"/>
            </a:endParaRPr>
          </a:p>
          <a:p>
            <a:pPr marL="342900" indent="-342900">
              <a:buFont typeface="Arial" charset="0"/>
              <a:buChar char="•"/>
            </a:pPr>
            <a:endParaRPr lang="da-DK" sz="2000" dirty="0">
              <a:latin typeface="Calibri" charset="0"/>
              <a:ea typeface="Calibri" charset="0"/>
              <a:cs typeface="Calibri" charset="0"/>
            </a:endParaRPr>
          </a:p>
        </p:txBody>
      </p:sp>
      <p:sp>
        <p:nvSpPr>
          <p:cNvPr id="4" name="Tekstboks 4"/>
          <p:cNvSpPr txBox="1"/>
          <p:nvPr/>
        </p:nvSpPr>
        <p:spPr>
          <a:xfrm>
            <a:off x="170543" y="609937"/>
            <a:ext cx="2344057" cy="60939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r>
              <a:rPr lang="da-DK" sz="2000" b="1">
                <a:latin typeface="Calibri" panose="020F0502020204030204" pitchFamily="34" charset="0"/>
              </a:rPr>
              <a:t>indløb</a:t>
            </a:r>
            <a:endParaRPr kumimoji="0" lang="da-DK" sz="2000" b="1" i="0" u="none" strike="noStrike" cap="none" spc="0" normalizeH="0" baseline="0">
              <a:ln>
                <a:noFill/>
              </a:ln>
              <a:solidFill>
                <a:srgbClr val="000000"/>
              </a:solidFill>
              <a:effectLst/>
              <a:uFillTx/>
              <a:latin typeface="Calibri" panose="020F0502020204030204" pitchFamily="34" charset="0"/>
              <a:sym typeface="Georgia"/>
            </a:endParaRPr>
          </a:p>
          <a:p>
            <a:pPr marL="0" marR="0" indent="0" algn="l" defTabSz="914400" rtl="0" fontAlgn="auto" latinLnBrk="0" hangingPunct="0">
              <a:lnSpc>
                <a:spcPts val="1800"/>
              </a:lnSpc>
              <a:spcBef>
                <a:spcPts val="0"/>
              </a:spcBef>
              <a:spcAft>
                <a:spcPts val="0"/>
              </a:spcAft>
              <a:buClrTx/>
              <a:buSzTx/>
              <a:buFontTx/>
              <a:buNone/>
              <a:tabLst/>
            </a:pPr>
            <a:endParaRPr lang="da-DK" sz="2000" b="1">
              <a:latin typeface="Calibri" panose="020F0502020204030204" pitchFamily="34" charset="0"/>
            </a:endParaRPr>
          </a:p>
          <a:p>
            <a:pPr marL="0" marR="0" indent="0" algn="l" defTabSz="914400" rtl="0" fontAlgn="auto" latinLnBrk="0" hangingPunct="0">
              <a:lnSpc>
                <a:spcPts val="1800"/>
              </a:lnSpc>
              <a:spcBef>
                <a:spcPts val="0"/>
              </a:spcBef>
              <a:spcAft>
                <a:spcPts val="0"/>
              </a:spcAft>
              <a:buClrTx/>
              <a:buSzTx/>
              <a:buFontTx/>
              <a:buNone/>
              <a:tabLst/>
            </a:pPr>
            <a:endParaRPr kumimoji="0" lang="da-DK" sz="2000" b="1" i="0" u="none" strike="noStrike" cap="none" spc="0" normalizeH="0" baseline="0">
              <a:ln>
                <a:noFill/>
              </a:ln>
              <a:solidFill>
                <a:srgbClr val="000000"/>
              </a:solidFill>
              <a:effectLst/>
              <a:uFillTx/>
              <a:latin typeface="Calibri" panose="020F0502020204030204" pitchFamily="34" charset="0"/>
              <a:sym typeface="Georgia"/>
            </a:endParaRPr>
          </a:p>
          <a:p>
            <a:pPr marL="0" marR="0" indent="0" algn="l" defTabSz="914400" rtl="0" fontAlgn="auto" latinLnBrk="0" hangingPunct="0">
              <a:lnSpc>
                <a:spcPts val="1800"/>
              </a:lnSpc>
              <a:spcBef>
                <a:spcPts val="0"/>
              </a:spcBef>
              <a:spcAft>
                <a:spcPts val="0"/>
              </a:spcAft>
              <a:buClrTx/>
              <a:buSzTx/>
              <a:buFontTx/>
              <a:buNone/>
              <a:tabLst/>
            </a:pPr>
            <a:endParaRPr kumimoji="0" lang="da-DK" sz="2000" b="1" i="0" u="none" strike="noStrike" cap="none" spc="0" normalizeH="0" baseline="0">
              <a:ln>
                <a:noFill/>
              </a:ln>
              <a:solidFill>
                <a:srgbClr val="000000"/>
              </a:solidFill>
              <a:effectLst/>
              <a:uFillTx/>
              <a:latin typeface="Calibri" panose="020F0502020204030204" pitchFamily="34" charset="0"/>
              <a:sym typeface="Georgia"/>
            </a:endParaRPr>
          </a:p>
          <a:p>
            <a:pPr marL="0" marR="0" indent="0" algn="l" defTabSz="914400" rtl="0" fontAlgn="auto" latinLnBrk="0" hangingPunct="0">
              <a:lnSpc>
                <a:spcPts val="1800"/>
              </a:lnSpc>
              <a:spcBef>
                <a:spcPts val="0"/>
              </a:spcBef>
              <a:spcAft>
                <a:spcPts val="0"/>
              </a:spcAft>
              <a:buClrTx/>
              <a:buSzTx/>
              <a:buFontTx/>
              <a:buNone/>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r>
              <a:rPr lang="da-DK" sz="2000" b="1">
                <a:latin typeface="Calibri" panose="020F0502020204030204" pitchFamily="34" charset="0"/>
              </a:rPr>
              <a:t>Skrivekrav</a:t>
            </a: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r>
              <a:rPr lang="da-DK" sz="2000" b="1">
                <a:latin typeface="Calibri" panose="020F0502020204030204" pitchFamily="34" charset="0"/>
              </a:rPr>
              <a:t>Skrivehandlinger</a:t>
            </a:r>
          </a:p>
          <a:p>
            <a:pPr marL="0" marR="0" indent="0" algn="l" defTabSz="914400" rtl="0" fontAlgn="auto" latinLnBrk="0" hangingPunct="0">
              <a:lnSpc>
                <a:spcPts val="1800"/>
              </a:lnSpc>
              <a:spcBef>
                <a:spcPts val="0"/>
              </a:spcBef>
              <a:spcAft>
                <a:spcPts val="0"/>
              </a:spcAft>
              <a:buClrTx/>
              <a:buSzTx/>
              <a:buFontTx/>
              <a:buNone/>
              <a:tabLst/>
            </a:pPr>
            <a:endParaRPr lang="da-DK" sz="2000" b="1">
              <a:latin typeface="Calibri" panose="020F0502020204030204" pitchFamily="34" charset="0"/>
            </a:endParaRPr>
          </a:p>
          <a:p>
            <a:pPr marL="0" marR="0" indent="0" algn="l" defTabSz="914400" rtl="0" fontAlgn="auto" latinLnBrk="0" hangingPunct="0">
              <a:lnSpc>
                <a:spcPts val="1800"/>
              </a:lnSpc>
              <a:spcBef>
                <a:spcPts val="0"/>
              </a:spcBef>
              <a:spcAft>
                <a:spcPts val="0"/>
              </a:spcAft>
              <a:buClrTx/>
              <a:buSzTx/>
              <a:buFontTx/>
              <a:buNone/>
              <a:tabLst/>
            </a:pPr>
            <a:endParaRPr kumimoji="0" lang="da-DK" sz="2000" b="1" i="0" u="none" strike="noStrike" cap="none" spc="0" normalizeH="0" baseline="0">
              <a:ln>
                <a:noFill/>
              </a:ln>
              <a:solidFill>
                <a:srgbClr val="000000"/>
              </a:solidFill>
              <a:effectLst/>
              <a:uFillTx/>
              <a:latin typeface="Calibri" panose="020F0502020204030204" pitchFamily="34" charset="0"/>
              <a:sym typeface="Georgia"/>
            </a:endParaRPr>
          </a:p>
          <a:p>
            <a:pPr marL="0" marR="0" indent="0" algn="l" defTabSz="914400" rtl="0" fontAlgn="auto" latinLnBrk="0" hangingPunct="0">
              <a:lnSpc>
                <a:spcPts val="1800"/>
              </a:lnSpc>
              <a:spcBef>
                <a:spcPts val="0"/>
              </a:spcBef>
              <a:spcAft>
                <a:spcPts val="0"/>
              </a:spcAft>
              <a:buClrTx/>
              <a:buSzTx/>
              <a:buFontTx/>
              <a:buNone/>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r>
              <a:rPr lang="da-DK" sz="2000" b="1">
                <a:latin typeface="Calibri" panose="020F0502020204030204" pitchFamily="34" charset="0"/>
              </a:rPr>
              <a:t>Medie og layout </a:t>
            </a: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r>
              <a:rPr lang="da-DK" sz="2000" b="1">
                <a:latin typeface="Calibri" panose="020F0502020204030204" pitchFamily="34" charset="0"/>
              </a:rPr>
              <a:t>Skriverolle</a:t>
            </a:r>
          </a:p>
          <a:p>
            <a:pPr marL="342900" marR="0" indent="-34290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000" b="1">
              <a:latin typeface="Calibri" panose="020F0502020204030204" pitchFamily="34" charset="0"/>
            </a:endParaRPr>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314" y="171291"/>
            <a:ext cx="1485900" cy="609600"/>
          </a:xfrm>
          <a:prstGeom prst="rect">
            <a:avLst/>
          </a:prstGeom>
        </p:spPr>
      </p:pic>
    </p:spTree>
    <p:extLst>
      <p:ext uri="{BB962C8B-B14F-4D97-AF65-F5344CB8AC3E}">
        <p14:creationId xmlns:p14="http://schemas.microsoft.com/office/powerpoint/2010/main" val="11765421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799" y="0"/>
            <a:ext cx="7358185" cy="1143001"/>
          </a:xfrm>
        </p:spPr>
        <p:txBody>
          <a:bodyPr/>
          <a:lstStyle/>
          <a:p>
            <a:r>
              <a:rPr lang="da-DK" dirty="0">
                <a:solidFill>
                  <a:srgbClr val="00B050"/>
                </a:solidFill>
              </a:rPr>
              <a:t>Overblik over karakterbedømmelse FP9</a:t>
            </a:r>
          </a:p>
        </p:txBody>
      </p:sp>
      <p:pic>
        <p:nvPicPr>
          <p:cNvPr id="5" name="Billede 4">
            <a:extLst>
              <a:ext uri="{FF2B5EF4-FFF2-40B4-BE49-F238E27FC236}">
                <a16:creationId xmlns="" xmlns:a16="http://schemas.microsoft.com/office/drawing/2014/main" id="{C4BD84C8-C03F-434E-A316-84AABD53A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143001"/>
            <a:ext cx="8378092" cy="5029199"/>
          </a:xfrm>
          <a:prstGeom prst="rect">
            <a:avLst/>
          </a:prstGeom>
        </p:spPr>
      </p:pic>
    </p:spTree>
    <p:extLst>
      <p:ext uri="{BB962C8B-B14F-4D97-AF65-F5344CB8AC3E}">
        <p14:creationId xmlns:p14="http://schemas.microsoft.com/office/powerpoint/2010/main" val="10852108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kstboks 4"/>
          <p:cNvSpPr txBox="1"/>
          <p:nvPr/>
        </p:nvSpPr>
        <p:spPr>
          <a:xfrm>
            <a:off x="4325258" y="2264229"/>
            <a:ext cx="4513942"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ts val="1800"/>
              </a:lnSpc>
              <a:spcBef>
                <a:spcPts val="0"/>
              </a:spcBef>
              <a:spcAft>
                <a:spcPts val="0"/>
              </a:spcAft>
              <a:buClrTx/>
              <a:buSzTx/>
              <a:buFont typeface="Arial" panose="020B0604020202020204" pitchFamily="34" charset="0"/>
              <a:buChar char="•"/>
              <a:tabLst/>
            </a:pPr>
            <a:r>
              <a:rPr kumimoji="0" lang="da-DK" sz="2400" b="0" i="0" u="none" strike="noStrike" cap="none" spc="0" normalizeH="0" baseline="0" dirty="0">
                <a:ln>
                  <a:noFill/>
                </a:ln>
                <a:solidFill>
                  <a:srgbClr val="000000"/>
                </a:solidFill>
                <a:effectLst/>
                <a:uFillTx/>
                <a:latin typeface="Calibri" panose="020F0502020204030204" pitchFamily="34" charset="0"/>
                <a:sym typeface="Georgia"/>
              </a:rPr>
              <a:t>Tablet/telefon er mulig</a:t>
            </a:r>
          </a:p>
          <a:p>
            <a:pPr marL="285750" marR="0" indent="-28575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lang="da-DK" sz="2400" dirty="0">
              <a:latin typeface="Calibri" panose="020F0502020204030204" pitchFamily="34" charset="0"/>
            </a:endParaRPr>
          </a:p>
          <a:p>
            <a:pPr marL="285750" indent="-285750">
              <a:buFont typeface="Arial" panose="020B0604020202020204" pitchFamily="34" charset="0"/>
              <a:buChar char="•"/>
            </a:pPr>
            <a:endParaRPr lang="da-DK" sz="2400" dirty="0">
              <a:latin typeface="Calibri" panose="020F0502020204030204" pitchFamily="34" charset="0"/>
            </a:endParaRPr>
          </a:p>
          <a:p>
            <a:pPr marL="285750" indent="-285750">
              <a:buFont typeface="Arial" panose="020B0604020202020204" pitchFamily="34" charset="0"/>
              <a:buChar char="•"/>
            </a:pPr>
            <a:r>
              <a:rPr lang="da-DK" sz="2400" dirty="0">
                <a:latin typeface="Calibri" panose="020F0502020204030204" pitchFamily="34" charset="0"/>
              </a:rPr>
              <a:t>Lyd til deltagerne</a:t>
            </a:r>
          </a:p>
          <a:p>
            <a:pPr marL="285750" indent="-285750">
              <a:buFont typeface="Arial" panose="020B0604020202020204" pitchFamily="34" charset="0"/>
              <a:buChar char="•"/>
            </a:pPr>
            <a:endParaRPr lang="da-DK" sz="2400" dirty="0">
              <a:latin typeface="Calibri" panose="020F0502020204030204" pitchFamily="34" charset="0"/>
            </a:endParaRPr>
          </a:p>
          <a:p>
            <a:pPr marL="285750" indent="-285750">
              <a:buFont typeface="Arial" panose="020B0604020202020204" pitchFamily="34" charset="0"/>
              <a:buChar char="•"/>
            </a:pPr>
            <a:r>
              <a:rPr lang="da-DK" sz="2400" dirty="0">
                <a:latin typeface="Calibri" panose="020F0502020204030204" pitchFamily="34" charset="0"/>
              </a:rPr>
              <a:t>Deltagerne kan kun skrive(i chat)</a:t>
            </a:r>
          </a:p>
          <a:p>
            <a:pPr marL="285750" indent="-285750">
              <a:buFont typeface="Arial" panose="020B0604020202020204" pitchFamily="34" charset="0"/>
              <a:buChar char="•"/>
            </a:pPr>
            <a:endParaRPr lang="da-DK" sz="2400" dirty="0">
              <a:latin typeface="Calibri" panose="020F0502020204030204" pitchFamily="34" charset="0"/>
            </a:endParaRPr>
          </a:p>
          <a:p>
            <a:pPr marL="285750" indent="-285750">
              <a:buFont typeface="Arial" panose="020B0604020202020204" pitchFamily="34" charset="0"/>
              <a:buChar char="•"/>
            </a:pPr>
            <a:r>
              <a:rPr lang="da-DK" sz="2400" dirty="0">
                <a:latin typeface="Calibri" panose="020F0502020204030204" pitchFamily="34" charset="0"/>
              </a:rPr>
              <a:t>Deltagerne kan se video efterfølgende</a:t>
            </a:r>
          </a:p>
          <a:p>
            <a:pPr marL="285750" indent="-285750">
              <a:buFont typeface="Arial" panose="020B0604020202020204" pitchFamily="34" charset="0"/>
              <a:buChar char="•"/>
            </a:pPr>
            <a:endParaRPr lang="da-DK" sz="2400" dirty="0">
              <a:latin typeface="Calibri" panose="020F0502020204030204" pitchFamily="34" charset="0"/>
            </a:endParaRPr>
          </a:p>
          <a:p>
            <a:pPr marL="285750" indent="-285750">
              <a:buFont typeface="Arial" panose="020B0604020202020204" pitchFamily="34" charset="0"/>
              <a:buChar char="•"/>
            </a:pPr>
            <a:r>
              <a:rPr lang="da-DK" sz="2400" dirty="0">
                <a:latin typeface="Calibri" panose="020F0502020204030204" pitchFamily="34" charset="0"/>
              </a:rPr>
              <a:t>Alt kan ikke besvares en-til-en</a:t>
            </a:r>
          </a:p>
          <a:p>
            <a:pPr marL="285750" marR="0" indent="-28575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kumimoji="0" lang="da-DK" sz="2400" b="0" i="0" u="none" strike="noStrike" cap="none" spc="0" normalizeH="0" baseline="0" dirty="0">
              <a:ln>
                <a:noFill/>
              </a:ln>
              <a:solidFill>
                <a:srgbClr val="000000"/>
              </a:solidFill>
              <a:effectLst/>
              <a:uFillTx/>
              <a:latin typeface="Calibri" panose="020F0502020204030204" pitchFamily="34" charset="0"/>
              <a:sym typeface="Georgia"/>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67" y="176439"/>
            <a:ext cx="8662533"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76" y="2264229"/>
            <a:ext cx="3247795" cy="357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059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C8219D5-8FB1-5D42-AE93-554BBFF99A99}"/>
              </a:ext>
            </a:extLst>
          </p:cNvPr>
          <p:cNvSpPr>
            <a:spLocks noGrp="1"/>
          </p:cNvSpPr>
          <p:nvPr>
            <p:ph type="title"/>
          </p:nvPr>
        </p:nvSpPr>
        <p:spPr>
          <a:xfrm>
            <a:off x="449384" y="0"/>
            <a:ext cx="6478588" cy="1143001"/>
          </a:xfrm>
        </p:spPr>
        <p:txBody>
          <a:bodyPr/>
          <a:lstStyle/>
          <a:p>
            <a:r>
              <a:rPr lang="da-DK" dirty="0">
                <a:solidFill>
                  <a:srgbClr val="00B050"/>
                </a:solidFill>
              </a:rPr>
              <a:t>FP10 del b </a:t>
            </a:r>
          </a:p>
        </p:txBody>
      </p:sp>
      <p:pic>
        <p:nvPicPr>
          <p:cNvPr id="4" name="Billede 3">
            <a:extLst>
              <a:ext uri="{FF2B5EF4-FFF2-40B4-BE49-F238E27FC236}">
                <a16:creationId xmlns="" xmlns:a16="http://schemas.microsoft.com/office/drawing/2014/main" id="{64712D90-9378-3741-8938-3CC194D14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39445" y="270165"/>
            <a:ext cx="5112327" cy="6858000"/>
          </a:xfrm>
          <a:prstGeom prst="rect">
            <a:avLst/>
          </a:prstGeom>
        </p:spPr>
      </p:pic>
    </p:spTree>
    <p:extLst>
      <p:ext uri="{BB962C8B-B14F-4D97-AF65-F5344CB8AC3E}">
        <p14:creationId xmlns:p14="http://schemas.microsoft.com/office/powerpoint/2010/main" val="25725932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8363469-81FB-FE47-B348-455D887CA7BE}"/>
              </a:ext>
            </a:extLst>
          </p:cNvPr>
          <p:cNvSpPr>
            <a:spLocks noGrp="1"/>
          </p:cNvSpPr>
          <p:nvPr>
            <p:ph type="title"/>
          </p:nvPr>
        </p:nvSpPr>
        <p:spPr>
          <a:xfrm>
            <a:off x="406400" y="0"/>
            <a:ext cx="6478588" cy="1143001"/>
          </a:xfrm>
        </p:spPr>
        <p:txBody>
          <a:bodyPr/>
          <a:lstStyle/>
          <a:p>
            <a:r>
              <a:rPr lang="da-DK" dirty="0">
                <a:solidFill>
                  <a:srgbClr val="00B050"/>
                </a:solidFill>
              </a:rPr>
              <a:t>FP10 c del</a:t>
            </a:r>
          </a:p>
        </p:txBody>
      </p:sp>
      <p:pic>
        <p:nvPicPr>
          <p:cNvPr id="4" name="Billede 3">
            <a:extLst>
              <a:ext uri="{FF2B5EF4-FFF2-40B4-BE49-F238E27FC236}">
                <a16:creationId xmlns="" xmlns:a16="http://schemas.microsoft.com/office/drawing/2014/main" id="{9192027B-ACF7-D746-999A-F9C7046E0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862" y="431800"/>
            <a:ext cx="5033075" cy="6858000"/>
          </a:xfrm>
          <a:prstGeom prst="rect">
            <a:avLst/>
          </a:prstGeom>
        </p:spPr>
      </p:pic>
    </p:spTree>
    <p:extLst>
      <p:ext uri="{BB962C8B-B14F-4D97-AF65-F5344CB8AC3E}">
        <p14:creationId xmlns:p14="http://schemas.microsoft.com/office/powerpoint/2010/main" val="285528788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472" y="310243"/>
            <a:ext cx="6478588" cy="963385"/>
          </a:xfrm>
        </p:spPr>
        <p:txBody>
          <a:bodyPr/>
          <a:lstStyle/>
          <a:p>
            <a:r>
              <a:rPr lang="da-DK">
                <a:solidFill>
                  <a:srgbClr val="00B050"/>
                </a:solidFill>
              </a:rPr>
              <a:t>Søgning og brug af internet</a:t>
            </a: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63" y="1273628"/>
            <a:ext cx="2775535" cy="5144216"/>
          </a:xfrm>
          <a:prstGeom prst="rect">
            <a:avLst/>
          </a:prstGeom>
        </p:spPr>
      </p:pic>
      <p:sp>
        <p:nvSpPr>
          <p:cNvPr id="6" name="Krans 5"/>
          <p:cNvSpPr/>
          <p:nvPr/>
        </p:nvSpPr>
        <p:spPr>
          <a:xfrm>
            <a:off x="1257299" y="3200399"/>
            <a:ext cx="2579915" cy="1273629"/>
          </a:xfrm>
          <a:prstGeom prst="donut">
            <a:avLst>
              <a:gd name="adj" fmla="val 0"/>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914400" rtl="0" fontAlgn="auto" latinLnBrk="0" hangingPunct="0">
              <a:lnSpc>
                <a:spcPts val="1800"/>
              </a:lnSpc>
              <a:spcBef>
                <a:spcPts val="0"/>
              </a:spcBef>
              <a:spcAft>
                <a:spcPts val="0"/>
              </a:spcAft>
              <a:buClrTx/>
              <a:buSzTx/>
              <a:buFontTx/>
              <a:buNone/>
              <a:tabLst/>
            </a:pPr>
            <a:endParaRPr kumimoji="0" lang="da-DK" sz="1400" b="0" i="0" u="none" strike="noStrike" cap="none" spc="0" normalizeH="0" baseline="0">
              <a:ln>
                <a:noFill/>
              </a:ln>
              <a:solidFill>
                <a:srgbClr val="000000"/>
              </a:solidFill>
              <a:effectLst/>
              <a:uFillTx/>
              <a:latin typeface="Georgia"/>
              <a:ea typeface="Georgia"/>
              <a:cs typeface="Georgia"/>
              <a:sym typeface="Georgia"/>
            </a:endParaRPr>
          </a:p>
        </p:txBody>
      </p:sp>
      <p:sp>
        <p:nvSpPr>
          <p:cNvPr id="7" name="Rektangel 6"/>
          <p:cNvSpPr/>
          <p:nvPr/>
        </p:nvSpPr>
        <p:spPr>
          <a:xfrm>
            <a:off x="3837214" y="1273628"/>
            <a:ext cx="4784272" cy="4647426"/>
          </a:xfrm>
          <a:prstGeom prst="rect">
            <a:avLst/>
          </a:prstGeom>
        </p:spPr>
        <p:txBody>
          <a:bodyPr wrap="square">
            <a:spAutoFit/>
          </a:bodyPr>
          <a:lstStyle/>
          <a:p>
            <a:pPr marL="342900" indent="-342900">
              <a:lnSpc>
                <a:spcPct val="115000"/>
              </a:lnSpc>
              <a:spcAft>
                <a:spcPts val="1200"/>
              </a:spcAft>
              <a:buFont typeface="Arial" charset="0"/>
              <a:buChar char="•"/>
            </a:pPr>
            <a:r>
              <a:rPr lang="da-DK" sz="2000" dirty="0">
                <a:latin typeface="Calibri" charset="0"/>
                <a:ea typeface="Arial Unicode MS" charset="0"/>
                <a:cs typeface="Arial Unicode MS" charset="0"/>
              </a:rPr>
              <a:t>Eleverne må i opgaverne bearbejde informationer fra internettet og anvende dem i skrivningen i samspil med egen viden. </a:t>
            </a:r>
          </a:p>
          <a:p>
            <a:pPr marL="342900" indent="-342900">
              <a:lnSpc>
                <a:spcPct val="115000"/>
              </a:lnSpc>
              <a:spcAft>
                <a:spcPts val="1200"/>
              </a:spcAft>
              <a:buFont typeface="Arial" charset="0"/>
              <a:buChar char="•"/>
            </a:pPr>
            <a:r>
              <a:rPr lang="da-DK" sz="2000" dirty="0">
                <a:latin typeface="Calibri" charset="0"/>
                <a:ea typeface="Arial Unicode MS" charset="0"/>
                <a:cs typeface="Arial Unicode MS" charset="0"/>
              </a:rPr>
              <a:t>Det er meget vigtigt, at eleverne viser, at den søgte information og inspiration er gjort til deres egen i den skriftlige besvarelse. </a:t>
            </a:r>
          </a:p>
          <a:p>
            <a:pPr marL="342900" indent="-342900">
              <a:lnSpc>
                <a:spcPct val="115000"/>
              </a:lnSpc>
              <a:spcAft>
                <a:spcPts val="1200"/>
              </a:spcAft>
              <a:buFont typeface="Arial" charset="0"/>
              <a:buChar char="•"/>
            </a:pPr>
            <a:r>
              <a:rPr lang="da-DK" sz="2000" dirty="0">
                <a:latin typeface="Calibri" charset="0"/>
                <a:ea typeface="Arial Unicode MS" charset="0"/>
                <a:cs typeface="Arial Unicode MS" charset="0"/>
              </a:rPr>
              <a:t>Eleverne skal inden prøven være gjort bevidste om faldgruberne ved uhensigtsmæssig anvendelse af fagligt input fra internettet.</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314" y="171291"/>
            <a:ext cx="1485900" cy="609600"/>
          </a:xfrm>
          <a:prstGeom prst="rect">
            <a:avLst/>
          </a:prstGeom>
        </p:spPr>
      </p:pic>
    </p:spTree>
    <p:extLst>
      <p:ext uri="{BB962C8B-B14F-4D97-AF65-F5344CB8AC3E}">
        <p14:creationId xmlns:p14="http://schemas.microsoft.com/office/powerpoint/2010/main" val="26699167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3771" y="-399404"/>
            <a:ext cx="8229600" cy="1417638"/>
          </a:xfrm>
        </p:spPr>
        <p:txBody>
          <a:bodyPr/>
          <a:lstStyle/>
          <a:p>
            <a:r>
              <a:rPr lang="da-DK" dirty="0">
                <a:solidFill>
                  <a:srgbClr val="00B050"/>
                </a:solidFill>
              </a:rPr>
              <a:t>Søgning og brug af internet</a:t>
            </a:r>
          </a:p>
        </p:txBody>
      </p:sp>
      <p:sp>
        <p:nvSpPr>
          <p:cNvPr id="3" name="Pladsholder til indhold 2"/>
          <p:cNvSpPr>
            <a:spLocks noGrp="1"/>
          </p:cNvSpPr>
          <p:nvPr>
            <p:ph sz="half" idx="1"/>
          </p:nvPr>
        </p:nvSpPr>
        <p:spPr>
          <a:xfrm>
            <a:off x="767443" y="1846385"/>
            <a:ext cx="3622819" cy="3893641"/>
          </a:xfrm>
        </p:spPr>
        <p:txBody>
          <a:bodyPr>
            <a:noAutofit/>
          </a:bodyPr>
          <a:lstStyle/>
          <a:p>
            <a:r>
              <a:rPr lang="da-DK" dirty="0"/>
              <a:t>Hvis en opgave indeholder klip fra en nyhedsudsendelse, der omhandler en samfundsmæssig debat, kan eleverne, så vidt muligt søge yderligere information fra andre medier om det emne, der debatteres.</a:t>
            </a:r>
          </a:p>
          <a:p>
            <a:r>
              <a:rPr lang="da-DK" dirty="0"/>
              <a:t>Disse informationer kan eleverne anvende til at nuancere og vise kildekritisk sans i deres egen besvarelse.</a:t>
            </a:r>
          </a:p>
        </p:txBody>
      </p:sp>
      <p:sp>
        <p:nvSpPr>
          <p:cNvPr id="4" name="Pladsholder til indhold 3"/>
          <p:cNvSpPr>
            <a:spLocks noGrp="1"/>
          </p:cNvSpPr>
          <p:nvPr>
            <p:ph sz="half" idx="2"/>
          </p:nvPr>
        </p:nvSpPr>
        <p:spPr>
          <a:xfrm>
            <a:off x="4718568" y="1846385"/>
            <a:ext cx="3802434" cy="3101982"/>
          </a:xfrm>
        </p:spPr>
        <p:txBody>
          <a:bodyPr>
            <a:noAutofit/>
          </a:bodyPr>
          <a:lstStyle/>
          <a:p>
            <a:r>
              <a:rPr lang="da-DK" dirty="0"/>
              <a:t>I opgaver, hvor der er krav om f.eks. interview, styrkes opgavebesvarelsen, hvis der kan henvises til faktiske interview fundet på nettet.</a:t>
            </a:r>
          </a:p>
          <a:p>
            <a:pPr>
              <a:buFont typeface="Wingdings" charset="2"/>
              <a:buChar char="Ø"/>
            </a:pPr>
            <a:r>
              <a:rPr lang="da-DK" dirty="0"/>
              <a:t>Der bør skelnes mellem forskellige interviewkilder. </a:t>
            </a:r>
          </a:p>
          <a:p>
            <a:pPr>
              <a:buFont typeface="Wingdings" charset="2"/>
              <a:buChar char="Ø"/>
            </a:pPr>
            <a:r>
              <a:rPr lang="da-DK" dirty="0"/>
              <a:t>Et eksempel:</a:t>
            </a:r>
          </a:p>
          <a:p>
            <a:pPr>
              <a:buFont typeface="Wingdings" charset="2"/>
              <a:buChar char="Ø"/>
            </a:pPr>
            <a:r>
              <a:rPr lang="da-DK" dirty="0"/>
              <a:t>Partskilder kan i højere grad – afhængig af konteksten - være af mere </a:t>
            </a:r>
            <a:r>
              <a:rPr lang="da-DK" dirty="0" err="1"/>
              <a:t>fiktionel</a:t>
            </a:r>
            <a:r>
              <a:rPr lang="da-DK" dirty="0"/>
              <a:t> karakter end ekspertkilder, der udspringer af en reel virkelighed.</a:t>
            </a:r>
          </a:p>
        </p:txBody>
      </p:sp>
      <p:sp>
        <p:nvSpPr>
          <p:cNvPr id="5" name="Pladsholder til dato 4"/>
          <p:cNvSpPr>
            <a:spLocks noGrp="1"/>
          </p:cNvSpPr>
          <p:nvPr>
            <p:ph type="dt" sz="half" idx="10"/>
          </p:nvPr>
        </p:nvSpPr>
        <p:spPr/>
        <p:txBody>
          <a:bodyPr/>
          <a:lstStyle/>
          <a:p>
            <a:fld id="{AB134690-1557-4C89-A502-4959FE7FAD70}" type="datetimeFigureOut">
              <a:rPr lang="en-US" smtClean="0"/>
              <a:t>3/22/2018</a:t>
            </a:fld>
            <a:endParaRPr lang="en-US"/>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314" y="171291"/>
            <a:ext cx="1485900" cy="609600"/>
          </a:xfrm>
          <a:prstGeom prst="rect">
            <a:avLst/>
          </a:prstGeom>
        </p:spPr>
      </p:pic>
    </p:spTree>
    <p:extLst>
      <p:ext uri="{BB962C8B-B14F-4D97-AF65-F5344CB8AC3E}">
        <p14:creationId xmlns:p14="http://schemas.microsoft.com/office/powerpoint/2010/main" val="3132078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999" y="30163"/>
            <a:ext cx="1485900" cy="609600"/>
          </a:xfrm>
          <a:prstGeom prst="rect">
            <a:avLst/>
          </a:prstGeom>
        </p:spPr>
      </p:pic>
      <p:sp>
        <p:nvSpPr>
          <p:cNvPr id="2" name="Titel 1"/>
          <p:cNvSpPr>
            <a:spLocks noGrp="1"/>
          </p:cNvSpPr>
          <p:nvPr>
            <p:ph type="title"/>
          </p:nvPr>
        </p:nvSpPr>
        <p:spPr>
          <a:xfrm>
            <a:off x="480060" y="2530227"/>
            <a:ext cx="2551176" cy="1495794"/>
          </a:xfrm>
          <a:noFill/>
          <a:ln>
            <a:solidFill>
              <a:srgbClr val="FFFFFF"/>
            </a:solidFill>
          </a:ln>
        </p:spPr>
        <p:txBody>
          <a:bodyPr>
            <a:normAutofit/>
          </a:bodyPr>
          <a:lstStyle/>
          <a:p>
            <a:r>
              <a:rPr lang="da-DK" sz="1200" dirty="0">
                <a:solidFill>
                  <a:schemeClr val="tx1">
                    <a:lumMod val="95000"/>
                    <a:lumOff val="5000"/>
                  </a:schemeClr>
                </a:solidFill>
              </a:rPr>
              <a:t>?</a:t>
            </a:r>
          </a:p>
        </p:txBody>
      </p:sp>
      <p:graphicFrame>
        <p:nvGraphicFramePr>
          <p:cNvPr id="7" name="Pladsholder til indhold 2"/>
          <p:cNvGraphicFramePr>
            <a:graphicFrameLocks noGrp="1"/>
          </p:cNvGraphicFramePr>
          <p:nvPr>
            <p:ph idx="1"/>
            <p:extLst/>
          </p:nvPr>
        </p:nvGraphicFramePr>
        <p:xfrm>
          <a:off x="4048125" y="639763"/>
          <a:ext cx="4613672"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dato 3"/>
          <p:cNvSpPr>
            <a:spLocks noGrp="1"/>
          </p:cNvSpPr>
          <p:nvPr>
            <p:ph type="dt" sz="half" idx="10"/>
          </p:nvPr>
        </p:nvSpPr>
        <p:spPr>
          <a:xfrm>
            <a:off x="480060" y="6238816"/>
            <a:ext cx="2065309" cy="323968"/>
          </a:xfrm>
        </p:spPr>
        <p:txBody>
          <a:bodyPr>
            <a:normAutofit/>
          </a:bodyPr>
          <a:lstStyle/>
          <a:p>
            <a:pPr algn="l">
              <a:spcAft>
                <a:spcPts val="600"/>
              </a:spcAft>
            </a:pPr>
            <a:fld id="{F070A7B3-6521-4DCA-87E5-044747A908C1}" type="datetimeFigureOut">
              <a:rPr lang="en-US">
                <a:solidFill>
                  <a:srgbClr val="FFFFFF">
                    <a:alpha val="70000"/>
                  </a:srgbClr>
                </a:solidFill>
              </a:rPr>
              <a:pPr algn="l">
                <a:spcAft>
                  <a:spcPts val="600"/>
                </a:spcAft>
              </a:pPr>
              <a:t>3/22/2018</a:t>
            </a:fld>
            <a:endParaRPr lang="en-US">
              <a:solidFill>
                <a:srgbClr val="FFFFFF">
                  <a:alpha val="70000"/>
                </a:srgbClr>
              </a:solidFill>
            </a:endParaRPr>
          </a:p>
        </p:txBody>
      </p:sp>
      <p:pic>
        <p:nvPicPr>
          <p:cNvPr id="6" name="Billede 5">
            <a:extLst>
              <a:ext uri="{FF2B5EF4-FFF2-40B4-BE49-F238E27FC236}">
                <a16:creationId xmlns="" xmlns:a16="http://schemas.microsoft.com/office/drawing/2014/main" id="{713BD0C7-C4B3-7242-B4D9-AE67A7C4B5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131" y="861134"/>
            <a:ext cx="3352892" cy="4833980"/>
          </a:xfrm>
          <a:prstGeom prst="rect">
            <a:avLst/>
          </a:prstGeom>
        </p:spPr>
      </p:pic>
      <p:sp>
        <p:nvSpPr>
          <p:cNvPr id="8" name="Tekstfelt 7">
            <a:extLst>
              <a:ext uri="{FF2B5EF4-FFF2-40B4-BE49-F238E27FC236}">
                <a16:creationId xmlns="" xmlns:a16="http://schemas.microsoft.com/office/drawing/2014/main" id="{48723E1D-DA75-1D4E-BC08-08AE41B99567}"/>
              </a:ext>
            </a:extLst>
          </p:cNvPr>
          <p:cNvSpPr txBox="1"/>
          <p:nvPr/>
        </p:nvSpPr>
        <p:spPr>
          <a:xfrm>
            <a:off x="658865" y="478053"/>
            <a:ext cx="2943423"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18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eorgia"/>
              </a:rPr>
              <a:t>Hvad er retningslinjerne?</a:t>
            </a:r>
          </a:p>
        </p:txBody>
      </p:sp>
    </p:spTree>
    <p:extLst>
      <p:ext uri="{BB962C8B-B14F-4D97-AF65-F5344CB8AC3E}">
        <p14:creationId xmlns:p14="http://schemas.microsoft.com/office/powerpoint/2010/main" val="219799366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9857" y="576488"/>
            <a:ext cx="3290594" cy="1141497"/>
          </a:xfrm>
        </p:spPr>
        <p:txBody>
          <a:bodyPr/>
          <a:lstStyle/>
          <a:p>
            <a:r>
              <a:rPr lang="da-DK">
                <a:solidFill>
                  <a:srgbClr val="00B050"/>
                </a:solidFill>
              </a:rPr>
              <a:t>Snyd er:</a:t>
            </a:r>
          </a:p>
        </p:txBody>
      </p:sp>
      <p:sp>
        <p:nvSpPr>
          <p:cNvPr id="4" name="Pladsholder til tekst 3"/>
          <p:cNvSpPr>
            <a:spLocks noGrp="1"/>
          </p:cNvSpPr>
          <p:nvPr>
            <p:ph type="body" sz="half" idx="2"/>
          </p:nvPr>
        </p:nvSpPr>
        <p:spPr>
          <a:xfrm>
            <a:off x="489857" y="2474316"/>
            <a:ext cx="3869872" cy="2194036"/>
          </a:xfrm>
        </p:spPr>
        <p:txBody>
          <a:bodyPr>
            <a:noAutofit/>
          </a:bodyPr>
          <a:lstStyle/>
          <a:p>
            <a:pPr marL="342900" lvl="0" indent="-342900" algn="l">
              <a:buFont typeface="Arial" panose="020B0604020202020204" pitchFamily="34" charset="0"/>
              <a:buChar char="•"/>
            </a:pPr>
            <a:r>
              <a:rPr lang="da-DK" sz="2400" dirty="0"/>
              <a:t>Eleverne kommunikerer eller deler dokumenter med andre i prøvesituationen</a:t>
            </a:r>
          </a:p>
          <a:p>
            <a:pPr marL="342900" lvl="0" indent="-342900" algn="l">
              <a:buFont typeface="Arial" panose="020B0604020202020204" pitchFamily="34" charset="0"/>
              <a:buChar char="•"/>
            </a:pPr>
            <a:endParaRPr lang="da-DK" sz="2400" dirty="0"/>
          </a:p>
          <a:p>
            <a:pPr marL="342900" lvl="0" indent="-342900" algn="l">
              <a:buFont typeface="Arial" panose="020B0604020202020204" pitchFamily="34" charset="0"/>
              <a:buChar char="•"/>
            </a:pPr>
            <a:r>
              <a:rPr lang="da-DK" sz="2400" dirty="0"/>
              <a:t>Eleverne har fundet hele besvarelser på nettet eller andre steder, som er direkte plagieret </a:t>
            </a:r>
          </a:p>
          <a:p>
            <a:pPr marL="342900" lvl="0" indent="-342900" algn="l">
              <a:buFont typeface="Arial" panose="020B0604020202020204" pitchFamily="34" charset="0"/>
              <a:buChar char="•"/>
            </a:pPr>
            <a:endParaRPr lang="da-DK" sz="2400" dirty="0"/>
          </a:p>
          <a:p>
            <a:pPr marL="342900" lvl="0" indent="-342900" algn="l">
              <a:buFont typeface="Arial" panose="020B0604020202020204" pitchFamily="34" charset="0"/>
              <a:buChar char="•"/>
            </a:pPr>
            <a:r>
              <a:rPr lang="da-DK" sz="2400" dirty="0"/>
              <a:t>Eleverne har ikke kildehenvisning, hvis de ellers  har anvendt internettet.</a:t>
            </a:r>
          </a:p>
          <a:p>
            <a:pPr lvl="0" algn="l"/>
            <a:endParaRPr lang="da-DK" sz="2400" dirty="0"/>
          </a:p>
          <a:p>
            <a:pPr lvl="0" algn="l"/>
            <a:endParaRPr lang="da-DK" sz="2400" dirty="0"/>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314" y="171291"/>
            <a:ext cx="1485900" cy="609600"/>
          </a:xfrm>
          <a:prstGeom prst="rect">
            <a:avLst/>
          </a:prstGeom>
        </p:spPr>
      </p:pic>
      <p:pic>
        <p:nvPicPr>
          <p:cNvPr id="1028" name="Picture 4" descr="Forretningsidé, Erhvervsfo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560923"/>
            <a:ext cx="3216275" cy="23567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14925" y="4314825"/>
            <a:ext cx="2794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669" y="2990851"/>
            <a:ext cx="4281545" cy="3152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316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 xmlns:a16="http://schemas.microsoft.com/office/drawing/2014/main" id="{990BAEB5-0382-6C4F-8E4D-10FF2A75D7A7}"/>
              </a:ext>
            </a:extLst>
          </p:cNvPr>
          <p:cNvSpPr/>
          <p:nvPr/>
        </p:nvSpPr>
        <p:spPr>
          <a:xfrm>
            <a:off x="765907" y="2260630"/>
            <a:ext cx="7362093" cy="2862322"/>
          </a:xfrm>
          <a:prstGeom prst="rect">
            <a:avLst/>
          </a:prstGeom>
        </p:spPr>
        <p:txBody>
          <a:bodyPr wrap="square">
            <a:spAutoFit/>
          </a:bodyPr>
          <a:lstStyle/>
          <a:p>
            <a:pPr>
              <a:lnSpc>
                <a:spcPct val="150000"/>
              </a:lnSpc>
            </a:pPr>
            <a:r>
              <a:rPr lang="da-DK" sz="2400" dirty="0">
                <a:latin typeface="Calibri" panose="020F0502020204030204" pitchFamily="34" charset="0"/>
                <a:cs typeface="Calibri" panose="020F0502020204030204" pitchFamily="34" charset="0"/>
              </a:rPr>
              <a:t>Da opgaveformuleringerne og opgavesættet i sin helhed er udformet på en måde, som gør det nærmest umuligt for eleverne at finde opgaver, tekster osv., der kan plagieres direkte, vil det formodentligt være ret uproblematisk at afgøre, om eleven har snydt.</a:t>
            </a:r>
          </a:p>
        </p:txBody>
      </p:sp>
    </p:spTree>
    <p:extLst>
      <p:ext uri="{BB962C8B-B14F-4D97-AF65-F5344CB8AC3E}">
        <p14:creationId xmlns:p14="http://schemas.microsoft.com/office/powerpoint/2010/main" val="335272608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F159F02-E5D1-0E4E-AD5E-4CF755982D9D}"/>
              </a:ext>
            </a:extLst>
          </p:cNvPr>
          <p:cNvSpPr>
            <a:spLocks noGrp="1"/>
          </p:cNvSpPr>
          <p:nvPr>
            <p:ph type="title"/>
          </p:nvPr>
        </p:nvSpPr>
        <p:spPr>
          <a:xfrm>
            <a:off x="431800" y="-1210469"/>
            <a:ext cx="6478588" cy="2420938"/>
          </a:xfrm>
        </p:spPr>
        <p:txBody>
          <a:bodyPr/>
          <a:lstStyle/>
          <a:p>
            <a:r>
              <a:rPr lang="da-DK" dirty="0">
                <a:solidFill>
                  <a:srgbClr val="00B050"/>
                </a:solidFill>
              </a:rPr>
              <a:t>Eleverne har ikke kildehenvisning</a:t>
            </a:r>
          </a:p>
        </p:txBody>
      </p:sp>
      <p:sp>
        <p:nvSpPr>
          <p:cNvPr id="3" name="Pladsholder til indhold 2">
            <a:extLst>
              <a:ext uri="{FF2B5EF4-FFF2-40B4-BE49-F238E27FC236}">
                <a16:creationId xmlns="" xmlns:a16="http://schemas.microsoft.com/office/drawing/2014/main" id="{5CEBD509-6A03-394B-9045-EDD3BECDEB72}"/>
              </a:ext>
            </a:extLst>
          </p:cNvPr>
          <p:cNvSpPr>
            <a:spLocks noGrp="1"/>
          </p:cNvSpPr>
          <p:nvPr>
            <p:ph idx="1"/>
          </p:nvPr>
        </p:nvSpPr>
        <p:spPr>
          <a:xfrm>
            <a:off x="228600" y="1836738"/>
            <a:ext cx="8915400" cy="4360863"/>
          </a:xfrm>
        </p:spPr>
        <p:txBody>
          <a:bodyPr/>
          <a:lstStyle/>
          <a:p>
            <a:pPr>
              <a:lnSpc>
                <a:spcPct val="100000"/>
              </a:lnSpc>
              <a:buFont typeface="Arial" panose="020B0604020202020204" pitchFamily="34" charset="0"/>
              <a:buChar char="•"/>
            </a:pPr>
            <a:r>
              <a:rPr lang="da-DK" sz="3200" dirty="0">
                <a:latin typeface="Calibri" panose="020F0502020204030204" pitchFamily="34" charset="0"/>
              </a:rPr>
              <a:t>Ved manglende kildehenvisning(er) henvender censor sig til skolens leder.</a:t>
            </a:r>
          </a:p>
          <a:p>
            <a:pPr>
              <a:lnSpc>
                <a:spcPct val="100000"/>
              </a:lnSpc>
              <a:buFont typeface="Arial" panose="020B0604020202020204" pitchFamily="34" charset="0"/>
              <a:buChar char="•"/>
            </a:pPr>
            <a:r>
              <a:rPr lang="da-DK" sz="3200" dirty="0">
                <a:latin typeface="Calibri" panose="020F0502020204030204" pitchFamily="34" charset="0"/>
              </a:rPr>
              <a:t>Herefter vurderer skolens leder:</a:t>
            </a:r>
          </a:p>
          <a:p>
            <a:pPr>
              <a:lnSpc>
                <a:spcPct val="100000"/>
              </a:lnSpc>
              <a:buFont typeface="Arial" panose="020B0604020202020204" pitchFamily="34" charset="0"/>
              <a:buChar char="•"/>
            </a:pPr>
            <a:r>
              <a:rPr lang="da-DK" sz="3200" dirty="0">
                <a:latin typeface="Calibri" panose="020F0502020204030204" pitchFamily="34" charset="0"/>
              </a:rPr>
              <a:t>om der er tale om plagiat </a:t>
            </a:r>
          </a:p>
          <a:p>
            <a:pPr>
              <a:lnSpc>
                <a:spcPct val="100000"/>
              </a:lnSpc>
              <a:buFont typeface="Arial" panose="020B0604020202020204" pitchFamily="34" charset="0"/>
              <a:buChar char="•"/>
            </a:pPr>
            <a:r>
              <a:rPr lang="da-DK" sz="3200" dirty="0">
                <a:latin typeface="Calibri" panose="020F0502020204030204" pitchFamily="34" charset="0"/>
              </a:rPr>
              <a:t>eller om eleven ikke er blevet tilstrækkeligt undervist, og derfor ikke  har det nødvendige forudsætninger for at indsætte kilder.</a:t>
            </a:r>
            <a:endParaRPr lang="da-DK" sz="3200" dirty="0"/>
          </a:p>
          <a:p>
            <a:endParaRPr lang="da-DK" dirty="0"/>
          </a:p>
        </p:txBody>
      </p:sp>
      <p:sp>
        <p:nvSpPr>
          <p:cNvPr id="4" name="Pladsholder til dato 3">
            <a:extLst>
              <a:ext uri="{FF2B5EF4-FFF2-40B4-BE49-F238E27FC236}">
                <a16:creationId xmlns="" xmlns:a16="http://schemas.microsoft.com/office/drawing/2014/main" id="{B1D0738D-1A30-5D41-89B2-EEC91A4DD50A}"/>
              </a:ext>
            </a:extLst>
          </p:cNvPr>
          <p:cNvSpPr>
            <a:spLocks noGrp="1"/>
          </p:cNvSpPr>
          <p:nvPr>
            <p:ph type="dt" sz="half" idx="10"/>
          </p:nvPr>
        </p:nvSpPr>
        <p:spPr/>
        <p:txBody>
          <a:bodyPr/>
          <a:lstStyle/>
          <a:p>
            <a:fld id="{4A7EBA23-34C5-6441-BB23-8837F4E9D0F3}" type="datetime1">
              <a:rPr lang="en-US" smtClean="0"/>
              <a:t>3/22/2018</a:t>
            </a:fld>
            <a:endParaRPr lang="en-US" dirty="0"/>
          </a:p>
        </p:txBody>
      </p:sp>
    </p:spTree>
    <p:extLst>
      <p:ext uri="{BB962C8B-B14F-4D97-AF65-F5344CB8AC3E}">
        <p14:creationId xmlns:p14="http://schemas.microsoft.com/office/powerpoint/2010/main" val="165175348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p:cNvPicPr>
            <a:picLocks noGrp="1" noChangeAspect="1"/>
          </p:cNvPicPr>
          <p:nvPr>
            <p:ph idx="1"/>
          </p:nvPr>
        </p:nvPicPr>
        <p:blipFill rotWithShape="1">
          <a:blip r:embed="rId2"/>
          <a:srcRect l="12111" r="5455" b="-1"/>
          <a:stretch/>
        </p:blipFill>
        <p:spPr>
          <a:xfrm>
            <a:off x="0" y="9307"/>
            <a:ext cx="4993226" cy="6725601"/>
          </a:xfrm>
          <a:prstGeom prst="rect">
            <a:avLst/>
          </a:prstGeom>
        </p:spPr>
      </p:pic>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314" y="171291"/>
            <a:ext cx="1485900" cy="609600"/>
          </a:xfrm>
          <a:prstGeom prst="rect">
            <a:avLst/>
          </a:prstGeom>
        </p:spPr>
      </p:pic>
      <p:sp>
        <p:nvSpPr>
          <p:cNvPr id="2" name="Titel 1"/>
          <p:cNvSpPr>
            <a:spLocks noGrp="1"/>
          </p:cNvSpPr>
          <p:nvPr>
            <p:ph type="title"/>
          </p:nvPr>
        </p:nvSpPr>
        <p:spPr>
          <a:xfrm>
            <a:off x="546956" y="1437599"/>
            <a:ext cx="4446270" cy="1188720"/>
          </a:xfrm>
          <a:solidFill>
            <a:schemeClr val="tx1">
              <a:alpha val="60000"/>
            </a:schemeClr>
          </a:solidFill>
          <a:ln>
            <a:solidFill>
              <a:schemeClr val="bg1"/>
            </a:solidFill>
          </a:ln>
        </p:spPr>
        <p:txBody>
          <a:bodyPr vert="horz" lIns="182880" tIns="182880" rIns="182880" bIns="182880" rtlCol="0" anchor="ctr">
            <a:normAutofit fontScale="90000"/>
          </a:bodyPr>
          <a:lstStyle/>
          <a:p>
            <a:r>
              <a:rPr lang="en-US" sz="2400">
                <a:solidFill>
                  <a:schemeClr val="bg1"/>
                </a:solidFill>
              </a:rPr>
              <a:t>Usikker bearbejdning af nettets tekster</a:t>
            </a:r>
          </a:p>
        </p:txBody>
      </p:sp>
      <p:sp>
        <p:nvSpPr>
          <p:cNvPr id="4" name="Pladsholder til tekst 3"/>
          <p:cNvSpPr>
            <a:spLocks noGrp="1"/>
          </p:cNvSpPr>
          <p:nvPr>
            <p:ph type="body" sz="half" idx="2"/>
          </p:nvPr>
        </p:nvSpPr>
        <p:spPr>
          <a:xfrm>
            <a:off x="5205046" y="973600"/>
            <a:ext cx="3507260" cy="4924280"/>
          </a:xfrm>
        </p:spPr>
        <p:txBody>
          <a:bodyPr vert="horz" lIns="91440" tIns="45720" rIns="91440" bIns="45720" rtlCol="0" anchor="ctr">
            <a:normAutofit/>
          </a:bodyPr>
          <a:lstStyle/>
          <a:p>
            <a:pPr lvl="0" indent="-228600" algn="l">
              <a:buFont typeface="Arial" panose="020B0604020202020204" pitchFamily="34" charset="0"/>
              <a:buChar char="•"/>
            </a:pPr>
            <a:r>
              <a:rPr lang="en-US" sz="1800" dirty="0" err="1">
                <a:solidFill>
                  <a:schemeClr val="tx1">
                    <a:lumMod val="95000"/>
                    <a:lumOff val="5000"/>
                  </a:schemeClr>
                </a:solidFill>
              </a:rPr>
              <a:t>Delvis</a:t>
            </a:r>
            <a:r>
              <a:rPr lang="en-US" sz="1800" dirty="0">
                <a:solidFill>
                  <a:schemeClr val="tx1">
                    <a:lumMod val="95000"/>
                    <a:lumOff val="5000"/>
                  </a:schemeClr>
                </a:solidFill>
              </a:rPr>
              <a:t> </a:t>
            </a:r>
            <a:r>
              <a:rPr lang="en-US" sz="1800" dirty="0" err="1">
                <a:solidFill>
                  <a:schemeClr val="tx1">
                    <a:lumMod val="95000"/>
                    <a:lumOff val="5000"/>
                  </a:schemeClr>
                </a:solidFill>
              </a:rPr>
              <a:t>afskrift</a:t>
            </a:r>
            <a:r>
              <a:rPr lang="en-US" sz="1800" dirty="0">
                <a:solidFill>
                  <a:schemeClr val="tx1">
                    <a:lumMod val="95000"/>
                    <a:lumOff val="5000"/>
                  </a:schemeClr>
                </a:solidFill>
              </a:rPr>
              <a:t> (</a:t>
            </a:r>
            <a:r>
              <a:rPr lang="en-US" sz="1800" dirty="0" err="1">
                <a:solidFill>
                  <a:schemeClr val="tx1">
                    <a:lumMod val="95000"/>
                    <a:lumOff val="5000"/>
                  </a:schemeClr>
                </a:solidFill>
              </a:rPr>
              <a:t>enkelte</a:t>
            </a:r>
            <a:r>
              <a:rPr lang="en-US" sz="1800" dirty="0">
                <a:solidFill>
                  <a:schemeClr val="tx1">
                    <a:lumMod val="95000"/>
                    <a:lumOff val="5000"/>
                  </a:schemeClr>
                </a:solidFill>
              </a:rPr>
              <a:t> </a:t>
            </a:r>
            <a:r>
              <a:rPr lang="en-US" sz="1800" dirty="0" err="1">
                <a:solidFill>
                  <a:schemeClr val="tx1">
                    <a:lumMod val="95000"/>
                    <a:lumOff val="5000"/>
                  </a:schemeClr>
                </a:solidFill>
              </a:rPr>
              <a:t>ord</a:t>
            </a:r>
            <a:r>
              <a:rPr lang="en-US" sz="1800" dirty="0">
                <a:solidFill>
                  <a:schemeClr val="tx1">
                    <a:lumMod val="95000"/>
                    <a:lumOff val="5000"/>
                  </a:schemeClr>
                </a:solidFill>
              </a:rPr>
              <a:t> </a:t>
            </a:r>
            <a:r>
              <a:rPr lang="en-US" sz="1800" dirty="0" err="1">
                <a:solidFill>
                  <a:schemeClr val="tx1">
                    <a:lumMod val="95000"/>
                    <a:lumOff val="5000"/>
                  </a:schemeClr>
                </a:solidFill>
              </a:rPr>
              <a:t>og</a:t>
            </a:r>
            <a:r>
              <a:rPr lang="en-US" sz="1800" dirty="0">
                <a:solidFill>
                  <a:schemeClr val="tx1">
                    <a:lumMod val="95000"/>
                    <a:lumOff val="5000"/>
                  </a:schemeClr>
                </a:solidFill>
              </a:rPr>
              <a:t> </a:t>
            </a:r>
            <a:r>
              <a:rPr lang="en-US" sz="1800" dirty="0" err="1">
                <a:solidFill>
                  <a:schemeClr val="tx1">
                    <a:lumMod val="95000"/>
                    <a:lumOff val="5000"/>
                  </a:schemeClr>
                </a:solidFill>
              </a:rPr>
              <a:t>sætninger</a:t>
            </a:r>
            <a:r>
              <a:rPr lang="en-US" sz="1800" dirty="0">
                <a:solidFill>
                  <a:schemeClr val="tx1">
                    <a:lumMod val="95000"/>
                    <a:lumOff val="5000"/>
                  </a:schemeClr>
                </a:solidFill>
              </a:rPr>
              <a:t> </a:t>
            </a:r>
            <a:r>
              <a:rPr lang="en-US" sz="1800" dirty="0" err="1">
                <a:solidFill>
                  <a:schemeClr val="tx1">
                    <a:lumMod val="95000"/>
                    <a:lumOff val="5000"/>
                  </a:schemeClr>
                </a:solidFill>
              </a:rPr>
              <a:t>er</a:t>
            </a:r>
            <a:r>
              <a:rPr lang="en-US" sz="1800" dirty="0">
                <a:solidFill>
                  <a:schemeClr val="tx1">
                    <a:lumMod val="95000"/>
                    <a:lumOff val="5000"/>
                  </a:schemeClr>
                </a:solidFill>
              </a:rPr>
              <a:t> </a:t>
            </a:r>
            <a:r>
              <a:rPr lang="en-US" sz="1800" dirty="0" err="1">
                <a:solidFill>
                  <a:schemeClr val="tx1">
                    <a:lumMod val="95000"/>
                    <a:lumOff val="5000"/>
                  </a:schemeClr>
                </a:solidFill>
              </a:rPr>
              <a:t>søgt</a:t>
            </a:r>
            <a:r>
              <a:rPr lang="en-US" sz="1800" dirty="0">
                <a:solidFill>
                  <a:schemeClr val="tx1">
                    <a:lumMod val="95000"/>
                    <a:lumOff val="5000"/>
                  </a:schemeClr>
                </a:solidFill>
              </a:rPr>
              <a:t> </a:t>
            </a:r>
            <a:r>
              <a:rPr lang="en-US" sz="1800" dirty="0" err="1">
                <a:solidFill>
                  <a:schemeClr val="tx1">
                    <a:lumMod val="95000"/>
                    <a:lumOff val="5000"/>
                  </a:schemeClr>
                </a:solidFill>
              </a:rPr>
              <a:t>omformuleret</a:t>
            </a:r>
            <a:r>
              <a:rPr lang="en-US" sz="1800" dirty="0">
                <a:solidFill>
                  <a:schemeClr val="tx1">
                    <a:lumMod val="95000"/>
                    <a:lumOff val="5000"/>
                  </a:schemeClr>
                </a:solidFill>
              </a:rPr>
              <a:t>)</a:t>
            </a:r>
          </a:p>
          <a:p>
            <a:pPr lvl="0" indent="-228600" algn="l">
              <a:buFont typeface="Arial" panose="020B0604020202020204" pitchFamily="34" charset="0"/>
              <a:buChar char="•"/>
            </a:pPr>
            <a:r>
              <a:rPr lang="en-US" sz="1800" dirty="0" err="1">
                <a:solidFill>
                  <a:schemeClr val="tx1">
                    <a:lumMod val="95000"/>
                    <a:lumOff val="5000"/>
                  </a:schemeClr>
                </a:solidFill>
              </a:rPr>
              <a:t>mangelfuld</a:t>
            </a:r>
            <a:r>
              <a:rPr lang="en-US" sz="1800" dirty="0">
                <a:solidFill>
                  <a:schemeClr val="tx1">
                    <a:lumMod val="95000"/>
                    <a:lumOff val="5000"/>
                  </a:schemeClr>
                </a:solidFill>
              </a:rPr>
              <a:t> </a:t>
            </a:r>
            <a:r>
              <a:rPr lang="en-US" sz="1800" dirty="0" err="1">
                <a:solidFill>
                  <a:schemeClr val="tx1">
                    <a:lumMod val="95000"/>
                    <a:lumOff val="5000"/>
                  </a:schemeClr>
                </a:solidFill>
              </a:rPr>
              <a:t>kildeanvisning</a:t>
            </a:r>
            <a:endParaRPr lang="en-US" sz="1800" dirty="0">
              <a:solidFill>
                <a:schemeClr val="tx1">
                  <a:lumMod val="95000"/>
                  <a:lumOff val="5000"/>
                </a:schemeClr>
              </a:solidFill>
            </a:endParaRPr>
          </a:p>
          <a:p>
            <a:pPr lvl="0" indent="-228600" algn="l">
              <a:buFont typeface="Arial" panose="020B0604020202020204" pitchFamily="34" charset="0"/>
              <a:buChar char="•"/>
            </a:pPr>
            <a:endParaRPr lang="en-US" sz="1800" dirty="0">
              <a:solidFill>
                <a:schemeClr val="tx1">
                  <a:lumMod val="95000"/>
                  <a:lumOff val="5000"/>
                </a:schemeClr>
              </a:solidFill>
            </a:endParaRPr>
          </a:p>
          <a:p>
            <a:pPr lvl="0" indent="-228600" algn="l">
              <a:buFont typeface="Arial" panose="020B0604020202020204" pitchFamily="34" charset="0"/>
              <a:buChar char="•"/>
            </a:pPr>
            <a:r>
              <a:rPr lang="en-US" sz="1800" dirty="0" err="1">
                <a:solidFill>
                  <a:schemeClr val="tx1">
                    <a:lumMod val="95000"/>
                    <a:lumOff val="5000"/>
                  </a:schemeClr>
                </a:solidFill>
              </a:rPr>
              <a:t>Delvis</a:t>
            </a:r>
            <a:r>
              <a:rPr lang="en-US" sz="1800" dirty="0">
                <a:solidFill>
                  <a:schemeClr val="tx1">
                    <a:lumMod val="95000"/>
                    <a:lumOff val="5000"/>
                  </a:schemeClr>
                </a:solidFill>
              </a:rPr>
              <a:t> </a:t>
            </a:r>
            <a:r>
              <a:rPr lang="en-US" sz="1800" dirty="0" err="1">
                <a:solidFill>
                  <a:schemeClr val="tx1">
                    <a:lumMod val="95000"/>
                    <a:lumOff val="5000"/>
                  </a:schemeClr>
                </a:solidFill>
              </a:rPr>
              <a:t>afskrift</a:t>
            </a:r>
            <a:endParaRPr lang="en-US" sz="1800" dirty="0">
              <a:solidFill>
                <a:schemeClr val="tx1">
                  <a:lumMod val="95000"/>
                  <a:lumOff val="5000"/>
                </a:schemeClr>
              </a:solidFill>
            </a:endParaRPr>
          </a:p>
          <a:p>
            <a:pPr lvl="0" indent="-228600" algn="l">
              <a:buFont typeface="Arial" panose="020B0604020202020204" pitchFamily="34" charset="0"/>
              <a:buChar char="•"/>
            </a:pPr>
            <a:r>
              <a:rPr lang="en-US" sz="1800" dirty="0" err="1">
                <a:solidFill>
                  <a:schemeClr val="tx1">
                    <a:lumMod val="95000"/>
                    <a:lumOff val="5000"/>
                  </a:schemeClr>
                </a:solidFill>
              </a:rPr>
              <a:t>Mangelfuld</a:t>
            </a:r>
            <a:r>
              <a:rPr lang="en-US" sz="1800" dirty="0">
                <a:solidFill>
                  <a:schemeClr val="tx1">
                    <a:lumMod val="95000"/>
                    <a:lumOff val="5000"/>
                  </a:schemeClr>
                </a:solidFill>
              </a:rPr>
              <a:t> </a:t>
            </a:r>
            <a:r>
              <a:rPr lang="en-US" sz="1800" dirty="0" err="1">
                <a:solidFill>
                  <a:schemeClr val="tx1">
                    <a:lumMod val="95000"/>
                    <a:lumOff val="5000"/>
                  </a:schemeClr>
                </a:solidFill>
              </a:rPr>
              <a:t>kildehenvisning</a:t>
            </a:r>
            <a:r>
              <a:rPr lang="en-US" sz="1800" dirty="0">
                <a:solidFill>
                  <a:schemeClr val="tx1">
                    <a:lumMod val="95000"/>
                    <a:lumOff val="5000"/>
                  </a:schemeClr>
                </a:solidFill>
              </a:rPr>
              <a:t> </a:t>
            </a:r>
          </a:p>
          <a:p>
            <a:pPr lvl="0" indent="-228600" algn="l">
              <a:buFont typeface="Arial" panose="020B0604020202020204" pitchFamily="34" charset="0"/>
              <a:buChar char="•"/>
            </a:pPr>
            <a:endParaRPr lang="en-US" sz="1800" dirty="0">
              <a:solidFill>
                <a:schemeClr val="tx1">
                  <a:lumMod val="95000"/>
                  <a:lumOff val="5000"/>
                </a:schemeClr>
              </a:solidFill>
            </a:endParaRPr>
          </a:p>
          <a:p>
            <a:pPr lvl="0" indent="-228600" algn="l">
              <a:buFont typeface="Arial" panose="020B0604020202020204" pitchFamily="34" charset="0"/>
              <a:buChar char="•"/>
            </a:pPr>
            <a:r>
              <a:rPr lang="en-US" sz="1800" dirty="0" err="1">
                <a:solidFill>
                  <a:schemeClr val="tx1">
                    <a:lumMod val="95000"/>
                    <a:lumOff val="5000"/>
                  </a:schemeClr>
                </a:solidFill>
              </a:rPr>
              <a:t>Direkte</a:t>
            </a:r>
            <a:r>
              <a:rPr lang="en-US" sz="1800" dirty="0">
                <a:solidFill>
                  <a:schemeClr val="tx1">
                    <a:lumMod val="95000"/>
                    <a:lumOff val="5000"/>
                  </a:schemeClr>
                </a:solidFill>
              </a:rPr>
              <a:t> </a:t>
            </a:r>
            <a:r>
              <a:rPr lang="en-US" sz="1800" dirty="0" err="1">
                <a:solidFill>
                  <a:schemeClr val="tx1">
                    <a:lumMod val="95000"/>
                    <a:lumOff val="5000"/>
                  </a:schemeClr>
                </a:solidFill>
              </a:rPr>
              <a:t>afskrift</a:t>
            </a:r>
            <a:r>
              <a:rPr lang="en-US" sz="1800" dirty="0">
                <a:solidFill>
                  <a:schemeClr val="tx1">
                    <a:lumMod val="95000"/>
                    <a:lumOff val="5000"/>
                  </a:schemeClr>
                </a:solidFill>
              </a:rPr>
              <a:t> </a:t>
            </a:r>
            <a:r>
              <a:rPr lang="en-US" sz="1800" dirty="0" err="1">
                <a:solidFill>
                  <a:schemeClr val="tx1">
                    <a:lumMod val="95000"/>
                    <a:lumOff val="5000"/>
                  </a:schemeClr>
                </a:solidFill>
              </a:rPr>
              <a:t>uden</a:t>
            </a:r>
            <a:r>
              <a:rPr lang="en-US" sz="1800" dirty="0">
                <a:solidFill>
                  <a:schemeClr val="tx1">
                    <a:lumMod val="95000"/>
                    <a:lumOff val="5000"/>
                  </a:schemeClr>
                </a:solidFill>
              </a:rPr>
              <a:t> </a:t>
            </a:r>
            <a:r>
              <a:rPr lang="en-US" sz="1800" dirty="0" err="1">
                <a:solidFill>
                  <a:schemeClr val="tx1">
                    <a:lumMod val="95000"/>
                    <a:lumOff val="5000"/>
                  </a:schemeClr>
                </a:solidFill>
              </a:rPr>
              <a:t>brug</a:t>
            </a:r>
            <a:r>
              <a:rPr lang="en-US" sz="1800" dirty="0">
                <a:solidFill>
                  <a:schemeClr val="tx1">
                    <a:lumMod val="95000"/>
                    <a:lumOff val="5000"/>
                  </a:schemeClr>
                </a:solidFill>
              </a:rPr>
              <a:t> </a:t>
            </a:r>
            <a:r>
              <a:rPr lang="en-US" sz="1800" dirty="0" err="1">
                <a:solidFill>
                  <a:schemeClr val="tx1">
                    <a:lumMod val="95000"/>
                    <a:lumOff val="5000"/>
                  </a:schemeClr>
                </a:solidFill>
              </a:rPr>
              <a:t>af</a:t>
            </a:r>
            <a:r>
              <a:rPr lang="en-US" sz="1800" dirty="0">
                <a:solidFill>
                  <a:schemeClr val="tx1">
                    <a:lumMod val="95000"/>
                    <a:lumOff val="5000"/>
                  </a:schemeClr>
                </a:solidFill>
              </a:rPr>
              <a:t> </a:t>
            </a:r>
            <a:r>
              <a:rPr lang="en-US" sz="1800" dirty="0" err="1">
                <a:solidFill>
                  <a:schemeClr val="tx1">
                    <a:lumMod val="95000"/>
                    <a:lumOff val="5000"/>
                  </a:schemeClr>
                </a:solidFill>
              </a:rPr>
              <a:t>citationstegn</a:t>
            </a:r>
            <a:endParaRPr lang="en-US" sz="1800" dirty="0">
              <a:solidFill>
                <a:schemeClr val="tx1">
                  <a:lumMod val="95000"/>
                  <a:lumOff val="5000"/>
                </a:schemeClr>
              </a:solidFill>
            </a:endParaRPr>
          </a:p>
          <a:p>
            <a:pPr lvl="0" indent="-228600" algn="l">
              <a:buFont typeface="Arial" panose="020B0604020202020204" pitchFamily="34" charset="0"/>
              <a:buChar char="•"/>
            </a:pPr>
            <a:r>
              <a:rPr lang="en-US" sz="1800" dirty="0">
                <a:solidFill>
                  <a:schemeClr val="tx1">
                    <a:lumMod val="95000"/>
                    <a:lumOff val="5000"/>
                  </a:schemeClr>
                </a:solidFill>
              </a:rPr>
              <a:t> </a:t>
            </a:r>
            <a:r>
              <a:rPr lang="en-US" sz="1800" dirty="0" err="1">
                <a:solidFill>
                  <a:schemeClr val="tx1">
                    <a:lumMod val="95000"/>
                    <a:lumOff val="5000"/>
                  </a:schemeClr>
                </a:solidFill>
              </a:rPr>
              <a:t>mangelfuld</a:t>
            </a:r>
            <a:r>
              <a:rPr lang="en-US" sz="1800" dirty="0">
                <a:solidFill>
                  <a:schemeClr val="tx1">
                    <a:lumMod val="95000"/>
                    <a:lumOff val="5000"/>
                  </a:schemeClr>
                </a:solidFill>
              </a:rPr>
              <a:t> </a:t>
            </a:r>
            <a:r>
              <a:rPr lang="en-US" sz="1800" dirty="0" err="1">
                <a:solidFill>
                  <a:schemeClr val="tx1">
                    <a:lumMod val="95000"/>
                    <a:lumOff val="5000"/>
                  </a:schemeClr>
                </a:solidFill>
              </a:rPr>
              <a:t>kildehenvisning</a:t>
            </a:r>
            <a:endParaRPr lang="en-US" sz="1800" dirty="0">
              <a:solidFill>
                <a:schemeClr val="tx1">
                  <a:lumMod val="95000"/>
                  <a:lumOff val="5000"/>
                </a:schemeClr>
              </a:solidFill>
            </a:endParaRPr>
          </a:p>
        </p:txBody>
      </p:sp>
      <p:sp>
        <p:nvSpPr>
          <p:cNvPr id="5" name="Pladsholder til dato 4"/>
          <p:cNvSpPr>
            <a:spLocks noGrp="1"/>
          </p:cNvSpPr>
          <p:nvPr>
            <p:ph type="dt" sz="half" idx="10"/>
          </p:nvPr>
        </p:nvSpPr>
        <p:spPr>
          <a:xfrm>
            <a:off x="5866071" y="6238816"/>
            <a:ext cx="2065310" cy="323968"/>
          </a:xfrm>
        </p:spPr>
        <p:txBody>
          <a:bodyPr vert="horz" lIns="91440" tIns="45720" rIns="91440" bIns="45720" rtlCol="0" anchor="ctr">
            <a:normAutofit/>
          </a:bodyPr>
          <a:lstStyle/>
          <a:p>
            <a:pPr defTabSz="457200" hangingPunct="1">
              <a:spcAft>
                <a:spcPts val="600"/>
              </a:spcAft>
            </a:pPr>
            <a:fld id="{D1BE4249-C0D0-4B06-8692-E8BB871AF643}" type="datetimeFigureOut">
              <a:rPr lang="en-US" sz="1050" kern="1200">
                <a:solidFill>
                  <a:srgbClr val="FFFFFF">
                    <a:alpha val="70000"/>
                  </a:srgbClr>
                </a:solidFill>
                <a:latin typeface="+mn-lt"/>
                <a:ea typeface="+mn-ea"/>
                <a:cs typeface="+mn-cs"/>
              </a:rPr>
              <a:pPr defTabSz="457200" hangingPunct="1">
                <a:spcAft>
                  <a:spcPts val="600"/>
                </a:spcAft>
              </a:pPr>
              <a:t>3/22/2018</a:t>
            </a:fld>
            <a:endParaRPr lang="en-US" sz="1050" kern="1200">
              <a:solidFill>
                <a:srgbClr val="FFFFFF">
                  <a:alpha val="70000"/>
                </a:srgbClr>
              </a:solidFill>
              <a:latin typeface="+mn-lt"/>
              <a:ea typeface="+mn-ea"/>
              <a:cs typeface="+mn-cs"/>
            </a:endParaRPr>
          </a:p>
        </p:txBody>
      </p:sp>
    </p:spTree>
    <p:extLst>
      <p:ext uri="{BB962C8B-B14F-4D97-AF65-F5344CB8AC3E}">
        <p14:creationId xmlns:p14="http://schemas.microsoft.com/office/powerpoint/2010/main" val="1070188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08568" y="210356"/>
            <a:ext cx="6478588" cy="748275"/>
          </a:xfrm>
        </p:spPr>
        <p:txBody>
          <a:bodyPr>
            <a:normAutofit/>
          </a:bodyPr>
          <a:lstStyle/>
          <a:p>
            <a:r>
              <a:rPr lang="da-DK" dirty="0">
                <a:solidFill>
                  <a:srgbClr val="00B050"/>
                </a:solidFill>
              </a:rPr>
              <a:t>Citater </a:t>
            </a:r>
          </a:p>
        </p:txBody>
      </p:sp>
      <p:sp>
        <p:nvSpPr>
          <p:cNvPr id="3" name="Rektangel 2"/>
          <p:cNvSpPr/>
          <p:nvPr/>
        </p:nvSpPr>
        <p:spPr>
          <a:xfrm>
            <a:off x="735496" y="1627182"/>
            <a:ext cx="7624732" cy="4859792"/>
          </a:xfrm>
          <a:prstGeom prst="rect">
            <a:avLst/>
          </a:prstGeom>
        </p:spPr>
        <p:txBody>
          <a:bodyPr wrap="square">
            <a:spAutoFit/>
          </a:bodyPr>
          <a:lstStyle/>
          <a:p>
            <a:pPr marL="285750" indent="-285750">
              <a:lnSpc>
                <a:spcPct val="115000"/>
              </a:lnSpc>
              <a:spcAft>
                <a:spcPts val="1200"/>
              </a:spcAft>
              <a:buFont typeface="Arial" charset="0"/>
              <a:buChar char="•"/>
            </a:pPr>
            <a:r>
              <a:rPr lang="da-DK" sz="2800" dirty="0">
                <a:latin typeface="Calibri" charset="0"/>
                <a:ea typeface="Arial Unicode MS" charset="0"/>
                <a:cs typeface="Arial Unicode MS" charset="0"/>
              </a:rPr>
              <a:t>Direkte afskrift må forekomme som citater. </a:t>
            </a:r>
          </a:p>
          <a:p>
            <a:pPr marL="285750" indent="-285750">
              <a:lnSpc>
                <a:spcPct val="115000"/>
              </a:lnSpc>
              <a:spcAft>
                <a:spcPts val="1200"/>
              </a:spcAft>
              <a:buFont typeface="Arial" charset="0"/>
              <a:buChar char="•"/>
            </a:pPr>
            <a:r>
              <a:rPr lang="da-DK" sz="2800" dirty="0">
                <a:latin typeface="Calibri" panose="020F0502020204030204" pitchFamily="34" charset="0"/>
                <a:cs typeface="Calibri" panose="020F0502020204030204" pitchFamily="34" charset="0"/>
              </a:rPr>
              <a:t>Et citat er  en </a:t>
            </a:r>
            <a:r>
              <a:rPr lang="da-DK" sz="2800" i="1" dirty="0">
                <a:latin typeface="Calibri" panose="020F0502020204030204" pitchFamily="34" charset="0"/>
                <a:cs typeface="Calibri" panose="020F0502020204030204" pitchFamily="34" charset="0"/>
              </a:rPr>
              <a:t>nøjagtig</a:t>
            </a:r>
            <a:r>
              <a:rPr lang="da-DK" sz="2800" dirty="0">
                <a:latin typeface="Calibri" panose="020F0502020204030204" pitchFamily="34" charset="0"/>
                <a:cs typeface="Calibri" panose="020F0502020204030204" pitchFamily="34" charset="0"/>
              </a:rPr>
              <a:t> gengivelse – også selvom der er kommafejl eller stavefejl i originalteksten</a:t>
            </a:r>
            <a:endParaRPr lang="da-DK" sz="2800" dirty="0">
              <a:latin typeface="Calibri" panose="020F0502020204030204" pitchFamily="34" charset="0"/>
              <a:ea typeface="Arial Unicode MS" charset="0"/>
              <a:cs typeface="Calibri" panose="020F0502020204030204" pitchFamily="34" charset="0"/>
            </a:endParaRPr>
          </a:p>
          <a:p>
            <a:pPr marL="285750" indent="-285750">
              <a:lnSpc>
                <a:spcPct val="115000"/>
              </a:lnSpc>
              <a:spcAft>
                <a:spcPts val="1200"/>
              </a:spcAft>
              <a:buFont typeface="Arial" charset="0"/>
              <a:buChar char="•"/>
            </a:pPr>
            <a:r>
              <a:rPr lang="da-DK" sz="2800" dirty="0">
                <a:latin typeface="Calibri" charset="0"/>
                <a:ea typeface="Arial Unicode MS" charset="0"/>
                <a:cs typeface="Arial Unicode MS" charset="0"/>
              </a:rPr>
              <a:t>Eleverne skal informeres om, at direkte citater ikke bør være mere end en sætnings længde, og at det skal fremgå tydeligt af besvarelsen, at der er tale om citat – enten ved brug af citationstegn eller ved at sætte det i kursiv samt angivelse af, hvem der citeres.</a:t>
            </a:r>
          </a:p>
        </p:txBody>
      </p:sp>
      <p:sp>
        <p:nvSpPr>
          <p:cNvPr id="8" name="Minus 7">
            <a:extLst>
              <a:ext uri="{FF2B5EF4-FFF2-40B4-BE49-F238E27FC236}">
                <a16:creationId xmlns="" xmlns:a16="http://schemas.microsoft.com/office/drawing/2014/main" id="{A55F9A2D-1DCD-BA4B-B4FE-FC4AAA79EF9E}"/>
              </a:ext>
            </a:extLst>
          </p:cNvPr>
          <p:cNvSpPr/>
          <p:nvPr/>
        </p:nvSpPr>
        <p:spPr>
          <a:xfrm rot="5400000">
            <a:off x="-2701262" y="3640436"/>
            <a:ext cx="6504274" cy="369242"/>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dirty="0"/>
          </a:p>
        </p:txBody>
      </p:sp>
      <p:sp>
        <p:nvSpPr>
          <p:cNvPr id="9" name="Minus 8">
            <a:extLst>
              <a:ext uri="{FF2B5EF4-FFF2-40B4-BE49-F238E27FC236}">
                <a16:creationId xmlns="" xmlns:a16="http://schemas.microsoft.com/office/drawing/2014/main" id="{7781E86B-D097-B14B-8AEA-693E735E94B6}"/>
              </a:ext>
            </a:extLst>
          </p:cNvPr>
          <p:cNvSpPr/>
          <p:nvPr/>
        </p:nvSpPr>
        <p:spPr>
          <a:xfrm rot="5400000">
            <a:off x="5019251" y="3266299"/>
            <a:ext cx="6504274" cy="369242"/>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75902175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6478588" cy="1143001"/>
          </a:xfrm>
        </p:spPr>
        <p:txBody>
          <a:bodyPr/>
          <a:lstStyle/>
          <a:p>
            <a:r>
              <a:rPr lang="da-DK" dirty="0">
                <a:solidFill>
                  <a:srgbClr val="00B050"/>
                </a:solidFill>
              </a:rPr>
              <a:t>Program</a:t>
            </a:r>
          </a:p>
        </p:txBody>
      </p:sp>
      <p:sp>
        <p:nvSpPr>
          <p:cNvPr id="5" name="Tekstboks 4"/>
          <p:cNvSpPr txBox="1"/>
          <p:nvPr/>
        </p:nvSpPr>
        <p:spPr>
          <a:xfrm>
            <a:off x="600075" y="1885950"/>
            <a:ext cx="7851594"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2400" b="1" i="0" u="none" strike="noStrike" cap="none" spc="0" normalizeH="0" baseline="0" dirty="0">
                <a:ln>
                  <a:noFill/>
                </a:ln>
                <a:solidFill>
                  <a:srgbClr val="0070C0"/>
                </a:solidFill>
                <a:effectLst/>
                <a:uFillTx/>
                <a:latin typeface="Calibri" panose="020F0502020204030204" pitchFamily="34" charset="0"/>
                <a:sym typeface="Georgia"/>
              </a:rPr>
              <a:t>13.45-14.00	</a:t>
            </a:r>
            <a:r>
              <a:rPr kumimoji="0" lang="da-DK" sz="2400" b="0" i="0" u="none" strike="noStrike" cap="none" spc="0" normalizeH="0" baseline="0" dirty="0">
                <a:ln>
                  <a:noFill/>
                </a:ln>
                <a:solidFill>
                  <a:srgbClr val="000000"/>
                </a:solidFill>
                <a:effectLst/>
                <a:uFillTx/>
                <a:latin typeface="Calibri" panose="020F0502020204030204" pitchFamily="34" charset="0"/>
                <a:sym typeface="Georgia"/>
              </a:rPr>
              <a:t>		</a:t>
            </a:r>
            <a:r>
              <a:rPr kumimoji="0" lang="da-DK" sz="2400" b="1" i="0" u="none" strike="noStrike" cap="none" spc="0" normalizeH="0" baseline="0" dirty="0">
                <a:ln>
                  <a:noFill/>
                </a:ln>
                <a:solidFill>
                  <a:srgbClr val="000000"/>
                </a:solidFill>
                <a:effectLst/>
                <a:uFillTx/>
                <a:latin typeface="Calibri" panose="020F0502020204030204" pitchFamily="34" charset="0"/>
                <a:sym typeface="Georgia"/>
              </a:rPr>
              <a:t>Intro</a:t>
            </a:r>
            <a:r>
              <a:rPr kumimoji="0" lang="da-DK" sz="2400" b="1" i="0" u="none" strike="noStrike" cap="none" spc="0" normalizeH="0" dirty="0">
                <a:ln>
                  <a:noFill/>
                </a:ln>
                <a:solidFill>
                  <a:srgbClr val="000000"/>
                </a:solidFill>
                <a:effectLst/>
                <a:uFillTx/>
                <a:latin typeface="Calibri" panose="020F0502020204030204" pitchFamily="34" charset="0"/>
                <a:sym typeface="Georgia"/>
              </a:rPr>
              <a:t> </a:t>
            </a:r>
          </a:p>
          <a:p>
            <a:pPr marL="0" marR="0" indent="0" algn="l" defTabSz="914400" rtl="0" fontAlgn="auto" latinLnBrk="0" hangingPunct="0">
              <a:lnSpc>
                <a:spcPts val="1800"/>
              </a:lnSpc>
              <a:spcBef>
                <a:spcPts val="0"/>
              </a:spcBef>
              <a:spcAft>
                <a:spcPts val="0"/>
              </a:spcAft>
              <a:buClrTx/>
              <a:buSzTx/>
              <a:buFontTx/>
              <a:buNone/>
              <a:tabLst/>
            </a:pPr>
            <a:r>
              <a:rPr lang="da-DK" sz="2400" dirty="0">
                <a:latin typeface="Calibri" panose="020F0502020204030204" pitchFamily="34" charset="0"/>
              </a:rPr>
              <a:t>				</a:t>
            </a:r>
            <a:r>
              <a:rPr lang="da-DK" sz="2000" dirty="0">
                <a:latin typeface="Calibri" panose="020F0502020204030204" pitchFamily="34" charset="0"/>
              </a:rPr>
              <a:t>L</a:t>
            </a:r>
            <a:r>
              <a:rPr kumimoji="0" lang="da-DK" sz="2000" b="0" i="0" u="none" strike="noStrike" cap="none" spc="0" normalizeH="0" dirty="0">
                <a:ln>
                  <a:noFill/>
                </a:ln>
                <a:solidFill>
                  <a:srgbClr val="000000"/>
                </a:solidFill>
                <a:effectLst/>
                <a:uFillTx/>
                <a:latin typeface="Calibri" panose="020F0502020204030204" pitchFamily="34" charset="0"/>
                <a:sym typeface="Georgia"/>
              </a:rPr>
              <a:t>ydprøve</a:t>
            </a:r>
          </a:p>
          <a:p>
            <a:pPr marL="0" marR="0" indent="0" algn="l" defTabSz="914400" rtl="0" fontAlgn="auto" latinLnBrk="0" hangingPunct="0">
              <a:lnSpc>
                <a:spcPts val="1800"/>
              </a:lnSpc>
              <a:spcBef>
                <a:spcPts val="0"/>
              </a:spcBef>
              <a:spcAft>
                <a:spcPts val="0"/>
              </a:spcAft>
              <a:buClrTx/>
              <a:buSzTx/>
              <a:buFontTx/>
              <a:buNone/>
              <a:tabLst/>
            </a:pPr>
            <a:r>
              <a:rPr lang="da-DK" sz="2000" dirty="0">
                <a:latin typeface="Calibri" panose="020F0502020204030204" pitchFamily="34" charset="0"/>
              </a:rPr>
              <a:t>				H</a:t>
            </a:r>
            <a:r>
              <a:rPr kumimoji="0" lang="da-DK" sz="2000" b="0" i="0" u="none" strike="noStrike" cap="none" spc="0" normalizeH="0" dirty="0">
                <a:ln>
                  <a:noFill/>
                </a:ln>
                <a:solidFill>
                  <a:srgbClr val="000000"/>
                </a:solidFill>
                <a:effectLst/>
                <a:uFillTx/>
                <a:latin typeface="Calibri" panose="020F0502020204030204" pitchFamily="34" charset="0"/>
                <a:sym typeface="Georgia"/>
              </a:rPr>
              <a:t>jælp til teknik</a:t>
            </a:r>
          </a:p>
          <a:p>
            <a:pPr marL="0" marR="0" indent="0" algn="l" defTabSz="914400" rtl="0" fontAlgn="auto" latinLnBrk="0" hangingPunct="0">
              <a:lnSpc>
                <a:spcPts val="1800"/>
              </a:lnSpc>
              <a:spcBef>
                <a:spcPts val="0"/>
              </a:spcBef>
              <a:spcAft>
                <a:spcPts val="0"/>
              </a:spcAft>
              <a:buClrTx/>
              <a:buSzTx/>
              <a:buFontTx/>
              <a:buNone/>
              <a:tabLst/>
            </a:pPr>
            <a:r>
              <a:rPr lang="da-DK" sz="2000" baseline="0" dirty="0">
                <a:latin typeface="Calibri" panose="020F0502020204030204" pitchFamily="34" charset="0"/>
              </a:rPr>
              <a:t>				Fælles chat</a:t>
            </a:r>
            <a:r>
              <a:rPr lang="da-DK" sz="2000" dirty="0">
                <a:latin typeface="Calibri" panose="020F0502020204030204" pitchFamily="34" charset="0"/>
              </a:rPr>
              <a:t> er åben</a:t>
            </a:r>
          </a:p>
          <a:p>
            <a:pPr marL="0" marR="0" indent="0" algn="l" defTabSz="914400" rtl="0" fontAlgn="auto" latinLnBrk="0" hangingPunct="0">
              <a:lnSpc>
                <a:spcPts val="1800"/>
              </a:lnSpc>
              <a:spcBef>
                <a:spcPts val="0"/>
              </a:spcBef>
              <a:spcAft>
                <a:spcPts val="0"/>
              </a:spcAft>
              <a:buClrTx/>
              <a:buSzTx/>
              <a:buFontTx/>
              <a:buNone/>
              <a:tabLst/>
            </a:pPr>
            <a:endParaRPr lang="da-DK" sz="2000" dirty="0">
              <a:latin typeface="Calibri" panose="020F0502020204030204" pitchFamily="34" charset="0"/>
            </a:endParaRPr>
          </a:p>
          <a:p>
            <a:pPr marL="0" marR="0" indent="0" algn="l" defTabSz="914400" rtl="0" fontAlgn="auto" latinLnBrk="0" hangingPunct="0">
              <a:lnSpc>
                <a:spcPts val="1800"/>
              </a:lnSpc>
              <a:spcBef>
                <a:spcPts val="0"/>
              </a:spcBef>
              <a:spcAft>
                <a:spcPts val="0"/>
              </a:spcAft>
              <a:buClrTx/>
              <a:buSzTx/>
              <a:buFontTx/>
              <a:buNone/>
              <a:tabLst/>
            </a:pPr>
            <a:endParaRPr kumimoji="0" lang="da-DK" sz="2400" b="0" i="0" u="none" strike="noStrike" cap="none" spc="0" normalizeH="0" baseline="0" dirty="0">
              <a:ln>
                <a:noFill/>
              </a:ln>
              <a:solidFill>
                <a:srgbClr val="000000"/>
              </a:solidFill>
              <a:effectLst/>
              <a:uFillTx/>
              <a:latin typeface="Calibri" panose="020F0502020204030204" pitchFamily="34" charset="0"/>
              <a:sym typeface="Georgia"/>
            </a:endParaRPr>
          </a:p>
          <a:p>
            <a:pPr marL="0" marR="0" indent="0" algn="l" defTabSz="914400" rtl="0" fontAlgn="auto" latinLnBrk="0" hangingPunct="0">
              <a:lnSpc>
                <a:spcPts val="1800"/>
              </a:lnSpc>
              <a:spcBef>
                <a:spcPts val="0"/>
              </a:spcBef>
              <a:spcAft>
                <a:spcPts val="0"/>
              </a:spcAft>
              <a:buClrTx/>
              <a:buSzTx/>
              <a:buFontTx/>
              <a:buNone/>
              <a:tabLst/>
            </a:pPr>
            <a:r>
              <a:rPr lang="da-DK" sz="2400" b="1" dirty="0">
                <a:solidFill>
                  <a:srgbClr val="0070C0"/>
                </a:solidFill>
                <a:latin typeface="Calibri" panose="020F0502020204030204" pitchFamily="34" charset="0"/>
              </a:rPr>
              <a:t>14.00-14.30	</a:t>
            </a:r>
            <a:r>
              <a:rPr lang="da-DK" sz="2400" dirty="0">
                <a:latin typeface="Calibri" panose="020F0502020204030204" pitchFamily="34" charset="0"/>
              </a:rPr>
              <a:t>		</a:t>
            </a:r>
            <a:r>
              <a:rPr lang="da-DK" sz="2400" b="1" dirty="0">
                <a:latin typeface="Calibri" panose="020F0502020204030204" pitchFamily="34" charset="0"/>
              </a:rPr>
              <a:t>Oplæg</a:t>
            </a:r>
          </a:p>
          <a:p>
            <a:pPr marL="0" marR="0" indent="0" algn="l" defTabSz="914400" rtl="0" fontAlgn="auto" latinLnBrk="0" hangingPunct="0">
              <a:lnSpc>
                <a:spcPts val="1800"/>
              </a:lnSpc>
              <a:spcBef>
                <a:spcPts val="0"/>
              </a:spcBef>
              <a:spcAft>
                <a:spcPts val="0"/>
              </a:spcAft>
              <a:buClrTx/>
              <a:buSzTx/>
              <a:buFontTx/>
              <a:buNone/>
              <a:tabLst/>
            </a:pPr>
            <a:r>
              <a:rPr lang="da-DK" sz="2400" dirty="0">
                <a:latin typeface="Calibri" panose="020F0502020204030204" pitchFamily="34" charset="0"/>
              </a:rPr>
              <a:t>				</a:t>
            </a:r>
            <a:r>
              <a:rPr lang="da-DK" sz="2000" dirty="0">
                <a:latin typeface="Calibri" panose="020F0502020204030204" pitchFamily="34" charset="0"/>
              </a:rPr>
              <a:t>(chatten er lukket)</a:t>
            </a:r>
          </a:p>
          <a:p>
            <a:pPr marL="0" marR="0" indent="0" algn="l" defTabSz="914400" rtl="0" fontAlgn="auto" latinLnBrk="0" hangingPunct="0">
              <a:lnSpc>
                <a:spcPts val="1800"/>
              </a:lnSpc>
              <a:spcBef>
                <a:spcPts val="0"/>
              </a:spcBef>
              <a:spcAft>
                <a:spcPts val="0"/>
              </a:spcAft>
              <a:buClrTx/>
              <a:buSzTx/>
              <a:buFontTx/>
              <a:buNone/>
              <a:tabLst/>
            </a:pPr>
            <a:endParaRPr lang="da-DK" sz="2000" dirty="0">
              <a:latin typeface="Calibri" panose="020F0502020204030204" pitchFamily="34" charset="0"/>
            </a:endParaRPr>
          </a:p>
          <a:p>
            <a:pPr marL="0" marR="0" indent="0" algn="l" defTabSz="914400" rtl="0" fontAlgn="auto" latinLnBrk="0" hangingPunct="0">
              <a:lnSpc>
                <a:spcPts val="1800"/>
              </a:lnSpc>
              <a:spcBef>
                <a:spcPts val="0"/>
              </a:spcBef>
              <a:spcAft>
                <a:spcPts val="0"/>
              </a:spcAft>
              <a:buClrTx/>
              <a:buSzTx/>
              <a:buFontTx/>
              <a:buNone/>
              <a:tabLst/>
            </a:pPr>
            <a:endParaRPr lang="da-DK" sz="2400" dirty="0">
              <a:latin typeface="Calibri" panose="020F0502020204030204" pitchFamily="34" charset="0"/>
            </a:endParaRPr>
          </a:p>
          <a:p>
            <a:pPr marL="0" marR="0" indent="0" algn="l" defTabSz="914400" rtl="0" fontAlgn="auto" latinLnBrk="0" hangingPunct="0">
              <a:lnSpc>
                <a:spcPts val="1800"/>
              </a:lnSpc>
              <a:spcBef>
                <a:spcPts val="0"/>
              </a:spcBef>
              <a:spcAft>
                <a:spcPts val="0"/>
              </a:spcAft>
              <a:buClrTx/>
              <a:buSzTx/>
              <a:buFontTx/>
              <a:buNone/>
              <a:tabLst/>
            </a:pPr>
            <a:r>
              <a:rPr kumimoji="0" lang="da-DK" sz="2400" b="1" i="0" u="none" strike="noStrike" cap="none" spc="0" normalizeH="0" baseline="0" dirty="0">
                <a:ln>
                  <a:noFill/>
                </a:ln>
                <a:solidFill>
                  <a:srgbClr val="0070C0"/>
                </a:solidFill>
                <a:effectLst/>
                <a:uFillTx/>
                <a:latin typeface="Calibri" panose="020F0502020204030204" pitchFamily="34" charset="0"/>
                <a:sym typeface="Georgia"/>
              </a:rPr>
              <a:t>14.30-15.00</a:t>
            </a:r>
            <a:r>
              <a:rPr kumimoji="0" lang="da-DK" sz="2400" b="0" i="0" u="none" strike="noStrike" cap="none" spc="0" normalizeH="0" baseline="0" dirty="0">
                <a:ln>
                  <a:noFill/>
                </a:ln>
                <a:solidFill>
                  <a:srgbClr val="000000"/>
                </a:solidFill>
                <a:effectLst/>
                <a:uFillTx/>
                <a:latin typeface="Calibri" panose="020F0502020204030204" pitchFamily="34" charset="0"/>
                <a:sym typeface="Georgia"/>
              </a:rPr>
              <a:t>	</a:t>
            </a:r>
            <a:r>
              <a:rPr kumimoji="0" lang="da-DK" sz="2400" b="1" i="0" u="none" strike="noStrike" cap="none" spc="0" normalizeH="0" baseline="0" dirty="0">
                <a:ln>
                  <a:noFill/>
                </a:ln>
                <a:solidFill>
                  <a:srgbClr val="000000"/>
                </a:solidFill>
                <a:effectLst/>
                <a:uFillTx/>
                <a:latin typeface="Calibri" panose="020F0502020204030204" pitchFamily="34" charset="0"/>
                <a:sym typeface="Georgia"/>
              </a:rPr>
              <a:t>		Spørgsmål fra jer</a:t>
            </a:r>
          </a:p>
          <a:p>
            <a:pPr marL="0" marR="0" indent="0" algn="l" defTabSz="914400" rtl="0" fontAlgn="auto" latinLnBrk="0" hangingPunct="0">
              <a:lnSpc>
                <a:spcPts val="1800"/>
              </a:lnSpc>
              <a:spcBef>
                <a:spcPts val="0"/>
              </a:spcBef>
              <a:spcAft>
                <a:spcPts val="0"/>
              </a:spcAft>
              <a:buClrTx/>
              <a:buSzTx/>
              <a:buFontTx/>
              <a:buNone/>
              <a:tabLst/>
            </a:pPr>
            <a:r>
              <a:rPr lang="da-DK" sz="2400" dirty="0">
                <a:latin typeface="Calibri" panose="020F0502020204030204" pitchFamily="34" charset="0"/>
              </a:rPr>
              <a:t>				</a:t>
            </a:r>
            <a:r>
              <a:rPr lang="da-DK" sz="2000" dirty="0">
                <a:latin typeface="Calibri" panose="020F0502020204030204" pitchFamily="34" charset="0"/>
              </a:rPr>
              <a:t>Chatten er åben</a:t>
            </a:r>
            <a:endParaRPr kumimoji="0" lang="da-DK" sz="2000" b="0" i="0" u="none" strike="noStrike" cap="none" spc="0" normalizeH="0" baseline="0" dirty="0">
              <a:ln>
                <a:noFill/>
              </a:ln>
              <a:solidFill>
                <a:srgbClr val="000000"/>
              </a:solidFill>
              <a:effectLst/>
              <a:uFillTx/>
              <a:latin typeface="Calibri" panose="020F0502020204030204" pitchFamily="34" charset="0"/>
              <a:sym typeface="Georgia"/>
            </a:endParaRPr>
          </a:p>
        </p:txBody>
      </p:sp>
    </p:spTree>
    <p:extLst>
      <p:ext uri="{BB962C8B-B14F-4D97-AF65-F5344CB8AC3E}">
        <p14:creationId xmlns:p14="http://schemas.microsoft.com/office/powerpoint/2010/main" val="15617899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7029" y="0"/>
            <a:ext cx="7812314" cy="1143001"/>
          </a:xfrm>
        </p:spPr>
        <p:txBody>
          <a:bodyPr/>
          <a:lstStyle/>
          <a:p>
            <a:r>
              <a:rPr lang="da-DK" dirty="0">
                <a:solidFill>
                  <a:srgbClr val="00B050"/>
                </a:solidFill>
              </a:rPr>
              <a:t>Korrekt kildeangivelse i elevbesvarelser</a:t>
            </a:r>
          </a:p>
        </p:txBody>
      </p:sp>
      <p:sp>
        <p:nvSpPr>
          <p:cNvPr id="3" name="Tekstfelt 2"/>
          <p:cNvSpPr txBox="1"/>
          <p:nvPr/>
        </p:nvSpPr>
        <p:spPr>
          <a:xfrm>
            <a:off x="537029" y="1529512"/>
            <a:ext cx="5979886"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ts val="1800"/>
              </a:lnSpc>
              <a:spcBef>
                <a:spcPts val="0"/>
              </a:spcBef>
              <a:spcAft>
                <a:spcPts val="0"/>
              </a:spcAft>
              <a:buClrTx/>
              <a:buSzTx/>
              <a:buFont typeface="Arial" charset="0"/>
              <a:buChar char="•"/>
              <a:tabLst/>
            </a:pPr>
            <a:r>
              <a:rPr lang="da-DK" i="1" dirty="0"/>
              <a:t>kun r</a:t>
            </a:r>
            <a:r>
              <a:rPr kumimoji="0" lang="da-DK" sz="1400" b="0" i="1" u="none" strike="noStrike" cap="none" spc="0" normalizeH="0" baseline="0" dirty="0">
                <a:ln>
                  <a:noFill/>
                </a:ln>
                <a:solidFill>
                  <a:srgbClr val="000000"/>
                </a:solidFill>
                <a:effectLst/>
                <a:uFillTx/>
                <a:latin typeface="Georgia"/>
                <a:ea typeface="Georgia"/>
                <a:cs typeface="Georgia"/>
                <a:sym typeface="Georgia"/>
              </a:rPr>
              <a:t>elevante kilder angives</a:t>
            </a:r>
          </a:p>
          <a:p>
            <a:pPr marL="285750" marR="0" indent="-285750" algn="l" defTabSz="914400" rtl="0" fontAlgn="auto" latinLnBrk="0" hangingPunct="0">
              <a:lnSpc>
                <a:spcPts val="1800"/>
              </a:lnSpc>
              <a:spcBef>
                <a:spcPts val="0"/>
              </a:spcBef>
              <a:spcAft>
                <a:spcPts val="0"/>
              </a:spcAft>
              <a:buClrTx/>
              <a:buSzTx/>
              <a:buFont typeface="Arial" charset="0"/>
              <a:buChar char="•"/>
              <a:tabLst/>
            </a:pPr>
            <a:r>
              <a:rPr lang="da-DK" i="1" dirty="0"/>
              <a:t>s</a:t>
            </a:r>
            <a:r>
              <a:rPr kumimoji="0" lang="da-DK" sz="1400" b="0" i="1" u="none" strike="noStrike" cap="none" spc="0" normalizeH="0" baseline="0" dirty="0">
                <a:ln>
                  <a:noFill/>
                </a:ln>
                <a:solidFill>
                  <a:srgbClr val="000000"/>
                </a:solidFill>
                <a:effectLst/>
                <a:uFillTx/>
                <a:latin typeface="Georgia"/>
                <a:ea typeface="Georgia"/>
                <a:cs typeface="Georgia"/>
                <a:sym typeface="Georgia"/>
              </a:rPr>
              <a:t>kal altid være til sidst i opgaven</a:t>
            </a:r>
          </a:p>
        </p:txBody>
      </p:sp>
      <p:sp>
        <p:nvSpPr>
          <p:cNvPr id="4" name="Tekstfelt 3"/>
          <p:cNvSpPr txBox="1"/>
          <p:nvPr/>
        </p:nvSpPr>
        <p:spPr>
          <a:xfrm>
            <a:off x="1059543" y="2670629"/>
            <a:ext cx="162863"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lang="da-DK"/>
              <a:t>I</a:t>
            </a:r>
            <a:endParaRPr kumimoji="0" lang="da-DK" sz="1400" b="0" i="0" u="none" strike="noStrike" cap="none" spc="0" normalizeH="0" baseline="0">
              <a:ln>
                <a:noFill/>
              </a:ln>
              <a:solidFill>
                <a:srgbClr val="000000"/>
              </a:solidFill>
              <a:effectLst/>
              <a:uFillTx/>
              <a:latin typeface="Georgia"/>
              <a:ea typeface="Georgia"/>
              <a:cs typeface="Georgia"/>
              <a:sym typeface="Georgia"/>
            </a:endParaRPr>
          </a:p>
        </p:txBody>
      </p:sp>
      <p:sp>
        <p:nvSpPr>
          <p:cNvPr id="5" name="Rektangel 4"/>
          <p:cNvSpPr/>
          <p:nvPr/>
        </p:nvSpPr>
        <p:spPr>
          <a:xfrm>
            <a:off x="537029" y="2278215"/>
            <a:ext cx="7206342" cy="4051558"/>
          </a:xfrm>
          <a:prstGeom prst="rect">
            <a:avLst/>
          </a:prstGeom>
        </p:spPr>
        <p:txBody>
          <a:bodyPr wrap="square">
            <a:spAutoFit/>
          </a:bodyPr>
          <a:lstStyle/>
          <a:p>
            <a:r>
              <a:rPr lang="da-DK" dirty="0"/>
              <a:t>Eksempel på, hvad en korrekt kildeangivelse skal indeholde: </a:t>
            </a:r>
          </a:p>
          <a:p>
            <a:endParaRPr lang="da-DK" dirty="0"/>
          </a:p>
          <a:p>
            <a:pPr marL="285750" indent="-285750">
              <a:buFont typeface="Arial" panose="020B0604020202020204" pitchFamily="34" charset="0"/>
              <a:buChar char="•"/>
            </a:pPr>
            <a:r>
              <a:rPr lang="da-DK" dirty="0"/>
              <a:t>hvis der er en forfatter: forfatter (efternavn først) </a:t>
            </a:r>
          </a:p>
          <a:p>
            <a:pPr marL="285750" indent="-285750">
              <a:buFont typeface="Arial" panose="020B0604020202020204" pitchFamily="34" charset="0"/>
              <a:buChar char="•"/>
            </a:pPr>
            <a:r>
              <a:rPr lang="da-DK" dirty="0"/>
              <a:t>titel på websiden </a:t>
            </a:r>
          </a:p>
          <a:p>
            <a:pPr marL="285750" indent="-285750">
              <a:buFont typeface="Arial" panose="020B0604020202020204" pitchFamily="34" charset="0"/>
              <a:buChar char="•"/>
            </a:pPr>
            <a:r>
              <a:rPr lang="da-DK" dirty="0"/>
              <a:t>websidens/hovedsidens navn </a:t>
            </a:r>
          </a:p>
          <a:p>
            <a:pPr marL="285750" indent="-285750">
              <a:buFont typeface="Arial" panose="020B0604020202020204" pitchFamily="34" charset="0"/>
              <a:buChar char="•"/>
            </a:pPr>
            <a:r>
              <a:rPr lang="da-DK" dirty="0"/>
              <a:t>dato for besøget på siden </a:t>
            </a:r>
          </a:p>
          <a:p>
            <a:pPr marL="285750" indent="-285750">
              <a:buFont typeface="Arial" panose="020B0604020202020204" pitchFamily="34" charset="0"/>
              <a:buChar char="•"/>
            </a:pPr>
            <a:r>
              <a:rPr lang="da-DK" dirty="0"/>
              <a:t>dato for oprettelse af websiden </a:t>
            </a:r>
          </a:p>
          <a:p>
            <a:pPr marL="285750" indent="-285750">
              <a:buFont typeface="Arial" panose="020B0604020202020204" pitchFamily="34" charset="0"/>
              <a:buChar char="•"/>
            </a:pPr>
            <a:r>
              <a:rPr lang="da-DK" dirty="0"/>
              <a:t> den fulde URL-adresse </a:t>
            </a:r>
          </a:p>
          <a:p>
            <a:pPr lvl="1"/>
            <a:endParaRPr lang="da-DK" dirty="0"/>
          </a:p>
          <a:p>
            <a:pPr lvl="1"/>
            <a:endParaRPr lang="da-DK" dirty="0"/>
          </a:p>
          <a:p>
            <a:pPr lvl="1"/>
            <a:r>
              <a:rPr lang="da-DK" dirty="0"/>
              <a:t>Eksempel:</a:t>
            </a:r>
            <a:br>
              <a:rPr lang="da-DK" dirty="0"/>
            </a:br>
            <a:r>
              <a:rPr lang="da-DK" dirty="0" err="1"/>
              <a:t>Koogi</a:t>
            </a:r>
            <a:r>
              <a:rPr lang="da-DK" dirty="0"/>
              <a:t>, Lene: Niels Hausgaard: Humor er stødpuden, som gør det lettere at være sammen. Udgivet af </a:t>
            </a:r>
            <a:r>
              <a:rPr lang="da-DK" dirty="0" err="1"/>
              <a:t>dr.dk</a:t>
            </a:r>
            <a:r>
              <a:rPr lang="da-DK" dirty="0"/>
              <a:t>. Besøgt 10/8 2017. Oprettet 28/3 2017 http://</a:t>
            </a:r>
            <a:r>
              <a:rPr lang="da-DK" dirty="0" err="1"/>
              <a:t>www.dr.dk</a:t>
            </a:r>
            <a:r>
              <a:rPr lang="da-DK" dirty="0"/>
              <a:t>/nyheder/indland/</a:t>
            </a:r>
            <a:r>
              <a:rPr lang="da-DK" dirty="0" err="1"/>
              <a:t>niels</a:t>
            </a:r>
            <a:r>
              <a:rPr lang="da-DK" dirty="0"/>
              <a:t>-</a:t>
            </a:r>
            <a:r>
              <a:rPr lang="da-DK" dirty="0" err="1"/>
              <a:t>hausgaard</a:t>
            </a:r>
            <a:r>
              <a:rPr lang="da-DK" dirty="0"/>
              <a:t>-humor-er- </a:t>
            </a:r>
            <a:r>
              <a:rPr lang="da-DK" dirty="0" err="1"/>
              <a:t>stoedpuden</a:t>
            </a:r>
            <a:r>
              <a:rPr lang="da-DK" dirty="0"/>
              <a:t>-som-</a:t>
            </a:r>
            <a:r>
              <a:rPr lang="da-DK" dirty="0" err="1"/>
              <a:t>goer</a:t>
            </a:r>
            <a:r>
              <a:rPr lang="da-DK" dirty="0"/>
              <a:t>-det-lettere-</a:t>
            </a:r>
            <a:r>
              <a:rPr lang="da-DK" dirty="0" err="1"/>
              <a:t>vaere</a:t>
            </a:r>
            <a:r>
              <a:rPr lang="da-DK" dirty="0"/>
              <a:t>-sammen </a:t>
            </a:r>
          </a:p>
          <a:p>
            <a:pPr marL="285750" indent="-285750">
              <a:lnSpc>
                <a:spcPct val="150000"/>
              </a:lnSpc>
              <a:buFont typeface="Arial" panose="020B0604020202020204" pitchFamily="34" charset="0"/>
              <a:buChar char="•"/>
            </a:pPr>
            <a:endParaRPr lang="da-DK" sz="2400" dirty="0">
              <a:latin typeface="Calibri" charset="0"/>
              <a:ea typeface="Calibri" charset="0"/>
              <a:cs typeface="Calibri" charset="0"/>
            </a:endParaRPr>
          </a:p>
        </p:txBody>
      </p:sp>
    </p:spTree>
    <p:extLst>
      <p:ext uri="{BB962C8B-B14F-4D97-AF65-F5344CB8AC3E}">
        <p14:creationId xmlns:p14="http://schemas.microsoft.com/office/powerpoint/2010/main" val="42595473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7F6ABD7-141E-A941-B725-A290A792E74A}"/>
              </a:ext>
            </a:extLst>
          </p:cNvPr>
          <p:cNvSpPr>
            <a:spLocks noGrp="1"/>
          </p:cNvSpPr>
          <p:nvPr>
            <p:ph type="title"/>
          </p:nvPr>
        </p:nvSpPr>
        <p:spPr>
          <a:xfrm>
            <a:off x="431800" y="0"/>
            <a:ext cx="6478588" cy="1143001"/>
          </a:xfrm>
        </p:spPr>
        <p:txBody>
          <a:bodyPr/>
          <a:lstStyle/>
          <a:p>
            <a:r>
              <a:rPr lang="da-DK" dirty="0">
                <a:solidFill>
                  <a:srgbClr val="00B050"/>
                </a:solidFill>
              </a:rPr>
              <a:t>Et eksempel med 02</a:t>
            </a:r>
          </a:p>
        </p:txBody>
      </p:sp>
      <p:pic>
        <p:nvPicPr>
          <p:cNvPr id="4" name="Billede 3">
            <a:extLst>
              <a:ext uri="{FF2B5EF4-FFF2-40B4-BE49-F238E27FC236}">
                <a16:creationId xmlns="" xmlns:a16="http://schemas.microsoft.com/office/drawing/2014/main" id="{C656F170-5F12-2E4F-9D56-E430ED08A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4"/>
            <a:ext cx="8585200" cy="2762759"/>
          </a:xfrm>
          <a:prstGeom prst="rect">
            <a:avLst/>
          </a:prstGeom>
        </p:spPr>
      </p:pic>
    </p:spTree>
    <p:extLst>
      <p:ext uri="{BB962C8B-B14F-4D97-AF65-F5344CB8AC3E}">
        <p14:creationId xmlns:p14="http://schemas.microsoft.com/office/powerpoint/2010/main" val="86120557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7F6ABD7-141E-A941-B725-A290A792E74A}"/>
              </a:ext>
            </a:extLst>
          </p:cNvPr>
          <p:cNvSpPr>
            <a:spLocks noGrp="1"/>
          </p:cNvSpPr>
          <p:nvPr>
            <p:ph type="title"/>
          </p:nvPr>
        </p:nvSpPr>
        <p:spPr>
          <a:xfrm>
            <a:off x="431800" y="0"/>
            <a:ext cx="6478588" cy="1143001"/>
          </a:xfrm>
        </p:spPr>
        <p:txBody>
          <a:bodyPr/>
          <a:lstStyle/>
          <a:p>
            <a:r>
              <a:rPr lang="da-DK" dirty="0">
                <a:solidFill>
                  <a:srgbClr val="00B050"/>
                </a:solidFill>
              </a:rPr>
              <a:t>Et eksempel med 00</a:t>
            </a:r>
          </a:p>
        </p:txBody>
      </p:sp>
      <p:pic>
        <p:nvPicPr>
          <p:cNvPr id="5" name="Billede 4">
            <a:extLst>
              <a:ext uri="{FF2B5EF4-FFF2-40B4-BE49-F238E27FC236}">
                <a16:creationId xmlns="" xmlns:a16="http://schemas.microsoft.com/office/drawing/2014/main" id="{D2DCB4C9-46AC-7540-A7A9-1B97090C9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75"/>
            <a:ext cx="8712200" cy="2631810"/>
          </a:xfrm>
          <a:prstGeom prst="rect">
            <a:avLst/>
          </a:prstGeom>
        </p:spPr>
      </p:pic>
      <p:sp>
        <p:nvSpPr>
          <p:cNvPr id="6" name="Tekstfelt 5">
            <a:extLst>
              <a:ext uri="{FF2B5EF4-FFF2-40B4-BE49-F238E27FC236}">
                <a16:creationId xmlns="" xmlns:a16="http://schemas.microsoft.com/office/drawing/2014/main" id="{4822FB59-4D34-D247-B48C-7DF4E79DE5F7}"/>
              </a:ext>
            </a:extLst>
          </p:cNvPr>
          <p:cNvSpPr txBox="1"/>
          <p:nvPr/>
        </p:nvSpPr>
        <p:spPr>
          <a:xfrm>
            <a:off x="431800" y="1648512"/>
            <a:ext cx="8712200"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2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eorgia"/>
              </a:rPr>
              <a:t>Hvis der er krav om anvendelse af internet og man ikke har anvendt internet</a:t>
            </a:r>
          </a:p>
        </p:txBody>
      </p:sp>
    </p:spTree>
    <p:extLst>
      <p:ext uri="{BB962C8B-B14F-4D97-AF65-F5344CB8AC3E}">
        <p14:creationId xmlns:p14="http://schemas.microsoft.com/office/powerpoint/2010/main" val="354689097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7499" y="184740"/>
            <a:ext cx="6478588" cy="762318"/>
          </a:xfrm>
        </p:spPr>
        <p:txBody>
          <a:bodyPr/>
          <a:lstStyle/>
          <a:p>
            <a:r>
              <a:rPr lang="da-DK">
                <a:solidFill>
                  <a:srgbClr val="00B050"/>
                </a:solidFill>
              </a:rPr>
              <a:t>Tekstens form</a:t>
            </a: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99" y="1132116"/>
            <a:ext cx="4620986" cy="5524500"/>
          </a:xfrm>
          <a:prstGeom prst="rect">
            <a:avLst/>
          </a:prstGeom>
        </p:spPr>
      </p:pic>
      <p:sp>
        <p:nvSpPr>
          <p:cNvPr id="5" name="Krans 4"/>
          <p:cNvSpPr/>
          <p:nvPr/>
        </p:nvSpPr>
        <p:spPr>
          <a:xfrm>
            <a:off x="2162628" y="5644244"/>
            <a:ext cx="2775857" cy="1012372"/>
          </a:xfrm>
          <a:prstGeom prst="donut">
            <a:avLst>
              <a:gd name="adj" fmla="val 10474"/>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da-DK"/>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314" y="171291"/>
            <a:ext cx="1485900" cy="609600"/>
          </a:xfrm>
          <a:prstGeom prst="rect">
            <a:avLst/>
          </a:prstGeom>
        </p:spPr>
      </p:pic>
      <p:sp>
        <p:nvSpPr>
          <p:cNvPr id="8" name="Tekstfelt 7">
            <a:extLst>
              <a:ext uri="{FF2B5EF4-FFF2-40B4-BE49-F238E27FC236}">
                <a16:creationId xmlns="" xmlns:a16="http://schemas.microsoft.com/office/drawing/2014/main" id="{93F0AB9D-10A2-0641-9569-C126EE955AD0}"/>
              </a:ext>
            </a:extLst>
          </p:cNvPr>
          <p:cNvSpPr txBox="1"/>
          <p:nvPr/>
        </p:nvSpPr>
        <p:spPr>
          <a:xfrm>
            <a:off x="5387008" y="4214191"/>
            <a:ext cx="2842591" cy="784830"/>
          </a:xfrm>
          <a:prstGeom prst="rect">
            <a:avLst/>
          </a:prstGeom>
          <a:noFill/>
        </p:spPr>
        <p:txBody>
          <a:bodyPr wrap="square" rtlCol="0">
            <a:spAutoFit/>
          </a:bodyPr>
          <a:lstStyle/>
          <a:p>
            <a:pPr marL="285750" indent="-285750">
              <a:buFont typeface="Arial" panose="020B0604020202020204" pitchFamily="34" charset="0"/>
              <a:buChar char="•"/>
            </a:pPr>
            <a:r>
              <a:rPr lang="da-DK" b="1" dirty="0"/>
              <a:t>Skrifttype</a:t>
            </a:r>
          </a:p>
          <a:p>
            <a:pPr marL="285750" indent="-285750">
              <a:buFont typeface="Arial" panose="020B0604020202020204" pitchFamily="34" charset="0"/>
              <a:buChar char="•"/>
            </a:pPr>
            <a:r>
              <a:rPr lang="da-DK" b="1" dirty="0"/>
              <a:t>Afsnit</a:t>
            </a:r>
          </a:p>
          <a:p>
            <a:pPr marL="285750" indent="-285750">
              <a:buFont typeface="Arial" panose="020B0604020202020204" pitchFamily="34" charset="0"/>
              <a:buChar char="•"/>
            </a:pPr>
            <a:r>
              <a:rPr lang="da-DK" b="1" dirty="0"/>
              <a:t>Eventuel billedmodalitet</a:t>
            </a:r>
          </a:p>
        </p:txBody>
      </p:sp>
    </p:spTree>
    <p:extLst>
      <p:ext uri="{BB962C8B-B14F-4D97-AF65-F5344CB8AC3E}">
        <p14:creationId xmlns:p14="http://schemas.microsoft.com/office/powerpoint/2010/main" val="22483960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477" y="474133"/>
            <a:ext cx="2445550" cy="33615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626" y="3670295"/>
            <a:ext cx="1743469" cy="2713571"/>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3733" y="474133"/>
            <a:ext cx="1413255" cy="2717800"/>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290" y="4786517"/>
            <a:ext cx="2831924" cy="984093"/>
          </a:xfrm>
          <a:prstGeom prst="rect">
            <a:avLst/>
          </a:prstGeom>
        </p:spPr>
      </p:pic>
      <p:pic>
        <p:nvPicPr>
          <p:cNvPr id="13" name="Billed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1314" y="171291"/>
            <a:ext cx="1485900" cy="609600"/>
          </a:xfrm>
          <a:prstGeom prst="rect">
            <a:avLst/>
          </a:prstGeom>
        </p:spPr>
      </p:pic>
      <p:sp>
        <p:nvSpPr>
          <p:cNvPr id="2" name="Titel 1"/>
          <p:cNvSpPr>
            <a:spLocks noGrp="1"/>
          </p:cNvSpPr>
          <p:nvPr>
            <p:ph type="title"/>
          </p:nvPr>
        </p:nvSpPr>
        <p:spPr>
          <a:xfrm>
            <a:off x="5755507" y="2404872"/>
            <a:ext cx="2783274" cy="1627632"/>
          </a:xfrm>
        </p:spPr>
        <p:txBody>
          <a:bodyPr vert="horz" lIns="274320" tIns="182880" rIns="274320" bIns="182880" rtlCol="0" anchor="ctr" anchorCtr="1">
            <a:noAutofit/>
          </a:bodyPr>
          <a:lstStyle/>
          <a:p>
            <a:r>
              <a:rPr lang="en-US" sz="1800" dirty="0" err="1">
                <a:solidFill>
                  <a:srgbClr val="262626"/>
                </a:solidFill>
              </a:rPr>
              <a:t>Har</a:t>
            </a:r>
            <a:r>
              <a:rPr lang="en-US" sz="1800" dirty="0">
                <a:solidFill>
                  <a:srgbClr val="262626"/>
                </a:solidFill>
              </a:rPr>
              <a:t> </a:t>
            </a:r>
            <a:r>
              <a:rPr lang="en-US" sz="1800" dirty="0" smtClean="0">
                <a:solidFill>
                  <a:srgbClr val="262626"/>
                </a:solidFill>
              </a:rPr>
              <a:t>dine </a:t>
            </a:r>
            <a:r>
              <a:rPr lang="en-US" sz="1800" dirty="0" err="1" smtClean="0">
                <a:solidFill>
                  <a:srgbClr val="262626"/>
                </a:solidFill>
              </a:rPr>
              <a:t>elever</a:t>
            </a:r>
            <a:r>
              <a:rPr lang="en-US" sz="1800" dirty="0" smtClean="0">
                <a:solidFill>
                  <a:srgbClr val="262626"/>
                </a:solidFill>
              </a:rPr>
              <a:t>  </a:t>
            </a:r>
            <a:r>
              <a:rPr lang="en-US" sz="1800" dirty="0">
                <a:solidFill>
                  <a:srgbClr val="262626"/>
                </a:solidFill>
              </a:rPr>
              <a:t>check </a:t>
            </a:r>
            <a:r>
              <a:rPr lang="en-US" sz="1800" dirty="0" err="1">
                <a:solidFill>
                  <a:srgbClr val="262626"/>
                </a:solidFill>
              </a:rPr>
              <a:t>på</a:t>
            </a:r>
            <a:r>
              <a:rPr lang="en-US" sz="1800" dirty="0">
                <a:solidFill>
                  <a:srgbClr val="262626"/>
                </a:solidFill>
              </a:rPr>
              <a:t> de </a:t>
            </a:r>
            <a:r>
              <a:rPr lang="en-US" sz="1800" dirty="0" err="1">
                <a:solidFill>
                  <a:srgbClr val="262626"/>
                </a:solidFill>
              </a:rPr>
              <a:t>gængse</a:t>
            </a:r>
            <a:r>
              <a:rPr lang="en-US" sz="1800" dirty="0">
                <a:solidFill>
                  <a:srgbClr val="262626"/>
                </a:solidFill>
              </a:rPr>
              <a:t> </a:t>
            </a:r>
            <a:r>
              <a:rPr lang="en-US" sz="1800" dirty="0" err="1">
                <a:solidFill>
                  <a:srgbClr val="262626"/>
                </a:solidFill>
              </a:rPr>
              <a:t>funktioner</a:t>
            </a:r>
            <a:r>
              <a:rPr lang="en-US" sz="1800" dirty="0">
                <a:solidFill>
                  <a:srgbClr val="262626"/>
                </a:solidFill>
              </a:rPr>
              <a:t> </a:t>
            </a:r>
            <a:r>
              <a:rPr lang="en-US" sz="1800" dirty="0" err="1">
                <a:solidFill>
                  <a:srgbClr val="262626"/>
                </a:solidFill>
              </a:rPr>
              <a:t>i</a:t>
            </a:r>
            <a:r>
              <a:rPr lang="en-US" sz="1800" dirty="0">
                <a:solidFill>
                  <a:srgbClr val="262626"/>
                </a:solidFill>
              </a:rPr>
              <a:t> </a:t>
            </a:r>
            <a:r>
              <a:rPr lang="en-US" sz="1800" dirty="0" err="1">
                <a:solidFill>
                  <a:srgbClr val="262626"/>
                </a:solidFill>
              </a:rPr>
              <a:t>tekstbehandlings-programmet</a:t>
            </a:r>
            <a:r>
              <a:rPr lang="en-US" sz="1800" dirty="0">
                <a:solidFill>
                  <a:srgbClr val="262626"/>
                </a:solidFill>
              </a:rPr>
              <a:t>?</a:t>
            </a:r>
          </a:p>
        </p:txBody>
      </p:sp>
      <p:sp>
        <p:nvSpPr>
          <p:cNvPr id="3" name="Pladsholder til dato 2"/>
          <p:cNvSpPr>
            <a:spLocks noGrp="1"/>
          </p:cNvSpPr>
          <p:nvPr>
            <p:ph type="dt" sz="half" idx="4294967295"/>
          </p:nvPr>
        </p:nvSpPr>
        <p:spPr>
          <a:xfrm>
            <a:off x="5866071" y="6238816"/>
            <a:ext cx="2065310" cy="323968"/>
          </a:xfrm>
        </p:spPr>
        <p:txBody>
          <a:bodyPr vert="horz" lIns="91440" tIns="45720" rIns="91440" bIns="45720" rtlCol="0" anchor="ctr">
            <a:normAutofit/>
          </a:bodyPr>
          <a:lstStyle/>
          <a:p>
            <a:pPr defTabSz="457200" hangingPunct="1">
              <a:spcAft>
                <a:spcPts val="600"/>
              </a:spcAft>
            </a:pPr>
            <a:fld id="{E1037C31-9E7A-4F99-8774-A0E530DE1A42}" type="datetimeFigureOut">
              <a:rPr lang="en-US" sz="1050" kern="1200" smtClean="0">
                <a:latin typeface="Helvetica Neue"/>
                <a:ea typeface="+mn-ea"/>
                <a:cs typeface="+mn-cs"/>
              </a:rPr>
              <a:pPr defTabSz="457200" hangingPunct="1">
                <a:spcAft>
                  <a:spcPts val="600"/>
                </a:spcAft>
              </a:pPr>
              <a:t>3/22/2018</a:t>
            </a:fld>
            <a:endParaRPr lang="en-US" sz="1050" kern="1200">
              <a:latin typeface="Helvetica Neue"/>
              <a:ea typeface="+mn-ea"/>
              <a:cs typeface="+mn-cs"/>
            </a:endParaRPr>
          </a:p>
        </p:txBody>
      </p:sp>
    </p:spTree>
    <p:extLst>
      <p:ext uri="{BB962C8B-B14F-4D97-AF65-F5344CB8AC3E}">
        <p14:creationId xmlns:p14="http://schemas.microsoft.com/office/powerpoint/2010/main" val="410050391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9229" y="0"/>
            <a:ext cx="6478588" cy="1143001"/>
          </a:xfrm>
        </p:spPr>
        <p:txBody>
          <a:bodyPr/>
          <a:lstStyle/>
          <a:p>
            <a:r>
              <a:rPr lang="da-DK" dirty="0">
                <a:solidFill>
                  <a:srgbClr val="00B050"/>
                </a:solidFill>
              </a:rPr>
              <a:t>Hjælpemidler</a:t>
            </a:r>
          </a:p>
        </p:txBody>
      </p:sp>
      <p:pic>
        <p:nvPicPr>
          <p:cNvPr id="4" name="Billede 3"/>
          <p:cNvPicPr>
            <a:picLocks noChangeAspect="1"/>
          </p:cNvPicPr>
          <p:nvPr/>
        </p:nvPicPr>
        <p:blipFill>
          <a:blip r:embed="rId2"/>
          <a:stretch>
            <a:fillRect/>
          </a:stretch>
        </p:blipFill>
        <p:spPr>
          <a:xfrm>
            <a:off x="6235698" y="3081562"/>
            <a:ext cx="2711902" cy="2592636"/>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0198" y="695819"/>
            <a:ext cx="4669295" cy="2385743"/>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4757" y="4197631"/>
            <a:ext cx="2600941" cy="167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Billede 2"/>
          <p:cNvPicPr>
            <a:picLocks noChangeAspect="1"/>
          </p:cNvPicPr>
          <p:nvPr/>
        </p:nvPicPr>
        <p:blipFill>
          <a:blip r:embed="rId5"/>
          <a:stretch>
            <a:fillRect/>
          </a:stretch>
        </p:blipFill>
        <p:spPr>
          <a:xfrm>
            <a:off x="450860" y="1377926"/>
            <a:ext cx="3305591" cy="3182257"/>
          </a:xfrm>
          <a:prstGeom prst="rect">
            <a:avLst/>
          </a:prstGeom>
        </p:spPr>
      </p:pic>
    </p:spTree>
    <p:extLst>
      <p:ext uri="{BB962C8B-B14F-4D97-AF65-F5344CB8AC3E}">
        <p14:creationId xmlns:p14="http://schemas.microsoft.com/office/powerpoint/2010/main" val="1570297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alphaModFix amt="20000"/>
          </a:blip>
          <a:stretch>
            <a:fillRect/>
          </a:stretch>
        </p:blipFill>
        <p:spPr>
          <a:xfrm>
            <a:off x="300150" y="1226559"/>
            <a:ext cx="8277793" cy="4753722"/>
          </a:xfrm>
          <a:prstGeom prst="rect">
            <a:avLst/>
          </a:prstGeom>
        </p:spPr>
      </p:pic>
      <p:sp>
        <p:nvSpPr>
          <p:cNvPr id="2" name="Titel 1"/>
          <p:cNvSpPr>
            <a:spLocks noGrp="1"/>
          </p:cNvSpPr>
          <p:nvPr>
            <p:ph type="title"/>
          </p:nvPr>
        </p:nvSpPr>
        <p:spPr>
          <a:xfrm>
            <a:off x="431800" y="0"/>
            <a:ext cx="6478588" cy="1143001"/>
          </a:xfrm>
        </p:spPr>
        <p:txBody>
          <a:bodyPr/>
          <a:lstStyle/>
          <a:p>
            <a:r>
              <a:rPr lang="da-DK" dirty="0">
                <a:solidFill>
                  <a:srgbClr val="00B050"/>
                </a:solidFill>
              </a:rPr>
              <a:t>Det er skolelederens ansvar at:</a:t>
            </a:r>
          </a:p>
        </p:txBody>
      </p:sp>
      <p:sp>
        <p:nvSpPr>
          <p:cNvPr id="3" name="Rektangel 2"/>
          <p:cNvSpPr/>
          <p:nvPr/>
        </p:nvSpPr>
        <p:spPr>
          <a:xfrm>
            <a:off x="300150" y="1717182"/>
            <a:ext cx="6057107" cy="3539430"/>
          </a:xfrm>
          <a:prstGeom prst="rect">
            <a:avLst/>
          </a:prstGeom>
        </p:spPr>
        <p:txBody>
          <a:bodyPr wrap="square">
            <a:spAutoFit/>
          </a:bodyPr>
          <a:lstStyle/>
          <a:p>
            <a:pPr marL="285750" indent="-285750">
              <a:lnSpc>
                <a:spcPct val="100000"/>
              </a:lnSpc>
              <a:buFont typeface="Arial" charset="0"/>
              <a:buChar char="•"/>
            </a:pPr>
            <a:r>
              <a:rPr lang="da-DK" sz="2800" dirty="0">
                <a:latin typeface="Calibri" charset="0"/>
              </a:rPr>
              <a:t>sikre, at eleverne ikke kommunikerer med andre eller benytter </a:t>
            </a:r>
            <a:r>
              <a:rPr lang="da-DK" sz="2800" dirty="0" smtClean="0">
                <a:latin typeface="Calibri" charset="0"/>
              </a:rPr>
              <a:t>ikke-tilladte hjælpemidler</a:t>
            </a:r>
            <a:r>
              <a:rPr lang="da-DK" sz="2800" dirty="0">
                <a:latin typeface="Calibri" charset="0"/>
              </a:rPr>
              <a:t>.</a:t>
            </a:r>
          </a:p>
          <a:p>
            <a:pPr marL="285750" indent="-285750">
              <a:lnSpc>
                <a:spcPct val="100000"/>
              </a:lnSpc>
              <a:buFont typeface="Arial" charset="0"/>
              <a:buChar char="•"/>
            </a:pPr>
            <a:endParaRPr lang="da-DK" sz="2800" dirty="0">
              <a:latin typeface="Calibri" charset="0"/>
            </a:endParaRPr>
          </a:p>
          <a:p>
            <a:pPr marL="285750" indent="-285750">
              <a:lnSpc>
                <a:spcPct val="100000"/>
              </a:lnSpc>
              <a:buFont typeface="Arial" charset="0"/>
              <a:buChar char="•"/>
            </a:pPr>
            <a:r>
              <a:rPr lang="da-DK" sz="2800" dirty="0">
                <a:latin typeface="Calibri" charset="0"/>
              </a:rPr>
              <a:t>informere eleverne grundigt om reglerne for brugen af internettet og konsekvenserne af snyd under prøverne. </a:t>
            </a:r>
            <a:endParaRPr lang="da-DK" sz="2800" dirty="0"/>
          </a:p>
        </p:txBody>
      </p:sp>
    </p:spTree>
    <p:extLst>
      <p:ext uri="{BB962C8B-B14F-4D97-AF65-F5344CB8AC3E}">
        <p14:creationId xmlns:p14="http://schemas.microsoft.com/office/powerpoint/2010/main" val="2088528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00" y="-115435"/>
            <a:ext cx="6478588" cy="1143001"/>
          </a:xfrm>
        </p:spPr>
        <p:txBody>
          <a:bodyPr/>
          <a:lstStyle/>
          <a:p>
            <a:r>
              <a:rPr lang="da-DK" dirty="0">
                <a:solidFill>
                  <a:srgbClr val="00B050"/>
                </a:solidFill>
              </a:rPr>
              <a:t>Elevanonymisering</a:t>
            </a:r>
          </a:p>
        </p:txBody>
      </p:sp>
      <p:sp>
        <p:nvSpPr>
          <p:cNvPr id="3" name="Rektangel 2"/>
          <p:cNvSpPr/>
          <p:nvPr/>
        </p:nvSpPr>
        <p:spPr>
          <a:xfrm>
            <a:off x="4267201" y="1601627"/>
            <a:ext cx="4746171" cy="3554819"/>
          </a:xfrm>
          <a:prstGeom prst="rect">
            <a:avLst/>
          </a:prstGeom>
        </p:spPr>
        <p:txBody>
          <a:bodyPr wrap="square">
            <a:spAutoFit/>
          </a:bodyPr>
          <a:lstStyle/>
          <a:p>
            <a:pPr marL="342900" indent="-342900">
              <a:buFont typeface="Arial" panose="020B0604020202020204" pitchFamily="34" charset="0"/>
              <a:buChar char="•"/>
            </a:pPr>
            <a:r>
              <a:rPr lang="da-DK" sz="2000" dirty="0">
                <a:latin typeface="Calibri" charset="0"/>
                <a:ea typeface="Calibri" charset="0"/>
                <a:cs typeface="Calibri" charset="0"/>
              </a:rPr>
              <a:t>Som prøvenummer benyttes elevernes </a:t>
            </a:r>
            <a:r>
              <a:rPr lang="da-DK" sz="2000" dirty="0" err="1">
                <a:latin typeface="Calibri" charset="0"/>
                <a:ea typeface="Calibri" charset="0"/>
                <a:cs typeface="Calibri" charset="0"/>
              </a:rPr>
              <a:t>Uni•login</a:t>
            </a:r>
            <a:r>
              <a:rPr lang="da-DK" sz="2000" dirty="0">
                <a:latin typeface="Calibri" charset="0"/>
                <a:ea typeface="Calibri" charset="0"/>
                <a:cs typeface="Calibri" charset="0"/>
              </a:rPr>
              <a:t>. </a:t>
            </a:r>
          </a:p>
          <a:p>
            <a:endParaRPr lang="da-DK" sz="2000" dirty="0">
              <a:latin typeface="Calibri" charset="0"/>
              <a:ea typeface="Calibri" charset="0"/>
              <a:cs typeface="Calibri" charset="0"/>
            </a:endParaRPr>
          </a:p>
          <a:p>
            <a:pPr marL="342900" indent="-342900">
              <a:buFont typeface="Arial" panose="020B0604020202020204" pitchFamily="34" charset="0"/>
              <a:buChar char="•"/>
            </a:pPr>
            <a:r>
              <a:rPr lang="da-DK" sz="2000" dirty="0">
                <a:latin typeface="Calibri" charset="0"/>
                <a:ea typeface="Calibri" charset="0"/>
                <a:cs typeface="Calibri" charset="0"/>
              </a:rPr>
              <a:t>Nogle skoler vil have fordel af også at benytte et internt id-nummer til elevernes besvarelser. </a:t>
            </a:r>
          </a:p>
          <a:p>
            <a:endParaRPr lang="da-DK" sz="2000" dirty="0">
              <a:latin typeface="Calibri" charset="0"/>
              <a:ea typeface="Calibri" charset="0"/>
              <a:cs typeface="Calibri" charset="0"/>
            </a:endParaRPr>
          </a:p>
          <a:p>
            <a:pPr marL="342900" indent="-342900">
              <a:buFont typeface="Arial" panose="020B0604020202020204" pitchFamily="34" charset="0"/>
              <a:buChar char="•"/>
            </a:pPr>
            <a:r>
              <a:rPr lang="da-DK" sz="2000" dirty="0">
                <a:latin typeface="Calibri" charset="0"/>
                <a:ea typeface="Calibri" charset="0"/>
                <a:cs typeface="Calibri" charset="0"/>
              </a:rPr>
              <a:t>Det må også gerne fremgå af besvarelserne ved siden af </a:t>
            </a:r>
            <a:r>
              <a:rPr lang="da-DK" sz="2000" dirty="0" err="1">
                <a:latin typeface="Calibri" charset="0"/>
                <a:ea typeface="Calibri" charset="0"/>
                <a:cs typeface="Calibri" charset="0"/>
              </a:rPr>
              <a:t>Uni•login</a:t>
            </a:r>
            <a:r>
              <a:rPr lang="da-DK" sz="2000" dirty="0">
                <a:latin typeface="Calibri" charset="0"/>
                <a:ea typeface="Calibri" charset="0"/>
                <a:cs typeface="Calibri" charset="0"/>
              </a:rPr>
              <a:t>, ligesom skolens navn skal fremgå af besvarelserne.</a:t>
            </a:r>
          </a:p>
          <a:p>
            <a:pPr marL="342900" indent="-342900">
              <a:buFont typeface="Arial" panose="020B0604020202020204" pitchFamily="34" charset="0"/>
              <a:buChar char="•"/>
            </a:pPr>
            <a:endParaRPr lang="da-DK" sz="2000" dirty="0">
              <a:latin typeface="Calibri" charset="0"/>
              <a:ea typeface="Calibri" charset="0"/>
              <a:cs typeface="Calibri" charset="0"/>
            </a:endParaRPr>
          </a:p>
          <a:p>
            <a:pPr marL="342900" indent="-342900">
              <a:buFont typeface="Arial" panose="020B0604020202020204" pitchFamily="34" charset="0"/>
              <a:buChar char="•"/>
            </a:pPr>
            <a:r>
              <a:rPr lang="da-DK" sz="2000" dirty="0">
                <a:latin typeface="Calibri" charset="0"/>
                <a:ea typeface="Calibri" charset="0"/>
                <a:cs typeface="Calibri" charset="0"/>
              </a:rPr>
              <a:t>Karakterlister må også kun indeholde elevernes  </a:t>
            </a:r>
            <a:r>
              <a:rPr lang="da-DK" sz="2000" dirty="0" err="1">
                <a:latin typeface="Calibri" charset="0"/>
                <a:ea typeface="Calibri" charset="0"/>
                <a:cs typeface="Calibri" charset="0"/>
              </a:rPr>
              <a:t>Uni•login</a:t>
            </a:r>
            <a:r>
              <a:rPr lang="da-DK" sz="2000" dirty="0">
                <a:latin typeface="Calibri" charset="0"/>
                <a:ea typeface="Calibri" charset="0"/>
                <a:cs typeface="Calibri" charset="0"/>
              </a:rPr>
              <a:t> og eventuelt internt id-nummer.</a:t>
            </a:r>
          </a:p>
        </p:txBody>
      </p:sp>
      <p:pic>
        <p:nvPicPr>
          <p:cNvPr id="4" name="Billede 3"/>
          <p:cNvPicPr>
            <a:picLocks noChangeAspect="1"/>
          </p:cNvPicPr>
          <p:nvPr/>
        </p:nvPicPr>
        <p:blipFill rotWithShape="1">
          <a:blip r:embed="rId2"/>
          <a:srcRect l="9512" t="4357" r="28661" b="7506"/>
          <a:stretch/>
        </p:blipFill>
        <p:spPr>
          <a:xfrm>
            <a:off x="1248229" y="1810549"/>
            <a:ext cx="2452914" cy="3153337"/>
          </a:xfrm>
          <a:prstGeom prst="rect">
            <a:avLst/>
          </a:prstGeom>
        </p:spPr>
      </p:pic>
      <p:sp>
        <p:nvSpPr>
          <p:cNvPr id="5" name="Ellipse 4"/>
          <p:cNvSpPr/>
          <p:nvPr/>
        </p:nvSpPr>
        <p:spPr>
          <a:xfrm>
            <a:off x="2220687" y="1810549"/>
            <a:ext cx="1074056" cy="1106823"/>
          </a:xfrm>
          <a:prstGeom prst="ellipse">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914400" rtl="0" fontAlgn="auto" latinLnBrk="0" hangingPunct="0">
              <a:lnSpc>
                <a:spcPts val="1800"/>
              </a:lnSpc>
              <a:spcBef>
                <a:spcPts val="0"/>
              </a:spcBef>
              <a:spcAft>
                <a:spcPts val="0"/>
              </a:spcAft>
              <a:buClrTx/>
              <a:buSzTx/>
              <a:buFontTx/>
              <a:buNone/>
              <a:tabLst/>
            </a:pPr>
            <a:endParaRPr kumimoji="0" lang="da-DK" sz="1400" b="0" i="0" u="none" strike="noStrike" cap="none" spc="0" normalizeH="0" baseline="0">
              <a:ln>
                <a:noFill/>
              </a:ln>
              <a:solidFill>
                <a:srgbClr val="000000"/>
              </a:solidFill>
              <a:effectLst/>
              <a:uFillTx/>
              <a:latin typeface="Georgia"/>
              <a:ea typeface="Georgia"/>
              <a:cs typeface="Georgia"/>
              <a:sym typeface="Georgia"/>
            </a:endParaRPr>
          </a:p>
        </p:txBody>
      </p:sp>
    </p:spTree>
    <p:extLst>
      <p:ext uri="{BB962C8B-B14F-4D97-AF65-F5344CB8AC3E}">
        <p14:creationId xmlns:p14="http://schemas.microsoft.com/office/powerpoint/2010/main" val="38174226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00" y="0"/>
            <a:ext cx="6478588" cy="1143001"/>
          </a:xfrm>
        </p:spPr>
        <p:txBody>
          <a:bodyPr/>
          <a:lstStyle/>
          <a:p>
            <a:r>
              <a:rPr lang="da-DK" dirty="0">
                <a:solidFill>
                  <a:srgbClr val="00B050"/>
                </a:solidFill>
              </a:rPr>
              <a:t>Når eleverne afleverer:</a:t>
            </a:r>
          </a:p>
        </p:txBody>
      </p:sp>
      <p:sp>
        <p:nvSpPr>
          <p:cNvPr id="3" name="Rektangel 2"/>
          <p:cNvSpPr/>
          <p:nvPr/>
        </p:nvSpPr>
        <p:spPr>
          <a:xfrm>
            <a:off x="431800" y="1860230"/>
            <a:ext cx="8567057" cy="3416320"/>
          </a:xfrm>
          <a:prstGeom prst="rect">
            <a:avLst/>
          </a:prstGeom>
        </p:spPr>
        <p:txBody>
          <a:bodyPr wrap="square">
            <a:spAutoFit/>
          </a:bodyPr>
          <a:lstStyle/>
          <a:p>
            <a:pPr marL="342900" indent="-342900">
              <a:lnSpc>
                <a:spcPct val="150000"/>
              </a:lnSpc>
              <a:buFont typeface="Arial" charset="0"/>
              <a:buChar char="•"/>
            </a:pPr>
            <a:r>
              <a:rPr lang="da-DK" sz="2400" dirty="0">
                <a:latin typeface="Calibri" charset="0"/>
                <a:ea typeface="Calibri" charset="0"/>
                <a:cs typeface="Calibri" charset="0"/>
              </a:rPr>
              <a:t>Besvarelsen i skriftlig fremstilling med adgang til internettet udarbejdes digitalt og printes</a:t>
            </a:r>
          </a:p>
          <a:p>
            <a:pPr>
              <a:lnSpc>
                <a:spcPct val="150000"/>
              </a:lnSpc>
            </a:pPr>
            <a:endParaRPr lang="da-DK" sz="2400" dirty="0">
              <a:latin typeface="Calibri" charset="0"/>
              <a:ea typeface="Calibri" charset="0"/>
              <a:cs typeface="Calibri" charset="0"/>
            </a:endParaRPr>
          </a:p>
          <a:p>
            <a:pPr marL="342900" indent="-342900">
              <a:lnSpc>
                <a:spcPct val="150000"/>
              </a:lnSpc>
              <a:buFont typeface="Arial" charset="0"/>
              <a:buChar char="•"/>
            </a:pPr>
            <a:r>
              <a:rPr lang="da-DK" sz="2400" dirty="0">
                <a:latin typeface="Calibri" charset="0"/>
                <a:ea typeface="Calibri" charset="0"/>
                <a:cs typeface="Calibri" charset="0"/>
              </a:rPr>
              <a:t>Eleven bekræfter med sin underskrift, som i dette tilfælde er elevens </a:t>
            </a:r>
            <a:r>
              <a:rPr lang="da-DK" sz="2400" dirty="0" err="1">
                <a:latin typeface="Calibri" charset="0"/>
                <a:ea typeface="Calibri" charset="0"/>
                <a:cs typeface="Calibri" charset="0"/>
              </a:rPr>
              <a:t>Uni•login</a:t>
            </a:r>
            <a:r>
              <a:rPr lang="da-DK" sz="2400" dirty="0">
                <a:latin typeface="Calibri" charset="0"/>
                <a:ea typeface="Calibri" charset="0"/>
                <a:cs typeface="Calibri" charset="0"/>
              </a:rPr>
              <a:t> på besvarelsen, at denne udelukkende er udfærdiget af eleven selv. </a:t>
            </a:r>
          </a:p>
        </p:txBody>
      </p:sp>
    </p:spTree>
    <p:extLst>
      <p:ext uri="{BB962C8B-B14F-4D97-AF65-F5344CB8AC3E}">
        <p14:creationId xmlns:p14="http://schemas.microsoft.com/office/powerpoint/2010/main" val="1761233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31800" y="708160"/>
            <a:ext cx="4001032" cy="822112"/>
          </a:xfrm>
          <a:prstGeom prst="rect">
            <a:avLst/>
          </a:prstGeom>
        </p:spPr>
        <p:txBody>
          <a:bodyPr/>
          <a:lstStyle>
            <a:lvl1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1pPr>
            <a:lvl2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2pPr>
            <a:lvl3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3pPr>
            <a:lvl4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4pPr>
            <a:lvl5pPr marL="0" marR="0" indent="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5pPr>
            <a:lvl6pPr marL="0" marR="0" indent="4572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6pPr>
            <a:lvl7pPr marL="0" marR="0" indent="9144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7pPr>
            <a:lvl8pPr marL="0" marR="0" indent="13716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8pPr>
            <a:lvl9pPr marL="0" marR="0" indent="1828800" algn="l" defTabSz="914400" rtl="0" latinLnBrk="0">
              <a:lnSpc>
                <a:spcPts val="3600"/>
              </a:lnSpc>
              <a:spcBef>
                <a:spcPts val="0"/>
              </a:spcBef>
              <a:spcAft>
                <a:spcPts val="0"/>
              </a:spcAft>
              <a:buClrTx/>
              <a:buSzTx/>
              <a:buFontTx/>
              <a:buNone/>
              <a:tabLst/>
              <a:defRPr sz="3400" b="1" i="0" u="none" strike="noStrike" cap="none" spc="0" baseline="0">
                <a:ln>
                  <a:noFill/>
                </a:ln>
                <a:solidFill>
                  <a:srgbClr val="000000"/>
                </a:solidFill>
                <a:uFillTx/>
                <a:latin typeface="Calibri"/>
                <a:ea typeface="Calibri"/>
                <a:cs typeface="Calibri"/>
                <a:sym typeface="Calibri"/>
              </a:defRPr>
            </a:lvl9pPr>
          </a:lstStyle>
          <a:p>
            <a:pPr hangingPunct="1"/>
            <a:r>
              <a:rPr lang="da-DK">
                <a:solidFill>
                  <a:srgbClr val="00B050"/>
                </a:solidFill>
              </a:rPr>
              <a:t>Tidligere prøvesæt</a:t>
            </a:r>
            <a:endParaRPr lang="da-DK" dirty="0">
              <a:solidFill>
                <a:srgbClr val="00B050"/>
              </a:solidFill>
            </a:endParaRPr>
          </a:p>
        </p:txBody>
      </p:sp>
      <p:sp>
        <p:nvSpPr>
          <p:cNvPr id="3" name="Pladsholder til slidenummer 4"/>
          <p:cNvSpPr>
            <a:spLocks noGrp="1"/>
          </p:cNvSpPr>
          <p:nvPr>
            <p:ph type="sldNum" sz="quarter" idx="4294967295"/>
          </p:nvPr>
        </p:nvSpPr>
        <p:spPr>
          <a:xfrm>
            <a:off x="6457950" y="6458857"/>
            <a:ext cx="1270605" cy="262619"/>
          </a:xfrm>
          <a:prstGeom prst="rect">
            <a:avLst/>
          </a:prstGeom>
        </p:spPr>
        <p:txBody>
          <a:bodyPr/>
          <a:lstStyle/>
          <a:p>
            <a:fld id="{86CB4B4D-7CA3-9044-876B-883B54F8677D}" type="slidenum">
              <a:rPr lang="tr-TR" smtClean="0"/>
              <a:t>39</a:t>
            </a:fld>
            <a:endParaRPr lang="tr-T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709" y="708160"/>
            <a:ext cx="3797999" cy="514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boks 2"/>
          <p:cNvSpPr txBox="1"/>
          <p:nvPr/>
        </p:nvSpPr>
        <p:spPr>
          <a:xfrm>
            <a:off x="673100" y="3507025"/>
            <a:ext cx="57062" cy="23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endParaRPr kumimoji="0" lang="da-DK" sz="1400" b="0" i="0" u="none" strike="noStrike" cap="none" spc="0" normalizeH="0" baseline="0" dirty="0">
              <a:ln>
                <a:noFill/>
              </a:ln>
              <a:solidFill>
                <a:srgbClr val="000000"/>
              </a:solidFill>
              <a:effectLst/>
              <a:uFillTx/>
              <a:latin typeface="Georgia"/>
              <a:ea typeface="Georgia"/>
              <a:cs typeface="Georgia"/>
              <a:sym typeface="Georgia"/>
            </a:endParaRPr>
          </a:p>
        </p:txBody>
      </p:sp>
      <p:sp>
        <p:nvSpPr>
          <p:cNvPr id="6" name="Rektangel 5"/>
          <p:cNvSpPr/>
          <p:nvPr/>
        </p:nvSpPr>
        <p:spPr>
          <a:xfrm>
            <a:off x="272494" y="1871198"/>
            <a:ext cx="4554215" cy="323165"/>
          </a:xfrm>
          <a:prstGeom prst="rect">
            <a:avLst/>
          </a:prstGeom>
        </p:spPr>
        <p:txBody>
          <a:bodyPr wrap="square">
            <a:spAutoFit/>
          </a:bodyPr>
          <a:lstStyle/>
          <a:p>
            <a:r>
              <a:rPr lang="da-DK" sz="2400" dirty="0">
                <a:hlinkClick r:id="rId3"/>
              </a:rPr>
              <a:t>www.materialeplatform.emu.dk</a:t>
            </a:r>
            <a:endParaRPr lang="da-DK" sz="2400" dirty="0"/>
          </a:p>
        </p:txBody>
      </p:sp>
      <p:cxnSp>
        <p:nvCxnSpPr>
          <p:cNvPr id="7" name="Lige pilforbindelse 6"/>
          <p:cNvCxnSpPr/>
          <p:nvPr/>
        </p:nvCxnSpPr>
        <p:spPr>
          <a:xfrm flipV="1">
            <a:off x="2654300" y="2194363"/>
            <a:ext cx="4533900" cy="1545101"/>
          </a:xfrm>
          <a:prstGeom prst="straightConnector1">
            <a:avLst/>
          </a:prstGeom>
          <a:noFill/>
          <a:ln w="25400" cap="flat">
            <a:solidFill>
              <a:schemeClr val="accent1"/>
            </a:solidFill>
            <a:prstDash val="solid"/>
            <a:bevel/>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02409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 xmlns:a16="http://schemas.microsoft.com/office/drawing/2014/main" id="{F3AF3B0D-3DB7-6B4F-9368-07D426834214}"/>
              </a:ext>
            </a:extLst>
          </p:cNvPr>
          <p:cNvPicPr>
            <a:picLocks noChangeAspect="1"/>
          </p:cNvPicPr>
          <p:nvPr/>
        </p:nvPicPr>
        <p:blipFill>
          <a:blip r:embed="rId2"/>
          <a:stretch>
            <a:fillRect/>
          </a:stretch>
        </p:blipFill>
        <p:spPr>
          <a:xfrm>
            <a:off x="881154" y="1031966"/>
            <a:ext cx="7754287" cy="5225143"/>
          </a:xfrm>
          <a:prstGeom prst="rect">
            <a:avLst/>
          </a:prstGeom>
        </p:spPr>
      </p:pic>
      <p:sp>
        <p:nvSpPr>
          <p:cNvPr id="3" name="Rektangel 2"/>
          <p:cNvSpPr/>
          <p:nvPr/>
        </p:nvSpPr>
        <p:spPr>
          <a:xfrm>
            <a:off x="1123405" y="1170602"/>
            <a:ext cx="7249885" cy="3924151"/>
          </a:xfrm>
          <a:prstGeom prst="rect">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lvl="0"/>
            <a:endParaRPr lang="da-DK" sz="2000" dirty="0">
              <a:latin typeface="Calibri" panose="020F0502020204030204" pitchFamily="34" charset="0"/>
              <a:cs typeface="Calibri" panose="020F0502020204030204" pitchFamily="34" charset="0"/>
            </a:endParaRPr>
          </a:p>
          <a:p>
            <a:pPr lvl="0"/>
            <a:r>
              <a:rPr lang="da-DK" sz="2000" dirty="0">
                <a:latin typeface="Calibri" panose="020F0502020204030204" pitchFamily="34" charset="0"/>
                <a:cs typeface="Calibri" panose="020F0502020204030204" pitchFamily="34" charset="0"/>
              </a:rPr>
              <a:t>	-3½ time</a:t>
            </a:r>
          </a:p>
          <a:p>
            <a:pPr marL="285750" lvl="0" indent="-285750">
              <a:buFont typeface="Arial" panose="020B0604020202020204" pitchFamily="34" charset="0"/>
              <a:buChar char="•"/>
            </a:pPr>
            <a:endParaRPr lang="da-DK" sz="2000" dirty="0">
              <a:latin typeface="Calibri" panose="020F0502020204030204" pitchFamily="34" charset="0"/>
              <a:cs typeface="Calibri" panose="020F0502020204030204" pitchFamily="34" charset="0"/>
            </a:endParaRPr>
          </a:p>
          <a:p>
            <a:pPr lvl="0"/>
            <a:r>
              <a:rPr lang="da-DK" sz="2000" dirty="0">
                <a:latin typeface="Calibri" panose="020F0502020204030204" pitchFamily="34" charset="0"/>
                <a:cs typeface="Calibri" panose="020F0502020204030204" pitchFamily="34" charset="0"/>
              </a:rPr>
              <a:t>	-Individuelt</a:t>
            </a:r>
          </a:p>
          <a:p>
            <a:pPr marL="285750" lvl="0" indent="-285750">
              <a:buFont typeface="Arial" panose="020B0604020202020204" pitchFamily="34" charset="0"/>
              <a:buChar char="•"/>
            </a:pPr>
            <a:endParaRPr lang="da-DK" sz="2000" dirty="0">
              <a:latin typeface="Calibri" panose="020F0502020204030204" pitchFamily="34" charset="0"/>
              <a:cs typeface="Calibri" panose="020F0502020204030204" pitchFamily="34" charset="0"/>
            </a:endParaRPr>
          </a:p>
          <a:p>
            <a:pPr lvl="0"/>
            <a:r>
              <a:rPr lang="da-DK" sz="2000" dirty="0">
                <a:latin typeface="Calibri" panose="020F0502020204030204" pitchFamily="34" charset="0"/>
                <a:cs typeface="Calibri" panose="020F0502020204030204" pitchFamily="34" charset="0"/>
              </a:rPr>
              <a:t>	-Mulighed for op til 30 minutters samtalerunde</a:t>
            </a:r>
          </a:p>
          <a:p>
            <a:pPr marL="285750" lvl="0" indent="-285750">
              <a:buFont typeface="Arial" panose="020B0604020202020204" pitchFamily="34" charset="0"/>
              <a:buChar char="•"/>
            </a:pPr>
            <a:endParaRPr lang="da-DK" sz="2000" dirty="0">
              <a:latin typeface="Calibri" panose="020F0502020204030204" pitchFamily="34" charset="0"/>
              <a:cs typeface="Calibri" panose="020F0502020204030204" pitchFamily="34" charset="0"/>
            </a:endParaRPr>
          </a:p>
          <a:p>
            <a:pPr lvl="0"/>
            <a:r>
              <a:rPr lang="da-DK" sz="2000" dirty="0">
                <a:latin typeface="Calibri" panose="020F0502020204030204" pitchFamily="34" charset="0"/>
                <a:cs typeface="Calibri" panose="020F0502020204030204" pitchFamily="34" charset="0"/>
              </a:rPr>
              <a:t>	-Skrivning på computer </a:t>
            </a:r>
          </a:p>
          <a:p>
            <a:pPr marL="285750" lvl="0" indent="-285750">
              <a:buFont typeface="Arial" panose="020B0604020202020204" pitchFamily="34" charset="0"/>
              <a:buChar char="•"/>
            </a:pPr>
            <a:endParaRPr lang="da-DK" sz="2000" dirty="0">
              <a:latin typeface="Calibri" panose="020F0502020204030204" pitchFamily="34" charset="0"/>
              <a:cs typeface="Calibri" panose="020F0502020204030204" pitchFamily="34" charset="0"/>
            </a:endParaRPr>
          </a:p>
          <a:p>
            <a:pPr lvl="0"/>
            <a:r>
              <a:rPr lang="da-DK" sz="2000" dirty="0">
                <a:latin typeface="Calibri" panose="020F0502020204030204" pitchFamily="34" charset="0"/>
                <a:cs typeface="Calibri" panose="020F0502020204030204" pitchFamily="34" charset="0"/>
              </a:rPr>
              <a:t>	-Eleven må indsætte billeder/illustrationer, grafer osv.     	 hentet fra nettet  i sin besvarelse</a:t>
            </a:r>
          </a:p>
          <a:p>
            <a:pPr marL="285750" lvl="0" indent="-285750">
              <a:buFont typeface="Arial" panose="020B0604020202020204" pitchFamily="34" charset="0"/>
              <a:buChar char="•"/>
            </a:pPr>
            <a:endParaRPr lang="da-DK" sz="2000" dirty="0">
              <a:latin typeface="Calibri" panose="020F0502020204030204" pitchFamily="34" charset="0"/>
              <a:cs typeface="Calibri" panose="020F0502020204030204" pitchFamily="34" charset="0"/>
            </a:endParaRPr>
          </a:p>
          <a:p>
            <a:pPr lvl="0"/>
            <a:r>
              <a:rPr lang="da-DK" sz="2000" dirty="0">
                <a:latin typeface="Calibri" panose="020F0502020204030204" pitchFamily="34" charset="0"/>
                <a:cs typeface="Calibri" panose="020F0502020204030204" pitchFamily="34" charset="0"/>
              </a:rPr>
              <a:t>	-Eleven må anvende internettet under hele prøven</a:t>
            </a:r>
          </a:p>
          <a:p>
            <a:pPr marL="285750" lvl="0" indent="-285750">
              <a:buFont typeface="Arial" panose="020B0604020202020204" pitchFamily="34" charset="0"/>
              <a:buChar char="•"/>
            </a:pPr>
            <a:endParaRPr lang="da-DK" sz="2000" dirty="0">
              <a:latin typeface="Calibri" panose="020F0502020204030204" pitchFamily="34" charset="0"/>
              <a:cs typeface="Calibri" panose="020F0502020204030204" pitchFamily="34" charset="0"/>
            </a:endParaRPr>
          </a:p>
          <a:p>
            <a:pPr lvl="0"/>
            <a:r>
              <a:rPr lang="da-DK" sz="2000" dirty="0">
                <a:latin typeface="Calibri" panose="020F0502020204030204" pitchFamily="34" charset="0"/>
                <a:cs typeface="Calibri" panose="020F0502020204030204" pitchFamily="34" charset="0"/>
              </a:rPr>
              <a:t>	-Eleven må ikke kommunikere med andre under prøven eller 	 dele dokumenter med andre</a:t>
            </a:r>
          </a:p>
          <a:p>
            <a:pPr marL="285750" lvl="0" indent="-285750">
              <a:buFont typeface="Arial" panose="020B0604020202020204" pitchFamily="34" charset="0"/>
              <a:buChar char="•"/>
            </a:pPr>
            <a:endParaRPr lang="da-DK" sz="1800" dirty="0">
              <a:latin typeface="Calibri" panose="020F0502020204030204" pitchFamily="34" charset="0"/>
            </a:endParaRPr>
          </a:p>
        </p:txBody>
      </p:sp>
      <p:sp>
        <p:nvSpPr>
          <p:cNvPr id="2" name="Titel 1"/>
          <p:cNvSpPr>
            <a:spLocks noGrp="1"/>
          </p:cNvSpPr>
          <p:nvPr>
            <p:ph type="title"/>
          </p:nvPr>
        </p:nvSpPr>
        <p:spPr>
          <a:xfrm>
            <a:off x="1746069" y="-111035"/>
            <a:ext cx="9194433" cy="1143001"/>
          </a:xfrm>
        </p:spPr>
        <p:txBody>
          <a:bodyPr/>
          <a:lstStyle/>
          <a:p>
            <a:r>
              <a:rPr lang="da-DK" sz="4000" dirty="0">
                <a:solidFill>
                  <a:srgbClr val="00B050"/>
                </a:solidFill>
              </a:rPr>
              <a:t>Rammerne for FP9   </a:t>
            </a:r>
            <a:endParaRPr lang="da-DK" sz="4000" dirty="0"/>
          </a:p>
        </p:txBody>
      </p:sp>
      <p:pic>
        <p:nvPicPr>
          <p:cNvPr id="6" name="Billede 5">
            <a:extLst>
              <a:ext uri="{FF2B5EF4-FFF2-40B4-BE49-F238E27FC236}">
                <a16:creationId xmlns="" xmlns:a16="http://schemas.microsoft.com/office/drawing/2014/main" id="{03C510AD-1B6C-9240-8B16-623AAF8CEA3F}"/>
              </a:ext>
            </a:extLst>
          </p:cNvPr>
          <p:cNvPicPr>
            <a:picLocks noChangeAspect="1"/>
          </p:cNvPicPr>
          <p:nvPr/>
        </p:nvPicPr>
        <p:blipFill>
          <a:blip r:embed="rId3"/>
          <a:stretch>
            <a:fillRect/>
          </a:stretch>
        </p:blipFill>
        <p:spPr>
          <a:xfrm>
            <a:off x="6753497" y="5381897"/>
            <a:ext cx="1881944" cy="1301757"/>
          </a:xfrm>
          <a:prstGeom prst="rect">
            <a:avLst/>
          </a:prstGeom>
        </p:spPr>
      </p:pic>
    </p:spTree>
    <p:extLst>
      <p:ext uri="{BB962C8B-B14F-4D97-AF65-F5344CB8AC3E}">
        <p14:creationId xmlns:p14="http://schemas.microsoft.com/office/powerpoint/2010/main" val="38406458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684" y="464457"/>
            <a:ext cx="7826829" cy="1143001"/>
          </a:xfrm>
        </p:spPr>
        <p:txBody>
          <a:bodyPr/>
          <a:lstStyle/>
          <a:p>
            <a:r>
              <a:rPr lang="da-DK" dirty="0">
                <a:solidFill>
                  <a:srgbClr val="00B050"/>
                </a:solidFill>
              </a:rPr>
              <a:t>Hvordan får vi opgaverne ned </a:t>
            </a:r>
            <a:r>
              <a:rPr lang="da-DK">
                <a:solidFill>
                  <a:srgbClr val="00B050"/>
                </a:solidFill>
              </a:rPr>
              <a:t>til terminsprøver?</a:t>
            </a:r>
            <a:endParaRPr lang="da-DK" dirty="0">
              <a:solidFill>
                <a:srgbClr val="00B050"/>
              </a:solidFill>
            </a:endParaRPr>
          </a:p>
        </p:txBody>
      </p:sp>
      <p:sp>
        <p:nvSpPr>
          <p:cNvPr id="4" name="Rektangel 3"/>
          <p:cNvSpPr/>
          <p:nvPr/>
        </p:nvSpPr>
        <p:spPr>
          <a:xfrm>
            <a:off x="315684" y="4210839"/>
            <a:ext cx="8372902" cy="1477328"/>
          </a:xfrm>
          <a:prstGeom prst="rect">
            <a:avLst/>
          </a:prstGeom>
        </p:spPr>
        <p:txBody>
          <a:bodyPr wrap="square">
            <a:spAutoFit/>
          </a:bodyPr>
          <a:lstStyle/>
          <a:p>
            <a:endParaRPr lang="da-DK" dirty="0">
              <a:latin typeface="Calibri" panose="020F0502020204030204" pitchFamily="34" charset="0"/>
            </a:endParaRPr>
          </a:p>
          <a:p>
            <a:pPr marL="285750" indent="-285750">
              <a:buFont typeface="Arial" panose="020B0604020202020204" pitchFamily="34" charset="0"/>
              <a:buChar char="•"/>
            </a:pPr>
            <a:r>
              <a:rPr lang="da-DK" i="1" dirty="0">
                <a:latin typeface="Calibri" panose="020F0502020204030204" pitchFamily="34" charset="0"/>
              </a:rPr>
              <a:t>Opgaverne ligger som zip-filer, som enten kan udleveres til eleverne eller gøres tilgængelig på skolens intranet/</a:t>
            </a:r>
            <a:r>
              <a:rPr lang="da-DK" i="1" dirty="0" err="1">
                <a:latin typeface="Calibri" panose="020F0502020204030204" pitchFamily="34" charset="0"/>
              </a:rPr>
              <a:t>cloudløsning</a:t>
            </a:r>
            <a:r>
              <a:rPr lang="da-DK" i="1" dirty="0">
                <a:latin typeface="Calibri" panose="020F0502020204030204" pitchFamily="34" charset="0"/>
              </a:rPr>
              <a:t>.</a:t>
            </a:r>
          </a:p>
          <a:p>
            <a:endParaRPr lang="da-DK" i="1" dirty="0">
              <a:latin typeface="Calibri" panose="020F0502020204030204" pitchFamily="34" charset="0"/>
            </a:endParaRPr>
          </a:p>
          <a:p>
            <a:pPr marL="285750" indent="-285750">
              <a:buFont typeface="Arial" panose="020B0604020202020204" pitchFamily="34" charset="0"/>
              <a:buChar char="•"/>
            </a:pPr>
            <a:r>
              <a:rPr lang="da-DK" i="1" dirty="0">
                <a:latin typeface="Calibri" panose="020F0502020204030204" pitchFamily="34" charset="0"/>
              </a:rPr>
              <a:t>Materialeplatformen er beskyttet med UNI-login og opsat sådan, at kun lærere kan tilgå. </a:t>
            </a:r>
          </a:p>
          <a:p>
            <a:pPr marL="285750" indent="-285750">
              <a:buFont typeface="Arial" panose="020B0604020202020204" pitchFamily="34" charset="0"/>
              <a:buChar char="•"/>
            </a:pPr>
            <a:r>
              <a:rPr lang="da-DK" i="1" dirty="0">
                <a:latin typeface="Calibri" panose="020F0502020204030204" pitchFamily="34" charset="0"/>
              </a:rPr>
              <a:t>I skal derfor hente opgaven ned på jeres computer, før den kan gøres tilgængelig for eleverne. </a:t>
            </a:r>
          </a:p>
        </p:txBody>
      </p:sp>
      <p:pic>
        <p:nvPicPr>
          <p:cNvPr id="7" name="Billede 6">
            <a:extLst>
              <a:ext uri="{FF2B5EF4-FFF2-40B4-BE49-F238E27FC236}">
                <a16:creationId xmlns="" xmlns:a16="http://schemas.microsoft.com/office/drawing/2014/main" id="{D0DA8573-C894-4047-AF57-F4AC90799E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790" y="1707399"/>
            <a:ext cx="6011840" cy="2503440"/>
          </a:xfrm>
          <a:prstGeom prst="rect">
            <a:avLst/>
          </a:prstGeom>
        </p:spPr>
      </p:pic>
      <p:cxnSp>
        <p:nvCxnSpPr>
          <p:cNvPr id="5" name="Lige pilforbindelse 4"/>
          <p:cNvCxnSpPr>
            <a:cxnSpLocks/>
          </p:cNvCxnSpPr>
          <p:nvPr/>
        </p:nvCxnSpPr>
        <p:spPr>
          <a:xfrm flipH="1">
            <a:off x="5842000" y="1146412"/>
            <a:ext cx="681630" cy="1241188"/>
          </a:xfrm>
          <a:prstGeom prst="straightConnector1">
            <a:avLst/>
          </a:prstGeom>
          <a:noFill/>
          <a:ln w="25400" cap="flat">
            <a:solidFill>
              <a:schemeClr val="accent1"/>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Rektangel 8">
            <a:extLst>
              <a:ext uri="{FF2B5EF4-FFF2-40B4-BE49-F238E27FC236}">
                <a16:creationId xmlns="" xmlns:a16="http://schemas.microsoft.com/office/drawing/2014/main" id="{2F22CDD2-6089-5149-B782-D3228208B7D5}"/>
              </a:ext>
            </a:extLst>
          </p:cNvPr>
          <p:cNvSpPr/>
          <p:nvPr/>
        </p:nvSpPr>
        <p:spPr>
          <a:xfrm>
            <a:off x="2159000" y="5734880"/>
            <a:ext cx="6335215" cy="323165"/>
          </a:xfrm>
          <a:prstGeom prst="rect">
            <a:avLst/>
          </a:prstGeom>
        </p:spPr>
        <p:txBody>
          <a:bodyPr wrap="square">
            <a:spAutoFit/>
          </a:bodyPr>
          <a:lstStyle/>
          <a:p>
            <a:r>
              <a:rPr lang="da-DK" dirty="0" err="1">
                <a:latin typeface="Calibri" panose="020F0502020204030204" pitchFamily="34" charset="0"/>
              </a:rPr>
              <a:t>Ópgavesæt</a:t>
            </a:r>
            <a:r>
              <a:rPr lang="da-DK" dirty="0">
                <a:latin typeface="Calibri" panose="020F0502020204030204" pitchFamily="34" charset="0"/>
              </a:rPr>
              <a:t> vil blive lagt på Materialeplatformen ultimo juni 2018.</a:t>
            </a:r>
          </a:p>
        </p:txBody>
      </p:sp>
    </p:spTree>
    <p:extLst>
      <p:ext uri="{BB962C8B-B14F-4D97-AF65-F5344CB8AC3E}">
        <p14:creationId xmlns:p14="http://schemas.microsoft.com/office/powerpoint/2010/main" val="16479281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265" y="0"/>
            <a:ext cx="6478588" cy="1143001"/>
          </a:xfrm>
        </p:spPr>
        <p:txBody>
          <a:bodyPr/>
          <a:lstStyle/>
          <a:p>
            <a:r>
              <a:rPr lang="da-DK" dirty="0">
                <a:solidFill>
                  <a:srgbClr val="00B050"/>
                </a:solidFill>
              </a:rPr>
              <a:t>Guide til at hente Zip-filer ned</a:t>
            </a:r>
          </a:p>
        </p:txBody>
      </p:sp>
      <p:sp>
        <p:nvSpPr>
          <p:cNvPr id="3" name="Rektangel 2"/>
          <p:cNvSpPr/>
          <p:nvPr/>
        </p:nvSpPr>
        <p:spPr>
          <a:xfrm>
            <a:off x="112925" y="1424633"/>
            <a:ext cx="8980227" cy="4832092"/>
          </a:xfrm>
          <a:prstGeom prst="rect">
            <a:avLst/>
          </a:prstGeom>
        </p:spPr>
        <p:txBody>
          <a:bodyPr wrap="square">
            <a:spAutoFit/>
          </a:bodyPr>
          <a:lstStyle/>
          <a:p>
            <a:pPr>
              <a:lnSpc>
                <a:spcPct val="100000"/>
              </a:lnSpc>
            </a:pPr>
            <a:r>
              <a:rPr lang="da-DK" sz="2800" b="1" dirty="0">
                <a:latin typeface="Calibri" panose="020F0502020204030204" pitchFamily="34" charset="0"/>
              </a:rPr>
              <a:t>Download og åbning af zip-filer i Microsoft Windows:</a:t>
            </a:r>
          </a:p>
          <a:p>
            <a:pPr>
              <a:lnSpc>
                <a:spcPct val="100000"/>
              </a:lnSpc>
            </a:pPr>
            <a:r>
              <a:rPr lang="da-DK" sz="2800" dirty="0">
                <a:latin typeface="Calibri" panose="020F0502020204030204" pitchFamily="34" charset="0"/>
              </a:rPr>
              <a:t>Download filen      </a:t>
            </a:r>
            <a:r>
              <a:rPr lang="da-DK" sz="2800" dirty="0" err="1">
                <a:latin typeface="Calibri" panose="020F0502020204030204" pitchFamily="34" charset="0"/>
              </a:rPr>
              <a:t>Højreklik</a:t>
            </a:r>
            <a:r>
              <a:rPr lang="da-DK" sz="2800" dirty="0">
                <a:latin typeface="Calibri" panose="020F0502020204030204" pitchFamily="34" charset="0"/>
              </a:rPr>
              <a:t>    Vælg ”</a:t>
            </a:r>
            <a:r>
              <a:rPr lang="da-DK" sz="2800" dirty="0" err="1">
                <a:latin typeface="Calibri" panose="020F0502020204030204" pitchFamily="34" charset="0"/>
              </a:rPr>
              <a:t>Udpak</a:t>
            </a:r>
            <a:r>
              <a:rPr lang="da-DK" sz="2800" dirty="0">
                <a:latin typeface="Calibri" panose="020F0502020204030204" pitchFamily="34" charset="0"/>
              </a:rPr>
              <a:t> alle”     Tryk på ”Index.html”</a:t>
            </a:r>
          </a:p>
          <a:p>
            <a:pPr>
              <a:lnSpc>
                <a:spcPct val="100000"/>
              </a:lnSpc>
            </a:pPr>
            <a:endParaRPr lang="da-DK" sz="2800" dirty="0">
              <a:latin typeface="Calibri" panose="020F0502020204030204" pitchFamily="34" charset="0"/>
            </a:endParaRPr>
          </a:p>
          <a:p>
            <a:pPr>
              <a:lnSpc>
                <a:spcPct val="100000"/>
              </a:lnSpc>
            </a:pPr>
            <a:endParaRPr lang="da-DK" sz="2800" dirty="0">
              <a:latin typeface="Calibri" panose="020F0502020204030204" pitchFamily="34" charset="0"/>
            </a:endParaRPr>
          </a:p>
          <a:p>
            <a:pPr>
              <a:lnSpc>
                <a:spcPct val="100000"/>
              </a:lnSpc>
            </a:pPr>
            <a:r>
              <a:rPr lang="da-DK" sz="2800" b="1" dirty="0">
                <a:latin typeface="Calibri" panose="020F0502020204030204" pitchFamily="34" charset="0"/>
              </a:rPr>
              <a:t>Mac OS: </a:t>
            </a:r>
          </a:p>
          <a:p>
            <a:pPr>
              <a:lnSpc>
                <a:spcPct val="100000"/>
              </a:lnSpc>
            </a:pPr>
            <a:r>
              <a:rPr lang="da-DK" sz="2800" dirty="0">
                <a:latin typeface="Calibri" panose="020F0502020204030204" pitchFamily="34" charset="0"/>
              </a:rPr>
              <a:t>Download filen    Dobbeltklik på filen      Tryk på ”Index.html”</a:t>
            </a:r>
          </a:p>
          <a:p>
            <a:pPr>
              <a:lnSpc>
                <a:spcPct val="100000"/>
              </a:lnSpc>
            </a:pPr>
            <a:endParaRPr lang="da-DK" sz="2800" dirty="0">
              <a:latin typeface="Calibri" panose="020F0502020204030204" pitchFamily="34" charset="0"/>
            </a:endParaRPr>
          </a:p>
          <a:p>
            <a:pPr>
              <a:lnSpc>
                <a:spcPct val="100000"/>
              </a:lnSpc>
            </a:pPr>
            <a:r>
              <a:rPr lang="da-DK" sz="2800" b="1" dirty="0" err="1">
                <a:latin typeface="Calibri" panose="020F0502020204030204" pitchFamily="34" charset="0"/>
              </a:rPr>
              <a:t>Chromebook</a:t>
            </a:r>
            <a:r>
              <a:rPr lang="da-DK" sz="2800" b="1" dirty="0">
                <a:latin typeface="Calibri" panose="020F0502020204030204" pitchFamily="34" charset="0"/>
              </a:rPr>
              <a:t> eller iPad: </a:t>
            </a:r>
          </a:p>
          <a:p>
            <a:pPr>
              <a:lnSpc>
                <a:spcPct val="100000"/>
              </a:lnSpc>
            </a:pPr>
            <a:r>
              <a:rPr lang="da-DK" sz="2800" dirty="0">
                <a:latin typeface="Calibri" panose="020F0502020204030204" pitchFamily="34" charset="0"/>
              </a:rPr>
              <a:t>Åben zip-filen med en applikation, der er udviklet til formålet (fx </a:t>
            </a:r>
            <a:r>
              <a:rPr lang="da-DK" sz="2800" dirty="0" err="1">
                <a:latin typeface="Calibri" panose="020F0502020204030204" pitchFamily="34" charset="0"/>
              </a:rPr>
              <a:t>iZip</a:t>
            </a:r>
            <a:r>
              <a:rPr lang="da-DK" sz="2800" dirty="0">
                <a:latin typeface="Calibri" panose="020F0502020204030204" pitchFamily="34" charset="0"/>
              </a:rPr>
              <a:t>)</a:t>
            </a:r>
          </a:p>
        </p:txBody>
      </p:sp>
      <p:cxnSp>
        <p:nvCxnSpPr>
          <p:cNvPr id="5" name="Lige pilforbindelse 4"/>
          <p:cNvCxnSpPr/>
          <p:nvPr/>
        </p:nvCxnSpPr>
        <p:spPr>
          <a:xfrm>
            <a:off x="5561463" y="4306550"/>
            <a:ext cx="423080" cy="0"/>
          </a:xfrm>
          <a:prstGeom prst="straightConnector1">
            <a:avLst/>
          </a:prstGeom>
          <a:noFill/>
          <a:ln w="25400" cap="flat">
            <a:solidFill>
              <a:schemeClr val="accent1"/>
            </a:solidFill>
            <a:prstDash val="solid"/>
            <a:bevel/>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389441" y="3884124"/>
            <a:ext cx="427037" cy="73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Lige pilforbindelse 7"/>
          <p:cNvCxnSpPr/>
          <p:nvPr/>
        </p:nvCxnSpPr>
        <p:spPr>
          <a:xfrm>
            <a:off x="7023976" y="2164196"/>
            <a:ext cx="454995" cy="0"/>
          </a:xfrm>
          <a:prstGeom prst="straightConnector1">
            <a:avLst/>
          </a:prstGeom>
          <a:noFill/>
          <a:ln w="25400" cap="flat">
            <a:solidFill>
              <a:schemeClr val="accent1"/>
            </a:solidFill>
            <a:prstDash val="solid"/>
            <a:bevel/>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441" y="2011796"/>
            <a:ext cx="4270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002" y="2011796"/>
            <a:ext cx="427037" cy="36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39710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alphaModFix amt="20000"/>
          </a:blip>
          <a:stretch>
            <a:fillRect/>
          </a:stretch>
        </p:blipFill>
        <p:spPr>
          <a:xfrm>
            <a:off x="362857" y="537809"/>
            <a:ext cx="8621486" cy="5632311"/>
          </a:xfrm>
          <a:prstGeom prst="rect">
            <a:avLst/>
          </a:prstGeom>
        </p:spPr>
      </p:pic>
      <p:sp>
        <p:nvSpPr>
          <p:cNvPr id="5" name="Rektangel 4"/>
          <p:cNvSpPr/>
          <p:nvPr/>
        </p:nvSpPr>
        <p:spPr>
          <a:xfrm>
            <a:off x="1422401" y="1368805"/>
            <a:ext cx="7112000" cy="4524315"/>
          </a:xfrm>
          <a:prstGeom prst="rect">
            <a:avLst/>
          </a:prstGeom>
        </p:spPr>
        <p:txBody>
          <a:bodyPr wrap="square">
            <a:spAutoFit/>
          </a:bodyPr>
          <a:lstStyle/>
          <a:p>
            <a:pPr marL="342900" indent="-342900">
              <a:lnSpc>
                <a:spcPct val="150000"/>
              </a:lnSpc>
              <a:buFont typeface="Arial" charset="0"/>
              <a:buChar char="•"/>
            </a:pPr>
            <a:r>
              <a:rPr lang="da-DK" sz="2400" b="1" dirty="0">
                <a:solidFill>
                  <a:prstClr val="black"/>
                </a:solidFill>
                <a:latin typeface="Calibri" charset="0"/>
                <a:ea typeface="Calibri" charset="0"/>
                <a:cs typeface="Calibri" charset="0"/>
              </a:rPr>
              <a:t>Jeg besvarer nu jeres skriftlige chatspørgsmål mundtligt. </a:t>
            </a:r>
          </a:p>
          <a:p>
            <a:pPr marL="342900" indent="-342900">
              <a:lnSpc>
                <a:spcPct val="150000"/>
              </a:lnSpc>
              <a:buFont typeface="Arial" charset="0"/>
              <a:buChar char="•"/>
            </a:pPr>
            <a:r>
              <a:rPr lang="da-DK" sz="2400" b="1" dirty="0">
                <a:solidFill>
                  <a:prstClr val="black"/>
                </a:solidFill>
                <a:latin typeface="Calibri" charset="0"/>
                <a:ea typeface="Calibri" charset="0"/>
                <a:cs typeface="Calibri" charset="0"/>
              </a:rPr>
              <a:t>Det er vigtigt, at jeres lydfunktion på computeren fungerer optimalt (fx med et </a:t>
            </a:r>
            <a:r>
              <a:rPr lang="da-DK" sz="2400" b="1" dirty="0" err="1">
                <a:solidFill>
                  <a:prstClr val="black"/>
                </a:solidFill>
                <a:latin typeface="Calibri" charset="0"/>
                <a:ea typeface="Calibri" charset="0"/>
                <a:cs typeface="Calibri" charset="0"/>
              </a:rPr>
              <a:t>headset</a:t>
            </a:r>
            <a:r>
              <a:rPr lang="da-DK" sz="2400" b="1" dirty="0">
                <a:solidFill>
                  <a:prstClr val="black"/>
                </a:solidFill>
                <a:latin typeface="Calibri" charset="0"/>
                <a:ea typeface="Calibri" charset="0"/>
                <a:cs typeface="Calibri" charset="0"/>
              </a:rPr>
              <a:t>).   </a:t>
            </a:r>
          </a:p>
          <a:p>
            <a:pPr marL="342900" indent="-342900">
              <a:lnSpc>
                <a:spcPct val="150000"/>
              </a:lnSpc>
              <a:buFont typeface="Arial" charset="0"/>
              <a:buChar char="•"/>
            </a:pPr>
            <a:r>
              <a:rPr lang="da-DK" sz="2400" b="1" dirty="0">
                <a:solidFill>
                  <a:prstClr val="black"/>
                </a:solidFill>
                <a:latin typeface="Calibri" charset="0"/>
                <a:ea typeface="Calibri" charset="0"/>
                <a:cs typeface="Calibri" charset="0"/>
              </a:rPr>
              <a:t>De spørgsmål, jeg ikke når at besvare, vil blive eftersendt i form af et spørgsmål-svar-ark.</a:t>
            </a:r>
          </a:p>
          <a:p>
            <a:pPr marL="342900" indent="-342900">
              <a:lnSpc>
                <a:spcPct val="150000"/>
              </a:lnSpc>
              <a:buFont typeface="Arial" charset="0"/>
              <a:buChar char="•"/>
            </a:pPr>
            <a:r>
              <a:rPr lang="da-DK" sz="2400" b="1" dirty="0">
                <a:solidFill>
                  <a:prstClr val="black"/>
                </a:solidFill>
                <a:latin typeface="Calibri" charset="0"/>
                <a:ea typeface="Calibri" charset="0"/>
                <a:cs typeface="Calibri" charset="0"/>
              </a:rPr>
              <a:t>I får ligeledes tilsendt et link og en kode, så I kan tilgå </a:t>
            </a:r>
            <a:r>
              <a:rPr lang="da-DK" sz="2400" b="1" dirty="0" err="1">
                <a:solidFill>
                  <a:prstClr val="black"/>
                </a:solidFill>
                <a:latin typeface="Calibri" charset="0"/>
                <a:ea typeface="Calibri" charset="0"/>
                <a:cs typeface="Calibri" charset="0"/>
              </a:rPr>
              <a:t>webinaret</a:t>
            </a:r>
            <a:r>
              <a:rPr lang="da-DK" sz="2400" b="1" dirty="0">
                <a:solidFill>
                  <a:prstClr val="black"/>
                </a:solidFill>
                <a:latin typeface="Calibri" charset="0"/>
                <a:ea typeface="Calibri" charset="0"/>
                <a:cs typeface="Calibri" charset="0"/>
              </a:rPr>
              <a:t> og </a:t>
            </a:r>
            <a:r>
              <a:rPr lang="da-DK" sz="2400" b="1" dirty="0" err="1">
                <a:solidFill>
                  <a:prstClr val="black"/>
                </a:solidFill>
                <a:latin typeface="Calibri" charset="0"/>
                <a:ea typeface="Calibri" charset="0"/>
                <a:cs typeface="Calibri" charset="0"/>
              </a:rPr>
              <a:t>pp</a:t>
            </a:r>
            <a:r>
              <a:rPr lang="da-DK" sz="2400" b="1" dirty="0">
                <a:solidFill>
                  <a:prstClr val="black"/>
                </a:solidFill>
                <a:latin typeface="Calibri" charset="0"/>
                <a:ea typeface="Calibri" charset="0"/>
                <a:cs typeface="Calibri" charset="0"/>
              </a:rPr>
              <a:t> efterfølgende.</a:t>
            </a:r>
          </a:p>
        </p:txBody>
      </p:sp>
    </p:spTree>
    <p:extLst>
      <p:ext uri="{BB962C8B-B14F-4D97-AF65-F5344CB8AC3E}">
        <p14:creationId xmlns:p14="http://schemas.microsoft.com/office/powerpoint/2010/main" val="10342191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 xmlns:a16="http://schemas.microsoft.com/office/drawing/2014/main" id="{03C510AD-1B6C-9240-8B16-623AAF8CEA3F}"/>
              </a:ext>
            </a:extLst>
          </p:cNvPr>
          <p:cNvPicPr>
            <a:picLocks noChangeAspect="1"/>
          </p:cNvPicPr>
          <p:nvPr/>
        </p:nvPicPr>
        <p:blipFill>
          <a:blip r:embed="rId2"/>
          <a:stretch>
            <a:fillRect/>
          </a:stretch>
        </p:blipFill>
        <p:spPr>
          <a:xfrm>
            <a:off x="7068315" y="5384799"/>
            <a:ext cx="1777441" cy="1420495"/>
          </a:xfrm>
          <a:prstGeom prst="rect">
            <a:avLst/>
          </a:prstGeom>
        </p:spPr>
      </p:pic>
      <p:pic>
        <p:nvPicPr>
          <p:cNvPr id="4" name="Billede 3">
            <a:extLst>
              <a:ext uri="{FF2B5EF4-FFF2-40B4-BE49-F238E27FC236}">
                <a16:creationId xmlns="" xmlns:a16="http://schemas.microsoft.com/office/drawing/2014/main" id="{F3AF3B0D-3DB7-6B4F-9368-07D426834214}"/>
              </a:ext>
            </a:extLst>
          </p:cNvPr>
          <p:cNvPicPr>
            <a:picLocks noChangeAspect="1"/>
          </p:cNvPicPr>
          <p:nvPr/>
        </p:nvPicPr>
        <p:blipFill>
          <a:blip r:embed="rId3"/>
          <a:stretch>
            <a:fillRect/>
          </a:stretch>
        </p:blipFill>
        <p:spPr>
          <a:xfrm>
            <a:off x="106898" y="1012708"/>
            <a:ext cx="8528539" cy="5792586"/>
          </a:xfrm>
          <a:prstGeom prst="rect">
            <a:avLst/>
          </a:prstGeom>
        </p:spPr>
      </p:pic>
      <p:sp>
        <p:nvSpPr>
          <p:cNvPr id="3" name="Rektangel 2"/>
          <p:cNvSpPr/>
          <p:nvPr/>
        </p:nvSpPr>
        <p:spPr>
          <a:xfrm>
            <a:off x="317217" y="1190007"/>
            <a:ext cx="8107903" cy="4385816"/>
          </a:xfrm>
          <a:prstGeom prst="rect">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lvl="0"/>
            <a:endParaRPr lang="da-DK" sz="1800" dirty="0">
              <a:latin typeface="Calibri" panose="020F0502020204030204" pitchFamily="34" charset="0"/>
              <a:cs typeface="Calibri" panose="020F0502020204030204" pitchFamily="34" charset="0"/>
            </a:endParaRPr>
          </a:p>
          <a:p>
            <a:r>
              <a:rPr lang="da-DK" sz="1800" dirty="0">
                <a:latin typeface="Calibri" panose="020F0502020204030204" pitchFamily="34" charset="0"/>
                <a:cs typeface="Calibri" panose="020F0502020204030204" pitchFamily="34" charset="0"/>
              </a:rPr>
              <a:t>	</a:t>
            </a:r>
            <a:r>
              <a:rPr lang="da-DK" sz="1800" dirty="0">
                <a:latin typeface="Calibri" panose="020F0502020204030204" pitchFamily="34" charset="0"/>
              </a:rPr>
              <a:t>4 timer</a:t>
            </a:r>
          </a:p>
          <a:p>
            <a:r>
              <a:rPr lang="da-DK" sz="1800" dirty="0">
                <a:latin typeface="Calibri" panose="020F0502020204030204" pitchFamily="34" charset="0"/>
              </a:rPr>
              <a:t>	</a:t>
            </a:r>
          </a:p>
          <a:p>
            <a:r>
              <a:rPr lang="da-DK" sz="1800" dirty="0">
                <a:latin typeface="Calibri" panose="020F0502020204030204" pitchFamily="34" charset="0"/>
              </a:rPr>
              <a:t>	Eleven besvarer først del a, hvor nettet ikke må anvendes (kun online 	ordbøger) Når eleven er færdig med del a trykker eleven send og går i gang 	med b- og c-delen. Eleven kan ikke vende tilbage til a-delen</a:t>
            </a:r>
          </a:p>
          <a:p>
            <a:r>
              <a:rPr lang="da-DK" sz="1800" dirty="0">
                <a:latin typeface="Calibri" panose="020F0502020204030204" pitchFamily="34" charset="0"/>
              </a:rPr>
              <a:t>	</a:t>
            </a:r>
          </a:p>
          <a:p>
            <a:r>
              <a:rPr lang="da-DK" sz="1800" dirty="0">
                <a:latin typeface="Calibri" panose="020F0502020204030204" pitchFamily="34" charset="0"/>
              </a:rPr>
              <a:t>	Individuelt</a:t>
            </a:r>
          </a:p>
          <a:p>
            <a:endParaRPr lang="da-DK" sz="1800" dirty="0">
              <a:latin typeface="Calibri" panose="020F0502020204030204" pitchFamily="34" charset="0"/>
            </a:endParaRPr>
          </a:p>
          <a:p>
            <a:r>
              <a:rPr lang="da-DK" sz="1800" dirty="0">
                <a:latin typeface="Calibri" panose="020F0502020204030204" pitchFamily="34" charset="0"/>
              </a:rPr>
              <a:t>	Skrivning på computer</a:t>
            </a:r>
          </a:p>
          <a:p>
            <a:r>
              <a:rPr lang="da-DK" sz="1800" dirty="0">
                <a:latin typeface="Calibri" panose="020F0502020204030204" pitchFamily="34" charset="0"/>
              </a:rPr>
              <a:t> </a:t>
            </a:r>
          </a:p>
          <a:p>
            <a:r>
              <a:rPr lang="da-DK" sz="1800" dirty="0">
                <a:latin typeface="Calibri" panose="020F0502020204030204" pitchFamily="34" charset="0"/>
              </a:rPr>
              <a:t>	Eleven må indsætte billeder /illustrationer, grafer osv. hentet fra nettet  i sin 	besvarelse</a:t>
            </a:r>
          </a:p>
          <a:p>
            <a:endParaRPr lang="da-DK" sz="1800" dirty="0">
              <a:latin typeface="Calibri" panose="020F0502020204030204" pitchFamily="34" charset="0"/>
            </a:endParaRPr>
          </a:p>
          <a:p>
            <a:r>
              <a:rPr lang="da-DK" sz="1800" dirty="0">
                <a:latin typeface="Calibri" panose="020F0502020204030204" pitchFamily="34" charset="0"/>
              </a:rPr>
              <a:t>	Eleven må anvende internettet under del b og del c </a:t>
            </a:r>
          </a:p>
          <a:p>
            <a:pPr lvl="0"/>
            <a:endParaRPr lang="da-DK" sz="1800" dirty="0">
              <a:latin typeface="Calibri" panose="020F0502020204030204" pitchFamily="34" charset="0"/>
              <a:cs typeface="Calibri" panose="020F0502020204030204" pitchFamily="34" charset="0"/>
            </a:endParaRPr>
          </a:p>
          <a:p>
            <a:pPr lvl="0"/>
            <a:r>
              <a:rPr lang="da-DK" sz="1800" dirty="0">
                <a:latin typeface="Calibri" panose="020F0502020204030204" pitchFamily="34" charset="0"/>
                <a:cs typeface="Calibri" panose="020F0502020204030204" pitchFamily="34" charset="0"/>
              </a:rPr>
              <a:t>	Eleven må ikke kommunikere med andre under prøven eller dele 	dokumenter med andre</a:t>
            </a:r>
          </a:p>
          <a:p>
            <a:pPr marL="285750" lvl="0" indent="-285750">
              <a:buFont typeface="Arial" panose="020B0604020202020204" pitchFamily="34" charset="0"/>
              <a:buChar char="•"/>
            </a:pPr>
            <a:endParaRPr lang="da-DK" sz="1800" dirty="0">
              <a:latin typeface="Calibri" panose="020F0502020204030204" pitchFamily="34" charset="0"/>
            </a:endParaRPr>
          </a:p>
        </p:txBody>
      </p:sp>
      <p:sp>
        <p:nvSpPr>
          <p:cNvPr id="2" name="Titel 1"/>
          <p:cNvSpPr>
            <a:spLocks noGrp="1"/>
          </p:cNvSpPr>
          <p:nvPr>
            <p:ph type="title"/>
          </p:nvPr>
        </p:nvSpPr>
        <p:spPr>
          <a:xfrm>
            <a:off x="1394376" y="-418300"/>
            <a:ext cx="9194433" cy="1143001"/>
          </a:xfrm>
        </p:spPr>
        <p:txBody>
          <a:bodyPr/>
          <a:lstStyle/>
          <a:p>
            <a:r>
              <a:rPr lang="da-DK" sz="4000" dirty="0">
                <a:solidFill>
                  <a:srgbClr val="00B050"/>
                </a:solidFill>
              </a:rPr>
              <a:t>Rammerne for FP10   </a:t>
            </a:r>
            <a:endParaRPr lang="da-DK" sz="4000" dirty="0"/>
          </a:p>
        </p:txBody>
      </p:sp>
    </p:spTree>
    <p:extLst>
      <p:ext uri="{BB962C8B-B14F-4D97-AF65-F5344CB8AC3E}">
        <p14:creationId xmlns:p14="http://schemas.microsoft.com/office/powerpoint/2010/main" val="109314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odret skriftrulle 3"/>
          <p:cNvSpPr/>
          <p:nvPr/>
        </p:nvSpPr>
        <p:spPr>
          <a:xfrm>
            <a:off x="0" y="1223072"/>
            <a:ext cx="8984344" cy="4797028"/>
          </a:xfrm>
          <a:prstGeom prst="verticalScroll">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da-DK" sz="1800" dirty="0" smtClean="0">
              <a:latin typeface="Calibri" panose="020F0502020204030204" pitchFamily="34" charset="0"/>
              <a:cs typeface="Calibri" panose="020F0502020204030204" pitchFamily="34" charset="0"/>
            </a:endParaRPr>
          </a:p>
          <a:p>
            <a:r>
              <a:rPr lang="da-DK" sz="1800" dirty="0" smtClean="0">
                <a:latin typeface="Calibri" panose="020F0502020204030204" pitchFamily="34" charset="0"/>
                <a:cs typeface="Calibri" panose="020F0502020204030204" pitchFamily="34" charset="0"/>
              </a:rPr>
              <a:t>– </a:t>
            </a:r>
            <a:r>
              <a:rPr lang="da-DK" sz="1800" dirty="0">
                <a:latin typeface="Calibri" panose="020F0502020204030204" pitchFamily="34" charset="0"/>
                <a:cs typeface="Calibri" panose="020F0502020204030204" pitchFamily="34" charset="0"/>
              </a:rPr>
              <a:t>forholde sig analytisk og reflekterende til tekster og andre udtryk fra forskelligartede medier,</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styre skriveprocessen fra idé til færdig tekst,</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udtrykke sig i en sammenhængende og disponeret form,</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skrive </a:t>
            </a:r>
            <a:r>
              <a:rPr lang="da-DK" sz="1800" dirty="0" err="1">
                <a:latin typeface="Calibri" panose="020F0502020204030204" pitchFamily="34" charset="0"/>
                <a:cs typeface="Calibri" panose="020F0502020204030204" pitchFamily="34" charset="0"/>
              </a:rPr>
              <a:t>forståeligt</a:t>
            </a:r>
            <a:r>
              <a:rPr lang="da-DK" sz="1800" dirty="0">
                <a:latin typeface="Calibri" panose="020F0502020204030204" pitchFamily="34" charset="0"/>
                <a:cs typeface="Calibri" panose="020F0502020204030204" pitchFamily="34" charset="0"/>
              </a:rPr>
              <a:t>, klart og varieret i teksttyper, der passer til situation og kontekst,</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udvikle og udvide </a:t>
            </a:r>
            <a:r>
              <a:rPr lang="da-DK" sz="1800" dirty="0" err="1">
                <a:latin typeface="Calibri" panose="020F0502020204030204" pitchFamily="34" charset="0"/>
                <a:cs typeface="Calibri" panose="020F0502020204030204" pitchFamily="34" charset="0"/>
              </a:rPr>
              <a:t>ordforråd</a:t>
            </a:r>
            <a:r>
              <a:rPr lang="da-DK" sz="1800" dirty="0">
                <a:latin typeface="Calibri" panose="020F0502020204030204" pitchFamily="34" charset="0"/>
                <a:cs typeface="Calibri" panose="020F0502020204030204" pitchFamily="34" charset="0"/>
              </a:rPr>
              <a:t> og begrebsverden,</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vise indsigt i sprogets spændvidde fra hverdagssprog til kunstneriske udtryksformer,</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beherske et sikkert sprog med korrekt stavning,</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kunne læse korrektur på egne tekster,</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anvende forskellige teksttyper, stilarter og de vigtigste regler for sprogrigtighed i forhold til </a:t>
            </a:r>
            <a:r>
              <a:rPr lang="da-DK" sz="1800" dirty="0" err="1">
                <a:latin typeface="Calibri" panose="020F0502020204030204" pitchFamily="34" charset="0"/>
                <a:cs typeface="Calibri" panose="020F0502020204030204" pitchFamily="34" charset="0"/>
              </a:rPr>
              <a:t>målgruppen</a:t>
            </a:r>
            <a:r>
              <a:rPr lang="da-DK" sz="1800" dirty="0">
                <a:latin typeface="Calibri" panose="020F0502020204030204" pitchFamily="34" charset="0"/>
                <a:cs typeface="Calibri" panose="020F0502020204030204" pitchFamily="34" charset="0"/>
              </a:rPr>
              <a:t>, – anvende forskellige fremstillingsformer, fortælleteknikker og virkemidler,</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udtrykke tekstens hensigt, </a:t>
            </a:r>
            <a:r>
              <a:rPr lang="da-DK" sz="1800" dirty="0" err="1">
                <a:latin typeface="Calibri" panose="020F0502020204030204" pitchFamily="34" charset="0"/>
                <a:cs typeface="Calibri" panose="020F0502020204030204" pitchFamily="34" charset="0"/>
              </a:rPr>
              <a:t>målgruppe</a:t>
            </a:r>
            <a:r>
              <a:rPr lang="da-DK" sz="1800" dirty="0">
                <a:latin typeface="Calibri" panose="020F0502020204030204" pitchFamily="34" charset="0"/>
                <a:cs typeface="Calibri" panose="020F0502020204030204" pitchFamily="34" charset="0"/>
              </a:rPr>
              <a:t> og situation,</a:t>
            </a:r>
            <a:br>
              <a:rPr lang="da-DK" sz="1800" dirty="0">
                <a:latin typeface="Calibri" panose="020F0502020204030204" pitchFamily="34" charset="0"/>
                <a:cs typeface="Calibri" panose="020F0502020204030204" pitchFamily="34" charset="0"/>
              </a:rPr>
            </a:br>
            <a:r>
              <a:rPr lang="da-DK" sz="1800" dirty="0">
                <a:latin typeface="Calibri" panose="020F0502020204030204" pitchFamily="34" charset="0"/>
                <a:cs typeface="Calibri" panose="020F0502020204030204" pitchFamily="34" charset="0"/>
              </a:rPr>
              <a:t>– layoute tekster </a:t>
            </a:r>
            <a:r>
              <a:rPr lang="da-DK" sz="1800" dirty="0" err="1">
                <a:latin typeface="Calibri" panose="020F0502020204030204" pitchFamily="34" charset="0"/>
                <a:cs typeface="Calibri" panose="020F0502020204030204" pitchFamily="34" charset="0"/>
              </a:rPr>
              <a:t>sa</a:t>
            </a:r>
            <a:r>
              <a:rPr lang="da-DK" sz="1800" dirty="0">
                <a:latin typeface="Calibri" panose="020F0502020204030204" pitchFamily="34" charset="0"/>
                <a:cs typeface="Calibri" panose="020F0502020204030204" pitchFamily="34" charset="0"/>
              </a:rPr>
              <a:t>̊ det fremmer kommunikation og</a:t>
            </a:r>
          </a:p>
          <a:p>
            <a:r>
              <a:rPr lang="da-DK" sz="1800" dirty="0">
                <a:latin typeface="Calibri" panose="020F0502020204030204" pitchFamily="34" charset="0"/>
                <a:cs typeface="Calibri" panose="020F0502020204030204" pitchFamily="34" charset="0"/>
              </a:rPr>
              <a:t>– anvende internettets muligheder bevidst og hensigtsmæssigt i relevant omfang. </a:t>
            </a:r>
          </a:p>
        </p:txBody>
      </p:sp>
      <p:sp>
        <p:nvSpPr>
          <p:cNvPr id="5" name="Tekstfelt 4"/>
          <p:cNvSpPr txBox="1"/>
          <p:nvPr/>
        </p:nvSpPr>
        <p:spPr>
          <a:xfrm>
            <a:off x="638629" y="951254"/>
            <a:ext cx="3323771"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da-DK" b="1" dirty="0">
                <a:solidFill>
                  <a:schemeClr val="accent1"/>
                </a:solidFill>
              </a:rPr>
              <a:t>BEK </a:t>
            </a:r>
            <a:r>
              <a:rPr lang="da-DK" b="1" dirty="0" err="1">
                <a:solidFill>
                  <a:schemeClr val="accent1"/>
                </a:solidFill>
              </a:rPr>
              <a:t>nr</a:t>
            </a:r>
            <a:r>
              <a:rPr lang="da-DK" b="1" dirty="0">
                <a:solidFill>
                  <a:schemeClr val="accent1"/>
                </a:solidFill>
              </a:rPr>
              <a:t> 47 af 18/01/2018 </a:t>
            </a:r>
          </a:p>
          <a:p>
            <a:endParaRPr kumimoji="0" lang="da-DK" sz="1400" b="0" i="0" u="none" strike="noStrike" cap="none" spc="0" normalizeH="0" baseline="0" dirty="0">
              <a:ln>
                <a:noFill/>
              </a:ln>
              <a:solidFill>
                <a:srgbClr val="00B050"/>
              </a:solidFill>
              <a:effectLst/>
              <a:uFillTx/>
              <a:sym typeface="Georgia"/>
            </a:endParaRPr>
          </a:p>
        </p:txBody>
      </p:sp>
      <p:sp>
        <p:nvSpPr>
          <p:cNvPr id="7" name="Tekstfelt 6"/>
          <p:cNvSpPr txBox="1"/>
          <p:nvPr/>
        </p:nvSpPr>
        <p:spPr>
          <a:xfrm>
            <a:off x="362857" y="263699"/>
            <a:ext cx="7199086"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800"/>
              </a:lnSpc>
              <a:spcBef>
                <a:spcPts val="0"/>
              </a:spcBef>
              <a:spcAft>
                <a:spcPts val="0"/>
              </a:spcAft>
              <a:buClrTx/>
              <a:buSzTx/>
              <a:buFontTx/>
              <a:buNone/>
              <a:tabLst/>
            </a:pPr>
            <a:r>
              <a:rPr kumimoji="0" lang="da-DK" sz="2400" b="0" i="0" u="none" strike="noStrike" cap="none" spc="0" normalizeH="0" baseline="0" dirty="0">
                <a:ln>
                  <a:noFill/>
                </a:ln>
                <a:solidFill>
                  <a:schemeClr val="accent1"/>
                </a:solidFill>
                <a:effectLst/>
                <a:uFillTx/>
                <a:latin typeface="Calibri" charset="0"/>
                <a:ea typeface="Calibri" charset="0"/>
                <a:cs typeface="Calibri" charset="0"/>
                <a:sym typeface="Georgia"/>
              </a:rPr>
              <a:t>Helt overordnet er</a:t>
            </a:r>
            <a:r>
              <a:rPr kumimoji="0" lang="da-DK" sz="2400" b="0" i="0" u="none" strike="noStrike" cap="none" spc="0" normalizeH="0" dirty="0">
                <a:ln>
                  <a:noFill/>
                </a:ln>
                <a:solidFill>
                  <a:schemeClr val="accent1"/>
                </a:solidFill>
                <a:effectLst/>
                <a:uFillTx/>
                <a:latin typeface="Calibri" charset="0"/>
                <a:ea typeface="Calibri" charset="0"/>
                <a:cs typeface="Calibri" charset="0"/>
                <a:sym typeface="Georgia"/>
              </a:rPr>
              <a:t> d</a:t>
            </a:r>
            <a:r>
              <a:rPr kumimoji="0" lang="da-DK" sz="2400" b="0" i="0" u="none" strike="noStrike" cap="none" spc="0" normalizeH="0" baseline="0" dirty="0">
                <a:ln>
                  <a:noFill/>
                </a:ln>
                <a:solidFill>
                  <a:schemeClr val="accent1"/>
                </a:solidFill>
                <a:effectLst/>
                <a:uFillTx/>
                <a:latin typeface="Calibri" charset="0"/>
                <a:ea typeface="Calibri" charset="0"/>
                <a:cs typeface="Calibri" charset="0"/>
                <a:sym typeface="Georgia"/>
              </a:rPr>
              <a:t>et elevens egen selvstændige præstation, der skal vurderes.</a:t>
            </a:r>
          </a:p>
        </p:txBody>
      </p:sp>
    </p:spTree>
    <p:extLst>
      <p:ext uri="{BB962C8B-B14F-4D97-AF65-F5344CB8AC3E}">
        <p14:creationId xmlns:p14="http://schemas.microsoft.com/office/powerpoint/2010/main" val="11286424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00" y="0"/>
            <a:ext cx="6478588" cy="1143001"/>
          </a:xfrm>
        </p:spPr>
        <p:txBody>
          <a:bodyPr/>
          <a:lstStyle/>
          <a:p>
            <a:r>
              <a:rPr lang="da-DK" dirty="0">
                <a:solidFill>
                  <a:srgbClr val="00B050"/>
                </a:solidFill>
              </a:rPr>
              <a:t>Prøvevejledningernes formål er at:</a:t>
            </a:r>
          </a:p>
        </p:txBody>
      </p:sp>
      <p:sp>
        <p:nvSpPr>
          <p:cNvPr id="3" name="Rektangel 2"/>
          <p:cNvSpPr/>
          <p:nvPr/>
        </p:nvSpPr>
        <p:spPr>
          <a:xfrm>
            <a:off x="2786742" y="1437504"/>
            <a:ext cx="3773715" cy="2631490"/>
          </a:xfrm>
          <a:prstGeom prst="rect">
            <a:avLst/>
          </a:prstGeom>
        </p:spPr>
        <p:txBody>
          <a:bodyPr wrap="square">
            <a:spAutoFit/>
          </a:bodyPr>
          <a:lstStyle/>
          <a:p>
            <a:pPr marL="285750" indent="-285750">
              <a:buFont typeface="Arial" charset="0"/>
              <a:buChar char="•"/>
            </a:pPr>
            <a:r>
              <a:rPr lang="da-DK" sz="1800" b="1" dirty="0">
                <a:latin typeface="Calibri" charset="0"/>
              </a:rPr>
              <a:t>præcisere og forklare prøvekravene</a:t>
            </a:r>
          </a:p>
          <a:p>
            <a:pPr marL="285750" indent="-285750">
              <a:buFont typeface="Arial" charset="0"/>
              <a:buChar char="•"/>
            </a:pPr>
            <a:endParaRPr lang="da-DK" sz="1800" b="1" dirty="0">
              <a:latin typeface="Calibri" charset="0"/>
            </a:endParaRPr>
          </a:p>
          <a:p>
            <a:pPr marL="285750" indent="-285750">
              <a:buFont typeface="Arial" charset="0"/>
              <a:buChar char="•"/>
            </a:pPr>
            <a:r>
              <a:rPr lang="da-DK" sz="1800" b="1" dirty="0">
                <a:latin typeface="Calibri" charset="0"/>
              </a:rPr>
              <a:t>tydeliggøre sammenhæng mellem prøvebekendtgørelsen</a:t>
            </a:r>
          </a:p>
          <a:p>
            <a:pPr marL="285750" indent="-285750">
              <a:buFont typeface="Arial" charset="0"/>
              <a:buChar char="•"/>
            </a:pPr>
            <a:endParaRPr lang="da-DK" sz="1800" b="1" dirty="0">
              <a:latin typeface="Calibri" charset="0"/>
            </a:endParaRPr>
          </a:p>
          <a:p>
            <a:pPr marL="285750" indent="-285750">
              <a:buFont typeface="Arial" charset="0"/>
              <a:buChar char="•"/>
            </a:pPr>
            <a:r>
              <a:rPr lang="da-DK" sz="1800" b="1" dirty="0" err="1">
                <a:latin typeface="Calibri" charset="0"/>
              </a:rPr>
              <a:t>fagformålet</a:t>
            </a:r>
            <a:r>
              <a:rPr lang="da-DK" sz="1800" b="1" dirty="0">
                <a:latin typeface="Calibri" charset="0"/>
              </a:rPr>
              <a:t> i dansk</a:t>
            </a:r>
          </a:p>
          <a:p>
            <a:pPr marL="285750" indent="-285750">
              <a:buFont typeface="Arial" charset="0"/>
              <a:buChar char="•"/>
            </a:pPr>
            <a:endParaRPr lang="da-DK" sz="1800" b="1" dirty="0">
              <a:latin typeface="Calibri" charset="0"/>
            </a:endParaRPr>
          </a:p>
          <a:p>
            <a:pPr marL="285750" indent="-285750">
              <a:buFont typeface="Arial" charset="0"/>
              <a:buChar char="•"/>
            </a:pPr>
            <a:r>
              <a:rPr lang="da-DK" sz="1800" b="1" dirty="0">
                <a:latin typeface="Calibri" charset="0"/>
              </a:rPr>
              <a:t>Fælles </a:t>
            </a:r>
            <a:r>
              <a:rPr lang="da-DK" sz="1800" b="1" dirty="0" err="1">
                <a:latin typeface="Calibri" charset="0"/>
              </a:rPr>
              <a:t>Måls</a:t>
            </a:r>
            <a:r>
              <a:rPr lang="da-DK" sz="1800" b="1" dirty="0">
                <a:latin typeface="Calibri" charset="0"/>
              </a:rPr>
              <a:t> </a:t>
            </a:r>
            <a:r>
              <a:rPr lang="da-DK" sz="1800" b="1" dirty="0" err="1">
                <a:latin typeface="Calibri" charset="0"/>
              </a:rPr>
              <a:t>kompetencemål</a:t>
            </a:r>
            <a:endParaRPr lang="da-DK" sz="1800" b="1" dirty="0">
              <a:latin typeface="Calibri" charset="0"/>
            </a:endParaRPr>
          </a:p>
          <a:p>
            <a:pPr marL="285750" indent="-285750">
              <a:buFont typeface="Arial" charset="0"/>
              <a:buChar char="•"/>
            </a:pPr>
            <a:endParaRPr lang="da-DK" sz="1800" b="1" dirty="0">
              <a:latin typeface="Calibri" charset="0"/>
            </a:endParaRPr>
          </a:p>
          <a:p>
            <a:pPr marL="285750" indent="-285750">
              <a:buFont typeface="Arial" charset="0"/>
              <a:buChar char="•"/>
            </a:pPr>
            <a:r>
              <a:rPr lang="da-DK" sz="1800" b="1" dirty="0">
                <a:latin typeface="Calibri" charset="0"/>
              </a:rPr>
              <a:t>samt læseplanen i dansk. </a:t>
            </a:r>
            <a:endParaRPr lang="da-DK" sz="1800" b="1" dirty="0"/>
          </a:p>
        </p:txBody>
      </p:sp>
      <p:pic>
        <p:nvPicPr>
          <p:cNvPr id="7" name="Billede 6">
            <a:extLst>
              <a:ext uri="{FF2B5EF4-FFF2-40B4-BE49-F238E27FC236}">
                <a16:creationId xmlns="" xmlns:a16="http://schemas.microsoft.com/office/drawing/2014/main" id="{07F20BA4-77B6-D84F-A0E4-25697D46EE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716" y="1437504"/>
            <a:ext cx="2523026" cy="3943388"/>
          </a:xfrm>
          <a:prstGeom prst="rect">
            <a:avLst/>
          </a:prstGeom>
        </p:spPr>
      </p:pic>
      <p:pic>
        <p:nvPicPr>
          <p:cNvPr id="9" name="Billede 8">
            <a:extLst>
              <a:ext uri="{FF2B5EF4-FFF2-40B4-BE49-F238E27FC236}">
                <a16:creationId xmlns="" xmlns:a16="http://schemas.microsoft.com/office/drawing/2014/main" id="{966CED24-AEC2-654E-B8B6-6AD66FE446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8386" y="1261189"/>
            <a:ext cx="2501410" cy="4295550"/>
          </a:xfrm>
          <a:prstGeom prst="rect">
            <a:avLst/>
          </a:prstGeom>
        </p:spPr>
      </p:pic>
    </p:spTree>
    <p:extLst>
      <p:ext uri="{BB962C8B-B14F-4D97-AF65-F5344CB8AC3E}">
        <p14:creationId xmlns:p14="http://schemas.microsoft.com/office/powerpoint/2010/main" val="14186933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 xmlns:a16="http://schemas.microsoft.com/office/drawing/2014/main" id="{22E92347-0FAD-7243-9D90-81A2A6D7FF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 y="1201266"/>
            <a:ext cx="8043985" cy="4133057"/>
          </a:xfrm>
          <a:prstGeom prst="rect">
            <a:avLst/>
          </a:prstGeom>
        </p:spPr>
      </p:pic>
      <p:sp>
        <p:nvSpPr>
          <p:cNvPr id="2" name="Titel 1"/>
          <p:cNvSpPr>
            <a:spLocks noGrp="1"/>
          </p:cNvSpPr>
          <p:nvPr>
            <p:ph type="title"/>
          </p:nvPr>
        </p:nvSpPr>
        <p:spPr>
          <a:xfrm>
            <a:off x="431800" y="0"/>
            <a:ext cx="6478588" cy="1143001"/>
          </a:xfrm>
        </p:spPr>
        <p:txBody>
          <a:bodyPr/>
          <a:lstStyle/>
          <a:p>
            <a:r>
              <a:rPr lang="da-DK" dirty="0">
                <a:solidFill>
                  <a:srgbClr val="00B050"/>
                </a:solidFill>
              </a:rPr>
              <a:t>Hvor finder vi prøvevejledningerne?</a:t>
            </a:r>
          </a:p>
        </p:txBody>
      </p:sp>
      <p:cxnSp>
        <p:nvCxnSpPr>
          <p:cNvPr id="7" name="Lige pilforbindelse 6"/>
          <p:cNvCxnSpPr/>
          <p:nvPr/>
        </p:nvCxnSpPr>
        <p:spPr>
          <a:xfrm flipH="1">
            <a:off x="3671094" y="1787337"/>
            <a:ext cx="3686629" cy="1480457"/>
          </a:xfrm>
          <a:prstGeom prst="straightConnector1">
            <a:avLst/>
          </a:prstGeom>
          <a:noFill/>
          <a:ln w="25400" cap="flat">
            <a:solidFill>
              <a:schemeClr val="accent1"/>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Rektangel 7">
            <a:extLst>
              <a:ext uri="{FF2B5EF4-FFF2-40B4-BE49-F238E27FC236}">
                <a16:creationId xmlns="" xmlns:a16="http://schemas.microsoft.com/office/drawing/2014/main" id="{639E825D-F814-C645-8F12-D1878F2358E2}"/>
              </a:ext>
            </a:extLst>
          </p:cNvPr>
          <p:cNvSpPr/>
          <p:nvPr/>
        </p:nvSpPr>
        <p:spPr>
          <a:xfrm>
            <a:off x="791307" y="5614814"/>
            <a:ext cx="7684478" cy="323165"/>
          </a:xfrm>
          <a:prstGeom prst="rect">
            <a:avLst/>
          </a:prstGeom>
        </p:spPr>
        <p:txBody>
          <a:bodyPr wrap="square">
            <a:spAutoFit/>
          </a:bodyPr>
          <a:lstStyle/>
          <a:p>
            <a:r>
              <a:rPr lang="da-DK" dirty="0" err="1">
                <a:hlinkClick r:id="rId3"/>
              </a:rPr>
              <a:t>https</a:t>
            </a:r>
            <a:r>
              <a:rPr lang="da-DK" dirty="0">
                <a:hlinkClick r:id="rId3"/>
              </a:rPr>
              <a:t>://</a:t>
            </a:r>
            <a:r>
              <a:rPr lang="da-DK" dirty="0" err="1">
                <a:hlinkClick r:id="rId3"/>
              </a:rPr>
              <a:t>uvm.dk</a:t>
            </a:r>
            <a:r>
              <a:rPr lang="da-DK" dirty="0">
                <a:hlinkClick r:id="rId3"/>
              </a:rPr>
              <a:t>/folkeskolen/folkeskolens-</a:t>
            </a:r>
            <a:r>
              <a:rPr lang="da-DK" dirty="0" err="1">
                <a:hlinkClick r:id="rId3"/>
              </a:rPr>
              <a:t>proever</a:t>
            </a:r>
            <a:r>
              <a:rPr lang="da-DK" dirty="0">
                <a:hlinkClick r:id="rId3"/>
              </a:rPr>
              <a:t>/forberedelse/</a:t>
            </a:r>
            <a:r>
              <a:rPr lang="da-DK" dirty="0" err="1">
                <a:hlinkClick r:id="rId3"/>
              </a:rPr>
              <a:t>proevevejledninger</a:t>
            </a:r>
            <a:endParaRPr lang="da-DK" dirty="0"/>
          </a:p>
        </p:txBody>
      </p:sp>
    </p:spTree>
    <p:extLst>
      <p:ext uri="{BB962C8B-B14F-4D97-AF65-F5344CB8AC3E}">
        <p14:creationId xmlns:p14="http://schemas.microsoft.com/office/powerpoint/2010/main" val="52105174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2814" y="-39724"/>
            <a:ext cx="6478588" cy="1143001"/>
          </a:xfrm>
        </p:spPr>
        <p:txBody>
          <a:bodyPr/>
          <a:lstStyle/>
          <a:p>
            <a:r>
              <a:rPr lang="da-DK" dirty="0">
                <a:solidFill>
                  <a:srgbClr val="00B050"/>
                </a:solidFill>
              </a:rPr>
              <a:t>Beskrivelse af prøvesættet FP9</a:t>
            </a:r>
          </a:p>
        </p:txBody>
      </p:sp>
      <p:sp>
        <p:nvSpPr>
          <p:cNvPr id="3" name="Rektangel 2"/>
          <p:cNvSpPr/>
          <p:nvPr/>
        </p:nvSpPr>
        <p:spPr>
          <a:xfrm>
            <a:off x="533400" y="2094001"/>
            <a:ext cx="4401457" cy="2631490"/>
          </a:xfrm>
          <a:prstGeom prst="rect">
            <a:avLst/>
          </a:prstGeom>
        </p:spPr>
        <p:txBody>
          <a:bodyPr wrap="square">
            <a:spAutoFit/>
          </a:bodyPr>
          <a:lstStyle/>
          <a:p>
            <a:pPr marL="285750" indent="-285750">
              <a:buFont typeface="Arial" panose="020B0604020202020204" pitchFamily="34" charset="0"/>
              <a:buChar char="•"/>
            </a:pPr>
            <a:r>
              <a:rPr lang="da-DK" sz="2000">
                <a:latin typeface="Calibri" charset="0"/>
                <a:ea typeface="Calibri" charset="0"/>
                <a:cs typeface="Calibri" charset="0"/>
              </a:rPr>
              <a:t>Selvstændigt opgavesæt med fire opgaver</a:t>
            </a:r>
          </a:p>
          <a:p>
            <a:pPr marL="285750" indent="-285750">
              <a:buFont typeface="Arial" panose="020B0604020202020204" pitchFamily="34" charset="0"/>
              <a:buChar char="•"/>
            </a:pPr>
            <a:endParaRPr lang="da-DK" sz="2000">
              <a:latin typeface="Calibri" charset="0"/>
              <a:ea typeface="Calibri" charset="0"/>
              <a:cs typeface="Calibri" charset="0"/>
            </a:endParaRPr>
          </a:p>
          <a:p>
            <a:pPr marL="285750" indent="-285750">
              <a:buFont typeface="Arial" panose="020B0604020202020204" pitchFamily="34" charset="0"/>
              <a:buChar char="•"/>
            </a:pPr>
            <a:r>
              <a:rPr lang="da-DK" sz="2000">
                <a:latin typeface="Calibri" charset="0"/>
                <a:ea typeface="Calibri" charset="0"/>
                <a:cs typeface="Calibri" charset="0"/>
              </a:rPr>
              <a:t>Eleverne skriver en af opgaverne</a:t>
            </a:r>
          </a:p>
          <a:p>
            <a:pPr marL="285750" indent="-285750">
              <a:buFont typeface="Arial" panose="020B0604020202020204" pitchFamily="34" charset="0"/>
              <a:buChar char="•"/>
            </a:pPr>
            <a:endParaRPr lang="da-DK" sz="2000">
              <a:latin typeface="Calibri" charset="0"/>
              <a:ea typeface="Calibri" charset="0"/>
              <a:cs typeface="Calibri" charset="0"/>
            </a:endParaRPr>
          </a:p>
          <a:p>
            <a:pPr marL="285750" indent="-285750">
              <a:buFont typeface="Arial" panose="020B0604020202020204" pitchFamily="34" charset="0"/>
              <a:buChar char="•"/>
            </a:pPr>
            <a:r>
              <a:rPr lang="da-DK" sz="2000">
                <a:latin typeface="Calibri" charset="0"/>
                <a:ea typeface="Calibri" charset="0"/>
                <a:cs typeface="Calibri" charset="0"/>
              </a:rPr>
              <a:t>Opgaverne kan have multimodale tekster som indløb. </a:t>
            </a:r>
          </a:p>
          <a:p>
            <a:pPr marL="285750" indent="-285750">
              <a:buFont typeface="Arial" panose="020B0604020202020204" pitchFamily="34" charset="0"/>
              <a:buChar char="•"/>
            </a:pPr>
            <a:endParaRPr lang="da-DK" sz="2000">
              <a:latin typeface="Calibri" charset="0"/>
              <a:ea typeface="Calibri" charset="0"/>
              <a:cs typeface="Calibri" charset="0"/>
            </a:endParaRPr>
          </a:p>
          <a:p>
            <a:pPr marL="285750" indent="-285750">
              <a:buFont typeface="Arial" panose="020B0604020202020204" pitchFamily="34" charset="0"/>
              <a:buChar char="•"/>
            </a:pPr>
            <a:r>
              <a:rPr lang="da-DK" sz="2000">
                <a:latin typeface="Calibri" charset="0"/>
                <a:ea typeface="Calibri" charset="0"/>
                <a:cs typeface="Calibri" charset="0"/>
              </a:rPr>
              <a:t>Opgavesættet vil indeholde (en) opgave(r), som kan løses uden anvendelse af internettet</a:t>
            </a:r>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314" y="171291"/>
            <a:ext cx="1485900" cy="609600"/>
          </a:xfrm>
          <a:prstGeom prst="rect">
            <a:avLst/>
          </a:prstGeom>
        </p:spPr>
      </p:pic>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638" y="1225685"/>
            <a:ext cx="4121172" cy="4077030"/>
          </a:xfrm>
          <a:prstGeom prst="rect">
            <a:avLst/>
          </a:prstGeom>
        </p:spPr>
      </p:pic>
    </p:spTree>
    <p:extLst>
      <p:ext uri="{BB962C8B-B14F-4D97-AF65-F5344CB8AC3E}">
        <p14:creationId xmlns:p14="http://schemas.microsoft.com/office/powerpoint/2010/main" val="37162180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ts val="18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7826</TotalTime>
  <Words>1219</Words>
  <Application>Microsoft Office PowerPoint</Application>
  <PresentationFormat>Skærmshow (4:3)</PresentationFormat>
  <Paragraphs>262</Paragraphs>
  <Slides>42</Slides>
  <Notes>1</Notes>
  <HiddenSlides>0</HiddenSlides>
  <MMClips>0</MMClips>
  <ScaleCrop>false</ScaleCrop>
  <HeadingPairs>
    <vt:vector size="4" baseType="variant">
      <vt:variant>
        <vt:lpstr>Tema</vt:lpstr>
      </vt:variant>
      <vt:variant>
        <vt:i4>1</vt:i4>
      </vt:variant>
      <vt:variant>
        <vt:lpstr>Diastitler</vt:lpstr>
      </vt:variant>
      <vt:variant>
        <vt:i4>42</vt:i4>
      </vt:variant>
    </vt:vector>
  </HeadingPairs>
  <TitlesOfParts>
    <vt:vector size="43" baseType="lpstr">
      <vt:lpstr>Default</vt:lpstr>
      <vt:lpstr>PowerPoint-præsentation</vt:lpstr>
      <vt:lpstr>PowerPoint-præsentation</vt:lpstr>
      <vt:lpstr>Program</vt:lpstr>
      <vt:lpstr>Rammerne for FP9   </vt:lpstr>
      <vt:lpstr>Rammerne for FP10   </vt:lpstr>
      <vt:lpstr>PowerPoint-præsentation</vt:lpstr>
      <vt:lpstr>Prøvevejledningernes formål er at:</vt:lpstr>
      <vt:lpstr>Hvor finder vi prøvevejledningerne?</vt:lpstr>
      <vt:lpstr>Beskrivelse af prøvesættet FP9</vt:lpstr>
      <vt:lpstr>Beskrivelse af prøvesæt  fP10  </vt:lpstr>
      <vt:lpstr>PowerPoint-præsentation</vt:lpstr>
      <vt:lpstr>PowerPoint-præsentation</vt:lpstr>
      <vt:lpstr>PowerPoint-præsentation</vt:lpstr>
      <vt:lpstr>PowerPoint-præsentation</vt:lpstr>
      <vt:lpstr>PowerPoint-præsentation</vt:lpstr>
      <vt:lpstr>Hvad skal eleverne kunne – som er nyt?</vt:lpstr>
      <vt:lpstr>Find det på EMU</vt:lpstr>
      <vt:lpstr>PowerPoint-præsentation</vt:lpstr>
      <vt:lpstr>Overblik over karakterbedømmelse FP9</vt:lpstr>
      <vt:lpstr>FP10 del b </vt:lpstr>
      <vt:lpstr>FP10 c del</vt:lpstr>
      <vt:lpstr>Søgning og brug af internet</vt:lpstr>
      <vt:lpstr>Søgning og brug af internet</vt:lpstr>
      <vt:lpstr>?</vt:lpstr>
      <vt:lpstr>Snyd er:</vt:lpstr>
      <vt:lpstr>PowerPoint-præsentation</vt:lpstr>
      <vt:lpstr>Eleverne har ikke kildehenvisning</vt:lpstr>
      <vt:lpstr>Usikker bearbejdning af nettets tekster</vt:lpstr>
      <vt:lpstr>Citater </vt:lpstr>
      <vt:lpstr>Korrekt kildeangivelse i elevbesvarelser</vt:lpstr>
      <vt:lpstr>Et eksempel med 02</vt:lpstr>
      <vt:lpstr>Et eksempel med 00</vt:lpstr>
      <vt:lpstr>Tekstens form</vt:lpstr>
      <vt:lpstr>Har dine elever  check på de gængse funktioner i tekstbehandlings-programmet?</vt:lpstr>
      <vt:lpstr>Hjælpemidler</vt:lpstr>
      <vt:lpstr>Det er skolelederens ansvar at:</vt:lpstr>
      <vt:lpstr>Elevanonymisering</vt:lpstr>
      <vt:lpstr>Når eleverne afleverer:</vt:lpstr>
      <vt:lpstr>PowerPoint-præsentation</vt:lpstr>
      <vt:lpstr>Hvordan får vi opgaverne ned til terminsprøver?</vt:lpstr>
      <vt:lpstr>Guide til at hente Zip-filer ned</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Pernille Tjellesen</dc:creator>
  <cp:lastModifiedBy>Michael Svensson</cp:lastModifiedBy>
  <cp:revision>162</cp:revision>
  <cp:lastPrinted>2016-10-04T08:15:49Z</cp:lastPrinted>
  <dcterms:modified xsi:type="dcterms:W3CDTF">2018-03-22T16:09:24Z</dcterms:modified>
</cp:coreProperties>
</file>