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608" r:id="rId5"/>
    <p:sldMasterId id="2147485609" r:id="rId6"/>
    <p:sldMasterId id="2147485514" r:id="rId7"/>
    <p:sldMasterId id="2147485617" r:id="rId8"/>
    <p:sldMasterId id="2147485626" r:id="rId9"/>
    <p:sldMasterId id="2147485632" r:id="rId10"/>
    <p:sldMasterId id="2147485640" r:id="rId11"/>
    <p:sldMasterId id="2147485410" r:id="rId12"/>
    <p:sldMasterId id="2147485668" r:id="rId13"/>
    <p:sldMasterId id="2147485814" r:id="rId14"/>
    <p:sldMasterId id="2147485819" r:id="rId15"/>
  </p:sldMasterIdLst>
  <p:notesMasterIdLst>
    <p:notesMasterId r:id="rId35"/>
  </p:notesMasterIdLst>
  <p:handoutMasterIdLst>
    <p:handoutMasterId r:id="rId36"/>
  </p:handoutMasterIdLst>
  <p:sldIdLst>
    <p:sldId id="260" r:id="rId16"/>
    <p:sldId id="262" r:id="rId17"/>
    <p:sldId id="319" r:id="rId18"/>
    <p:sldId id="304" r:id="rId19"/>
    <p:sldId id="398" r:id="rId20"/>
    <p:sldId id="390" r:id="rId21"/>
    <p:sldId id="399" r:id="rId22"/>
    <p:sldId id="401" r:id="rId23"/>
    <p:sldId id="402" r:id="rId24"/>
    <p:sldId id="403" r:id="rId25"/>
    <p:sldId id="404" r:id="rId26"/>
    <p:sldId id="405" r:id="rId27"/>
    <p:sldId id="406" r:id="rId28"/>
    <p:sldId id="407" r:id="rId29"/>
    <p:sldId id="408" r:id="rId30"/>
    <p:sldId id="409" r:id="rId31"/>
    <p:sldId id="400" r:id="rId32"/>
    <p:sldId id="270" r:id="rId33"/>
    <p:sldId id="261" r:id="rId34"/>
  </p:sldIdLst>
  <p:sldSz cx="9144000" cy="5715000" type="screen16x10"/>
  <p:notesSz cx="6735763" cy="9866313"/>
  <p:defaultTextStyle>
    <a:defPPr>
      <a:defRPr lang="en-US"/>
    </a:defPPr>
    <a:lvl1pPr algn="l" defTabSz="809592"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797" indent="52386" algn="l" defTabSz="809592"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592" indent="104771" algn="l" defTabSz="809592"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390" indent="157157" algn="l" defTabSz="809592"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773" indent="207955" algn="l" defTabSz="809592"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909" algn="l" defTabSz="457181" rtl="0" eaLnBrk="1" latinLnBrk="0" hangingPunct="1">
      <a:defRPr sz="1600" kern="1200">
        <a:solidFill>
          <a:schemeClr val="tx1"/>
        </a:solidFill>
        <a:latin typeface="Verdana" charset="0"/>
        <a:ea typeface="ＭＳ Ｐゴシック" charset="0"/>
        <a:cs typeface="ＭＳ Ｐゴシック" charset="0"/>
      </a:defRPr>
    </a:lvl6pPr>
    <a:lvl7pPr marL="2743090" algn="l" defTabSz="457181" rtl="0" eaLnBrk="1" latinLnBrk="0" hangingPunct="1">
      <a:defRPr sz="1600" kern="1200">
        <a:solidFill>
          <a:schemeClr val="tx1"/>
        </a:solidFill>
        <a:latin typeface="Verdana" charset="0"/>
        <a:ea typeface="ＭＳ Ｐゴシック" charset="0"/>
        <a:cs typeface="ＭＳ Ｐゴシック" charset="0"/>
      </a:defRPr>
    </a:lvl7pPr>
    <a:lvl8pPr marL="3200272" algn="l" defTabSz="457181" rtl="0" eaLnBrk="1" latinLnBrk="0" hangingPunct="1">
      <a:defRPr sz="1600" kern="1200">
        <a:solidFill>
          <a:schemeClr val="tx1"/>
        </a:solidFill>
        <a:latin typeface="Verdana" charset="0"/>
        <a:ea typeface="ＭＳ Ｐゴシック" charset="0"/>
        <a:cs typeface="ＭＳ Ｐゴシック" charset="0"/>
      </a:defRPr>
    </a:lvl8pPr>
    <a:lvl9pPr marL="3657454" algn="l" defTabSz="457181" rtl="0" eaLnBrk="1" latinLnBrk="0" hangingPunct="1">
      <a:defRPr sz="16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xmlns="">
        <p15:guide id="7" orient="horz" pos="734" userDrawn="1">
          <p15:clr>
            <a:srgbClr val="A4A3A4"/>
          </p15:clr>
        </p15:guide>
        <p15:guide id="16" orient="horz" pos="3456" userDrawn="1">
          <p15:clr>
            <a:srgbClr val="A4A3A4"/>
          </p15:clr>
        </p15:guide>
        <p15:guide id="57" pos="340" userDrawn="1">
          <p15:clr>
            <a:srgbClr val="A4A3A4"/>
          </p15:clr>
        </p15:guide>
        <p15:guide id="58" pos="2540" userDrawn="1">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guide id="3" orient="horz" pos="31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dsel Groth Wos" initials="SGW" lastIdx="35" clrIdx="0"/>
  <p:cmAuthor id="1" name="Lea Sofie Staunsager" initials="LSS" lastIdx="7" clrIdx="1"/>
  <p:cmAuthor id="2" name="Stine Budolfen Niebuhr" initials="SBN" lastIdx="1" clrIdx="2">
    <p:extLst/>
  </p:cmAuthor>
  <p:cmAuthor id="3" name="Anne-Mette Barrett Bach" initials="ABB" lastIdx="33" clrIdx="3">
    <p:extLst/>
  </p:cmAuthor>
  <p:cmAuthor id="4" name="Anne Görlich" initials="AG" lastIdx="3" clrIdx="4">
    <p:extLst/>
  </p:cmAuthor>
  <p:cmAuthor id="5" name="Katrine Vraa Justenborg" initials="KVJ" lastIdx="18" clrIdx="5">
    <p:extLst/>
  </p:cmAuthor>
  <p:cmAuthor id="6" name="Marie Dam Mortensøn" initials="MDM" lastIdx="7"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F"/>
    <a:srgbClr val="A2DADD"/>
    <a:srgbClr val="028C8F"/>
    <a:srgbClr val="15354A"/>
    <a:srgbClr val="808285"/>
    <a:srgbClr val="F37B74"/>
    <a:srgbClr val="E3323D"/>
    <a:srgbClr val="288434"/>
    <a:srgbClr val="E6E7E8"/>
    <a:srgbClr val="F35D5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F25A4-E45F-4A0B-BB05-FC02E281FBBF}" v="7283" dt="2019-02-26T09:55:04.440"/>
  </p1510:revLst>
</p1510:revInfo>
</file>

<file path=ppt/tableStyles.xml><?xml version="1.0" encoding="utf-8"?>
<a:tblStyleLst xmlns:a="http://schemas.openxmlformats.org/drawingml/2006/main" def="{2E522BDD-1943-480C-BBE2-672E455E01C6}">
  <a:tblStyle styleId="{2E522BDD-1943-480C-BBE2-672E455E01C6}" styleName="Epinion Template - Table 1">
    <a:wholeTbl>
      <a:tcTxStyle>
        <a:fontRef idx="minor">
          <a:scrgbClr r="0" g="0" b="0"/>
        </a:fontRef>
        <a:schemeClr val="tx1"/>
      </a:tcTxStyle>
      <a:tcStyle>
        <a:tcBdr>
          <a:left>
            <a:ln>
              <a:noFill/>
            </a:ln>
          </a:left>
          <a:right>
            <a:ln>
              <a:noFill/>
            </a:ln>
          </a:right>
          <a:top>
            <a:ln>
              <a:noFill/>
            </a:ln>
          </a:top>
          <a:bottom>
            <a:ln>
              <a:noFill/>
            </a:ln>
          </a:bottom>
          <a:insideH>
            <a:ln w="3175" cmpd="sng">
              <a:solidFill>
                <a:schemeClr val="tx1">
                  <a:lumMod val="50000"/>
                  <a:lumOff val="50000"/>
                </a:schemeClr>
              </a:solidFill>
            </a:ln>
          </a:insideH>
          <a:insideV>
            <a:ln>
              <a:noFill/>
            </a:ln>
          </a:insideV>
        </a:tcBdr>
        <a:fill>
          <a:solidFill>
            <a:srgbClr val="E6E7E7"/>
          </a:solidFill>
        </a:fill>
      </a:tcStyle>
    </a:wholeTbl>
    <a:firstRow>
      <a:tcTxStyle b="on">
        <a:fontRef idx="minor">
          <a:scrgbClr r="0" g="0" b="0"/>
        </a:fontRef>
        <a:schemeClr val="tx1"/>
      </a:tcTxStyle>
      <a:tcStyle>
        <a:tcBdr>
          <a:left>
            <a:ln>
              <a:noFill/>
            </a:ln>
          </a:left>
          <a:right>
            <a:ln>
              <a:noFill/>
            </a:ln>
          </a:right>
          <a:top>
            <a:ln>
              <a:noFill/>
            </a:ln>
          </a:top>
          <a:bottom>
            <a:ln w="12700" cmpd="sng">
              <a:solidFill>
                <a:schemeClr val="tx1"/>
              </a:solidFill>
            </a:ln>
          </a:bottom>
          <a:insideH>
            <a:ln>
              <a:noFill/>
            </a:ln>
          </a:insideH>
          <a:insideV>
            <a:ln>
              <a:noFill/>
            </a:ln>
          </a:insideV>
        </a:tcBdr>
        <a:fill>
          <a:solidFill>
            <a:srgbClr val="E6E7E7"/>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5" autoAdjust="0"/>
    <p:restoredTop sz="95401" autoAdjust="0"/>
  </p:normalViewPr>
  <p:slideViewPr>
    <p:cSldViewPr snapToGrid="0" snapToObjects="1">
      <p:cViewPr>
        <p:scale>
          <a:sx n="116" d="100"/>
          <a:sy n="116" d="100"/>
        </p:scale>
        <p:origin x="-72" y="1026"/>
      </p:cViewPr>
      <p:guideLst>
        <p:guide orient="horz" pos="734"/>
        <p:guide orient="horz" pos="3456"/>
        <p:guide pos="340"/>
        <p:guide pos="2540"/>
      </p:guideLst>
    </p:cSldViewPr>
  </p:slideViewPr>
  <p:notesTextViewPr>
    <p:cViewPr>
      <p:scale>
        <a:sx n="100" d="100"/>
        <a:sy n="100" d="100"/>
      </p:scale>
      <p:origin x="0" y="0"/>
    </p:cViewPr>
  </p:notesTextViewPr>
  <p:sorterViewPr>
    <p:cViewPr>
      <p:scale>
        <a:sx n="100" d="100"/>
        <a:sy n="100" d="100"/>
      </p:scale>
      <p:origin x="0" y="-1099"/>
    </p:cViewPr>
  </p:sorterViewPr>
  <p:notesViewPr>
    <p:cSldViewPr snapToGrid="0" snapToObjects="1">
      <p:cViewPr varScale="1">
        <p:scale>
          <a:sx n="54" d="100"/>
          <a:sy n="54" d="100"/>
        </p:scale>
        <p:origin x="1212" y="78"/>
      </p:cViewPr>
      <p:guideLst>
        <p:guide orient="horz" pos="3108"/>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1" cy="493316"/>
          </a:xfrm>
          <a:prstGeom prst="rect">
            <a:avLst/>
          </a:prstGeom>
        </p:spPr>
        <p:txBody>
          <a:bodyPr vert="horz" lIns="91409" tIns="45705" rIns="91409" bIns="45705" rtlCol="0"/>
          <a:lstStyle>
            <a:lvl1pPr algn="l" defTabSz="810164" fontAlgn="auto">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15375" y="0"/>
            <a:ext cx="2918831" cy="493316"/>
          </a:xfrm>
          <a:prstGeom prst="rect">
            <a:avLst/>
          </a:prstGeom>
        </p:spPr>
        <p:txBody>
          <a:bodyPr vert="horz" lIns="91409" tIns="45705" rIns="91409" bIns="45705" rtlCol="0"/>
          <a:lstStyle>
            <a:lvl1pPr algn="r" defTabSz="810164" fontAlgn="auto">
              <a:spcBef>
                <a:spcPts val="0"/>
              </a:spcBef>
              <a:spcAft>
                <a:spcPts val="0"/>
              </a:spcAft>
              <a:defRPr sz="1100">
                <a:latin typeface="+mn-lt"/>
                <a:ea typeface="+mn-ea"/>
                <a:cs typeface="+mn-cs"/>
              </a:defRPr>
            </a:lvl1pPr>
          </a:lstStyle>
          <a:p>
            <a:pPr>
              <a:defRPr/>
            </a:pPr>
            <a:fld id="{8D3A8D49-F231-6A43-9A88-0B6F68F2526E}" type="datetimeFigureOut">
              <a:rPr lang="en-US"/>
              <a:pPr>
                <a:defRPr/>
              </a:pPr>
              <a:t>9/24/2019</a:t>
            </a:fld>
            <a:endParaRPr lang="en-US" dirty="0"/>
          </a:p>
        </p:txBody>
      </p:sp>
      <p:sp>
        <p:nvSpPr>
          <p:cNvPr id="4" name="Footer Placeholder 3"/>
          <p:cNvSpPr>
            <a:spLocks noGrp="1"/>
          </p:cNvSpPr>
          <p:nvPr>
            <p:ph type="ftr" sz="quarter" idx="2"/>
          </p:nvPr>
        </p:nvSpPr>
        <p:spPr>
          <a:xfrm>
            <a:off x="2" y="9371285"/>
            <a:ext cx="2918831" cy="493316"/>
          </a:xfrm>
          <a:prstGeom prst="rect">
            <a:avLst/>
          </a:prstGeom>
        </p:spPr>
        <p:txBody>
          <a:bodyPr vert="horz" lIns="91409" tIns="45705" rIns="91409" bIns="45705" rtlCol="0" anchor="b"/>
          <a:lstStyle>
            <a:lvl1pPr algn="l" defTabSz="810164" fontAlgn="auto">
              <a:spcBef>
                <a:spcPts val="0"/>
              </a:spcBef>
              <a:spcAft>
                <a:spcPts val="0"/>
              </a:spcAft>
              <a:defRPr sz="11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15375" y="9371285"/>
            <a:ext cx="2918831" cy="493316"/>
          </a:xfrm>
          <a:prstGeom prst="rect">
            <a:avLst/>
          </a:prstGeom>
        </p:spPr>
        <p:txBody>
          <a:bodyPr vert="horz" lIns="91409" tIns="45705" rIns="91409" bIns="45705" rtlCol="0" anchor="b"/>
          <a:lstStyle>
            <a:lvl1pPr algn="r" defTabSz="810164" fontAlgn="auto">
              <a:spcBef>
                <a:spcPts val="0"/>
              </a:spcBef>
              <a:spcAft>
                <a:spcPts val="0"/>
              </a:spcAft>
              <a:defRPr sz="1100">
                <a:latin typeface="+mn-lt"/>
                <a:ea typeface="+mn-ea"/>
                <a:cs typeface="+mn-cs"/>
              </a:defRPr>
            </a:lvl1pPr>
          </a:lstStyle>
          <a:p>
            <a:pPr>
              <a:defRPr/>
            </a:pPr>
            <a:fld id="{3999ADCB-E63F-5841-8342-8A24D8F8BAA5}" type="slidenum">
              <a:rPr lang="en-US"/>
              <a:pPr>
                <a:defRPr/>
              </a:pPr>
              <a:t>‹nr.›</a:t>
            </a:fld>
            <a:endParaRPr lang="en-US" dirty="0"/>
          </a:p>
        </p:txBody>
      </p:sp>
    </p:spTree>
    <p:extLst>
      <p:ext uri="{BB962C8B-B14F-4D97-AF65-F5344CB8AC3E}">
        <p14:creationId xmlns:p14="http://schemas.microsoft.com/office/powerpoint/2010/main" val="3317383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1" cy="493316"/>
          </a:xfrm>
          <a:prstGeom prst="rect">
            <a:avLst/>
          </a:prstGeom>
        </p:spPr>
        <p:txBody>
          <a:bodyPr vert="horz" lIns="91409" tIns="45705" rIns="91409" bIns="45705" rtlCol="0"/>
          <a:lstStyle>
            <a:lvl1pPr algn="l" defTabSz="810164" fontAlgn="auto">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15375" y="0"/>
            <a:ext cx="2918831" cy="493316"/>
          </a:xfrm>
          <a:prstGeom prst="rect">
            <a:avLst/>
          </a:prstGeom>
        </p:spPr>
        <p:txBody>
          <a:bodyPr vert="horz" lIns="91409" tIns="45705" rIns="91409" bIns="45705" rtlCol="0"/>
          <a:lstStyle>
            <a:lvl1pPr algn="r" defTabSz="810164" fontAlgn="auto">
              <a:spcBef>
                <a:spcPts val="0"/>
              </a:spcBef>
              <a:spcAft>
                <a:spcPts val="0"/>
              </a:spcAft>
              <a:defRPr sz="1100">
                <a:latin typeface="+mn-lt"/>
                <a:ea typeface="+mn-ea"/>
                <a:cs typeface="+mn-cs"/>
              </a:defRPr>
            </a:lvl1pPr>
          </a:lstStyle>
          <a:p>
            <a:pPr>
              <a:defRPr/>
            </a:pPr>
            <a:fld id="{17226017-9A39-AF4C-8AA4-D8B163461054}" type="datetimeFigureOut">
              <a:rPr lang="en-US"/>
              <a:pPr>
                <a:defRPr/>
              </a:pPr>
              <a:t>9/24/2019</a:t>
            </a:fld>
            <a:endParaRPr lang="en-US" dirty="0"/>
          </a:p>
        </p:txBody>
      </p:sp>
      <p:sp>
        <p:nvSpPr>
          <p:cNvPr id="4" name="Slide Image Placeholder 3"/>
          <p:cNvSpPr>
            <a:spLocks noGrp="1" noRot="1" noChangeAspect="1"/>
          </p:cNvSpPr>
          <p:nvPr>
            <p:ph type="sldImg" idx="2"/>
          </p:nvPr>
        </p:nvSpPr>
        <p:spPr>
          <a:xfrm>
            <a:off x="406400" y="739775"/>
            <a:ext cx="5922963" cy="37020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09" tIns="45705" rIns="91409" bIns="4570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371285"/>
            <a:ext cx="2918831" cy="493316"/>
          </a:xfrm>
          <a:prstGeom prst="rect">
            <a:avLst/>
          </a:prstGeom>
        </p:spPr>
        <p:txBody>
          <a:bodyPr vert="horz" lIns="91409" tIns="45705" rIns="91409" bIns="45705" rtlCol="0" anchor="b"/>
          <a:lstStyle>
            <a:lvl1pPr algn="l" defTabSz="810164" fontAlgn="auto">
              <a:spcBef>
                <a:spcPts val="0"/>
              </a:spcBef>
              <a:spcAft>
                <a:spcPts val="0"/>
              </a:spcAft>
              <a:defRPr sz="11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15375" y="9371285"/>
            <a:ext cx="2918831" cy="493316"/>
          </a:xfrm>
          <a:prstGeom prst="rect">
            <a:avLst/>
          </a:prstGeom>
        </p:spPr>
        <p:txBody>
          <a:bodyPr vert="horz" lIns="91409" tIns="45705" rIns="91409" bIns="45705" rtlCol="0" anchor="b"/>
          <a:lstStyle>
            <a:lvl1pPr algn="r" defTabSz="810164" fontAlgn="auto">
              <a:spcBef>
                <a:spcPts val="0"/>
              </a:spcBef>
              <a:spcAft>
                <a:spcPts val="0"/>
              </a:spcAft>
              <a:defRPr sz="1100">
                <a:latin typeface="+mn-lt"/>
                <a:ea typeface="+mn-ea"/>
                <a:cs typeface="+mn-cs"/>
              </a:defRPr>
            </a:lvl1pPr>
          </a:lstStyle>
          <a:p>
            <a:pPr>
              <a:defRPr/>
            </a:pPr>
            <a:fld id="{B477A22F-F93C-0646-9FE8-47A526A4E0BC}" type="slidenum">
              <a:rPr lang="en-US"/>
              <a:pPr>
                <a:defRPr/>
              </a:pPr>
              <a:t>‹nr.›</a:t>
            </a:fld>
            <a:endParaRPr lang="en-US" dirty="0"/>
          </a:p>
        </p:txBody>
      </p:sp>
    </p:spTree>
    <p:extLst>
      <p:ext uri="{BB962C8B-B14F-4D97-AF65-F5344CB8AC3E}">
        <p14:creationId xmlns:p14="http://schemas.microsoft.com/office/powerpoint/2010/main" val="2491833388"/>
      </p:ext>
    </p:extLst>
  </p:cSld>
  <p:clrMap bg1="lt1" tx1="dk1" bg2="lt2" tx2="dk2" accent1="accent1" accent2="accent2" accent3="accent3" accent4="accent4" accent5="accent5" accent6="accent6" hlink="hlink" folHlink="folHlink"/>
  <p:hf hdr="0" ftr="0" dt="0"/>
  <p:notesStyle>
    <a:lvl1pPr algn="l" defTabSz="809592"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04797" algn="l" defTabSz="809592"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09592" algn="l" defTabSz="809592"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214390" algn="l" defTabSz="809592"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620773" algn="l" defTabSz="809592"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026001" algn="l" defTabSz="810401" rtl="0" eaLnBrk="1" latinLnBrk="0" hangingPunct="1">
      <a:defRPr sz="1100" kern="1200">
        <a:solidFill>
          <a:schemeClr val="tx1"/>
        </a:solidFill>
        <a:latin typeface="+mn-lt"/>
        <a:ea typeface="+mn-ea"/>
        <a:cs typeface="+mn-cs"/>
      </a:defRPr>
    </a:lvl6pPr>
    <a:lvl7pPr marL="2431201" algn="l" defTabSz="810401" rtl="0" eaLnBrk="1" latinLnBrk="0" hangingPunct="1">
      <a:defRPr sz="1100" kern="1200">
        <a:solidFill>
          <a:schemeClr val="tx1"/>
        </a:solidFill>
        <a:latin typeface="+mn-lt"/>
        <a:ea typeface="+mn-ea"/>
        <a:cs typeface="+mn-cs"/>
      </a:defRPr>
    </a:lvl7pPr>
    <a:lvl8pPr marL="2836401" algn="l" defTabSz="810401" rtl="0" eaLnBrk="1" latinLnBrk="0" hangingPunct="1">
      <a:defRPr sz="1100" kern="1200">
        <a:solidFill>
          <a:schemeClr val="tx1"/>
        </a:solidFill>
        <a:latin typeface="+mn-lt"/>
        <a:ea typeface="+mn-ea"/>
        <a:cs typeface="+mn-cs"/>
      </a:defRPr>
    </a:lvl8pPr>
    <a:lvl9pPr marL="3241601" algn="l" defTabSz="81040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77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8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78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5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49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19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36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48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55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08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2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fld id="{B477A22F-F93C-0646-9FE8-47A526A4E0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59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1713831"/>
            <a:ext cx="8065008" cy="322572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328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4">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539496" y="1713831"/>
            <a:ext cx="5266515"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9413106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 2 Columns - 20">
    <p:bg>
      <p:bgPr>
        <a:solidFill>
          <a:schemeClr val="bg1"/>
        </a:solid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23"/>
          </p:nvPr>
        </p:nvSpPr>
        <p:spPr bwMode="auto">
          <a:xfrm>
            <a:off x="539497" y="507399"/>
            <a:ext cx="6418144" cy="4697917"/>
          </a:xfrm>
          <a:custGeom>
            <a:avLst/>
            <a:gdLst>
              <a:gd name="connsiteX0" fmla="*/ 0 w 6418144"/>
              <a:gd name="connsiteY0" fmla="*/ 0 h 4697917"/>
              <a:gd name="connsiteX1" fmla="*/ 6418143 w 6418144"/>
              <a:gd name="connsiteY1" fmla="*/ 0 h 4697917"/>
              <a:gd name="connsiteX2" fmla="*/ 6418143 w 6418144"/>
              <a:gd name="connsiteY2" fmla="*/ 2416871 h 4697917"/>
              <a:gd name="connsiteX3" fmla="*/ 6418144 w 6418144"/>
              <a:gd name="connsiteY3" fmla="*/ 2416871 h 4697917"/>
              <a:gd name="connsiteX4" fmla="*/ 6418144 w 6418144"/>
              <a:gd name="connsiteY4" fmla="*/ 4697917 h 4697917"/>
              <a:gd name="connsiteX5" fmla="*/ 3466044 w 6418144"/>
              <a:gd name="connsiteY5" fmla="*/ 4697917 h 4697917"/>
              <a:gd name="connsiteX6" fmla="*/ 3293720 w 6418144"/>
              <a:gd name="connsiteY6" fmla="*/ 4697917 h 4697917"/>
              <a:gd name="connsiteX7" fmla="*/ 0 w 6418144"/>
              <a:gd name="connsiteY7" fmla="*/ 4697917 h 4697917"/>
              <a:gd name="connsiteX8" fmla="*/ 0 w 6418144"/>
              <a:gd name="connsiteY8" fmla="*/ 2548072 h 4697917"/>
              <a:gd name="connsiteX9" fmla="*/ 0 w 6418144"/>
              <a:gd name="connsiteY9" fmla="*/ 2416871 h 46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8144" h="4697917">
                <a:moveTo>
                  <a:pt x="0" y="0"/>
                </a:moveTo>
                <a:lnTo>
                  <a:pt x="6418143" y="0"/>
                </a:lnTo>
                <a:lnTo>
                  <a:pt x="6418143" y="2416871"/>
                </a:lnTo>
                <a:lnTo>
                  <a:pt x="6418144" y="2416871"/>
                </a:lnTo>
                <a:lnTo>
                  <a:pt x="6418144" y="4697917"/>
                </a:lnTo>
                <a:lnTo>
                  <a:pt x="3466044" y="4697917"/>
                </a:lnTo>
                <a:lnTo>
                  <a:pt x="3293720" y="4697917"/>
                </a:lnTo>
                <a:lnTo>
                  <a:pt x="0" y="4697917"/>
                </a:lnTo>
                <a:lnTo>
                  <a:pt x="0" y="2548072"/>
                </a:lnTo>
                <a:lnTo>
                  <a:pt x="0" y="2416871"/>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7126936" y="507397"/>
            <a:ext cx="1477565" cy="2047210"/>
          </a:xfrm>
        </p:spPr>
        <p:txBody>
          <a:bodyPr/>
          <a:lstStyle>
            <a:lvl1pPr>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7126936" y="1943101"/>
            <a:ext cx="1477565" cy="611506"/>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7126939" y="3055471"/>
            <a:ext cx="1477562" cy="2149845"/>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Picture Placeholder 11"/>
          <p:cNvSpPr>
            <a:spLocks noGrp="1"/>
          </p:cNvSpPr>
          <p:nvPr>
            <p:ph type="pic" sz="quarter" idx="36"/>
          </p:nvPr>
        </p:nvSpPr>
        <p:spPr>
          <a:xfrm>
            <a:off x="783460" y="4742054"/>
            <a:ext cx="5930219"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782175" y="1184470"/>
            <a:ext cx="5932788" cy="349139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6"/>
          <p:cNvSpPr>
            <a:spLocks noGrp="1"/>
          </p:cNvSpPr>
          <p:nvPr>
            <p:ph type="body" sz="quarter" idx="45" hasCustomPrompt="1"/>
          </p:nvPr>
        </p:nvSpPr>
        <p:spPr>
          <a:xfrm>
            <a:off x="782175" y="4817388"/>
            <a:ext cx="4384461"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46" hasCustomPrompt="1"/>
          </p:nvPr>
        </p:nvSpPr>
        <p:spPr>
          <a:xfrm>
            <a:off x="5169917"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Picture Placeholder 11"/>
          <p:cNvSpPr>
            <a:spLocks noGrp="1"/>
          </p:cNvSpPr>
          <p:nvPr>
            <p:ph type="pic" sz="quarter" idx="35"/>
          </p:nvPr>
        </p:nvSpPr>
        <p:spPr>
          <a:xfrm>
            <a:off x="783460" y="1109135"/>
            <a:ext cx="5930219"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44"/>
          </p:nvPr>
        </p:nvSpPr>
        <p:spPr>
          <a:xfrm>
            <a:off x="782175" y="775498"/>
            <a:ext cx="593278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6150905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 2 Columns - 21">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2" name="Text Placeholder 14"/>
          <p:cNvSpPr>
            <a:spLocks noGrp="1"/>
          </p:cNvSpPr>
          <p:nvPr>
            <p:ph type="body" sz="quarter" idx="20"/>
          </p:nvPr>
        </p:nvSpPr>
        <p:spPr>
          <a:xfrm>
            <a:off x="539496" y="1577441"/>
            <a:ext cx="3868198" cy="3566058"/>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35"/>
          </p:nvPr>
        </p:nvSpPr>
        <p:spPr>
          <a:xfrm>
            <a:off x="783817" y="2115147"/>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Picture Placeholder 11"/>
          <p:cNvSpPr>
            <a:spLocks noGrp="1"/>
          </p:cNvSpPr>
          <p:nvPr>
            <p:ph type="pic" sz="quarter" idx="36"/>
          </p:nvPr>
        </p:nvSpPr>
        <p:spPr>
          <a:xfrm>
            <a:off x="783817" y="4734839"/>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 name="Content Placeholder 4"/>
          <p:cNvSpPr>
            <a:spLocks noGrp="1"/>
          </p:cNvSpPr>
          <p:nvPr>
            <p:ph sz="quarter" idx="37" hasCustomPrompt="1"/>
          </p:nvPr>
        </p:nvSpPr>
        <p:spPr>
          <a:xfrm>
            <a:off x="783816" y="2195125"/>
            <a:ext cx="338328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44"/>
          </p:nvPr>
        </p:nvSpPr>
        <p:spPr>
          <a:xfrm>
            <a:off x="783816" y="1776866"/>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16" name="Content Placeholder 7"/>
          <p:cNvSpPr>
            <a:spLocks noGrp="1"/>
          </p:cNvSpPr>
          <p:nvPr>
            <p:ph sz="quarter" idx="45" hasCustomPrompt="1"/>
          </p:nvPr>
        </p:nvSpPr>
        <p:spPr>
          <a:xfrm>
            <a:off x="4979195" y="1776865"/>
            <a:ext cx="3625309" cy="336663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1" name="Text Placeholder 6"/>
          <p:cNvSpPr>
            <a:spLocks noGrp="1"/>
          </p:cNvSpPr>
          <p:nvPr>
            <p:ph type="body" sz="quarter" idx="70" hasCustomPrompt="1"/>
          </p:nvPr>
        </p:nvSpPr>
        <p:spPr>
          <a:xfrm>
            <a:off x="783816" y="4814818"/>
            <a:ext cx="2551602"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3" name="Text Placeholder 6"/>
          <p:cNvSpPr>
            <a:spLocks noGrp="1"/>
          </p:cNvSpPr>
          <p:nvPr>
            <p:ph type="body" sz="quarter" idx="71" hasCustomPrompt="1"/>
          </p:nvPr>
        </p:nvSpPr>
        <p:spPr>
          <a:xfrm>
            <a:off x="3336151" y="4814818"/>
            <a:ext cx="830945"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14457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 2 Columns - 22">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20"/>
          </p:nvPr>
        </p:nvSpPr>
        <p:spPr>
          <a:xfrm>
            <a:off x="539496" y="1577441"/>
            <a:ext cx="5682710"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Picture Placeholder 11"/>
          <p:cNvSpPr>
            <a:spLocks noGrp="1"/>
          </p:cNvSpPr>
          <p:nvPr>
            <p:ph type="pic" sz="quarter" idx="35"/>
          </p:nvPr>
        </p:nvSpPr>
        <p:spPr>
          <a:xfrm>
            <a:off x="783817" y="2115789"/>
            <a:ext cx="5191821"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4" name="Picture Placeholder 11"/>
          <p:cNvSpPr>
            <a:spLocks noGrp="1"/>
          </p:cNvSpPr>
          <p:nvPr>
            <p:ph type="pic" sz="quarter" idx="36"/>
          </p:nvPr>
        </p:nvSpPr>
        <p:spPr>
          <a:xfrm>
            <a:off x="783817" y="4736767"/>
            <a:ext cx="5191821"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783816" y="2196410"/>
            <a:ext cx="519407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10"/>
          <p:cNvSpPr>
            <a:spLocks noGrp="1"/>
          </p:cNvSpPr>
          <p:nvPr>
            <p:ph type="body" sz="quarter" idx="44"/>
          </p:nvPr>
        </p:nvSpPr>
        <p:spPr>
          <a:xfrm>
            <a:off x="783816" y="1776866"/>
            <a:ext cx="519407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27" name="Text Placeholder 6"/>
          <p:cNvSpPr>
            <a:spLocks noGrp="1"/>
          </p:cNvSpPr>
          <p:nvPr>
            <p:ph type="body" sz="quarter" idx="45" hasCustomPrompt="1"/>
          </p:nvPr>
        </p:nvSpPr>
        <p:spPr>
          <a:xfrm>
            <a:off x="783818" y="4817388"/>
            <a:ext cx="3649022"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8" name="Text Placeholder 6"/>
          <p:cNvSpPr>
            <a:spLocks noGrp="1"/>
          </p:cNvSpPr>
          <p:nvPr>
            <p:ph type="body" sz="quarter" idx="46" hasCustomPrompt="1"/>
          </p:nvPr>
        </p:nvSpPr>
        <p:spPr>
          <a:xfrm>
            <a:off x="4432840"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1" name="Content Placeholder 7"/>
          <p:cNvSpPr>
            <a:spLocks noGrp="1"/>
          </p:cNvSpPr>
          <p:nvPr>
            <p:ph sz="quarter" idx="17" hasCustomPrompt="1"/>
          </p:nvPr>
        </p:nvSpPr>
        <p:spPr>
          <a:xfrm>
            <a:off x="6471184" y="1776865"/>
            <a:ext cx="2133320" cy="336663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6575312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 - 2 Columns - 23">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2" name="Content Placeholder 7"/>
          <p:cNvSpPr>
            <a:spLocks noGrp="1"/>
          </p:cNvSpPr>
          <p:nvPr>
            <p:ph sz="quarter" idx="87" hasCustomPrompt="1"/>
          </p:nvPr>
        </p:nvSpPr>
        <p:spPr>
          <a:xfrm>
            <a:off x="2358682" y="507397"/>
            <a:ext cx="607161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8"/>
          <p:cNvSpPr>
            <a:spLocks noGrp="1"/>
          </p:cNvSpPr>
          <p:nvPr>
            <p:ph type="body" sz="quarter" idx="23"/>
          </p:nvPr>
        </p:nvSpPr>
        <p:spPr bwMode="auto">
          <a:xfrm>
            <a:off x="2186357" y="2924270"/>
            <a:ext cx="6418144" cy="2281046"/>
          </a:xfrm>
          <a:custGeom>
            <a:avLst/>
            <a:gdLst>
              <a:gd name="connsiteX0" fmla="*/ 0 w 6418144"/>
              <a:gd name="connsiteY0" fmla="*/ 0 h 2281046"/>
              <a:gd name="connsiteX1" fmla="*/ 3293720 w 6418144"/>
              <a:gd name="connsiteY1" fmla="*/ 0 h 2281046"/>
              <a:gd name="connsiteX2" fmla="*/ 3466044 w 6418144"/>
              <a:gd name="connsiteY2" fmla="*/ 0 h 2281046"/>
              <a:gd name="connsiteX3" fmla="*/ 6418144 w 6418144"/>
              <a:gd name="connsiteY3" fmla="*/ 0 h 2281046"/>
              <a:gd name="connsiteX4" fmla="*/ 6418144 w 6418144"/>
              <a:gd name="connsiteY4" fmla="*/ 2281046 h 2281046"/>
              <a:gd name="connsiteX5" fmla="*/ 3466044 w 6418144"/>
              <a:gd name="connsiteY5" fmla="*/ 2281046 h 2281046"/>
              <a:gd name="connsiteX6" fmla="*/ 3293720 w 6418144"/>
              <a:gd name="connsiteY6" fmla="*/ 2281046 h 2281046"/>
              <a:gd name="connsiteX7" fmla="*/ 0 w 6418144"/>
              <a:gd name="connsiteY7" fmla="*/ 2281046 h 2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144" h="2281046">
                <a:moveTo>
                  <a:pt x="0" y="0"/>
                </a:moveTo>
                <a:lnTo>
                  <a:pt x="3293720" y="0"/>
                </a:lnTo>
                <a:lnTo>
                  <a:pt x="3466044" y="0"/>
                </a:lnTo>
                <a:lnTo>
                  <a:pt x="6418144" y="0"/>
                </a:lnTo>
                <a:lnTo>
                  <a:pt x="6418144" y="2281046"/>
                </a:lnTo>
                <a:lnTo>
                  <a:pt x="3466044" y="2281046"/>
                </a:lnTo>
                <a:lnTo>
                  <a:pt x="3293720" y="2281046"/>
                </a:lnTo>
                <a:lnTo>
                  <a:pt x="0" y="2281046"/>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0" name="Picture Placeholder 11"/>
          <p:cNvSpPr>
            <a:spLocks noGrp="1"/>
          </p:cNvSpPr>
          <p:nvPr>
            <p:ph type="pic" sz="quarter" idx="81"/>
          </p:nvPr>
        </p:nvSpPr>
        <p:spPr>
          <a:xfrm>
            <a:off x="2358681" y="3304798"/>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1" name="Text Placeholder 20"/>
          <p:cNvSpPr>
            <a:spLocks noGrp="1"/>
          </p:cNvSpPr>
          <p:nvPr>
            <p:ph type="body" sz="quarter" idx="82"/>
          </p:nvPr>
        </p:nvSpPr>
        <p:spPr bwMode="auto">
          <a:xfrm>
            <a:off x="2358680" y="3055471"/>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22" name="Picture Placeholder 11"/>
          <p:cNvSpPr>
            <a:spLocks noGrp="1"/>
          </p:cNvSpPr>
          <p:nvPr>
            <p:ph type="pic" sz="quarter" idx="83"/>
          </p:nvPr>
        </p:nvSpPr>
        <p:spPr>
          <a:xfrm>
            <a:off x="2358681" y="489569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6" name="Text Placeholder 6"/>
          <p:cNvSpPr>
            <a:spLocks noGrp="1"/>
          </p:cNvSpPr>
          <p:nvPr>
            <p:ph type="body" sz="quarter" idx="84" hasCustomPrompt="1"/>
          </p:nvPr>
        </p:nvSpPr>
        <p:spPr>
          <a:xfrm>
            <a:off x="2358680" y="4960652"/>
            <a:ext cx="536726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85" hasCustomPrompt="1"/>
          </p:nvPr>
        </p:nvSpPr>
        <p:spPr>
          <a:xfrm>
            <a:off x="7725944"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Content Placeholder 27"/>
          <p:cNvSpPr>
            <a:spLocks noGrp="1"/>
          </p:cNvSpPr>
          <p:nvPr>
            <p:ph sz="quarter" idx="86" hasCustomPrompt="1"/>
          </p:nvPr>
        </p:nvSpPr>
        <p:spPr bwMode="auto">
          <a:xfrm>
            <a:off x="2358680" y="3369755"/>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20280561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 2 Columns - 2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2186357" y="507399"/>
            <a:ext cx="641814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2358680" y="247833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2358680" y="2543131"/>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7725944"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2358681" y="887764"/>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235868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2358680" y="952558"/>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7" name="Content Placeholder 7"/>
          <p:cNvSpPr>
            <a:spLocks noGrp="1"/>
          </p:cNvSpPr>
          <p:nvPr>
            <p:ph sz="quarter" idx="87" hasCustomPrompt="1"/>
          </p:nvPr>
        </p:nvSpPr>
        <p:spPr>
          <a:xfrm>
            <a:off x="2358682" y="3052152"/>
            <a:ext cx="607161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9908314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rt - 2 Columns - 2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r">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r">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r">
              <a:spcAft>
                <a:spcPts val="400"/>
              </a:spcAft>
              <a:defRPr sz="900" kern="0" spc="0">
                <a:latin typeface="Calibri" panose="020F0502020204030204" pitchFamily="34" charset="0"/>
              </a:defRPr>
            </a:lvl1pPr>
            <a:lvl2pPr algn="r">
              <a:spcAft>
                <a:spcPts val="400"/>
              </a:spcAft>
              <a:defRPr sz="800" kern="0" spc="0">
                <a:latin typeface="Calibri" panose="020F0502020204030204" pitchFamily="34" charset="0"/>
              </a:defRPr>
            </a:lvl2pPr>
            <a:lvl3pPr algn="r">
              <a:spcAft>
                <a:spcPts val="400"/>
              </a:spcAft>
              <a:defRPr sz="700" kern="0" spc="0">
                <a:latin typeface="Calibri" panose="020F0502020204030204" pitchFamily="34" charset="0"/>
              </a:defRPr>
            </a:lvl3pPr>
            <a:lvl4pPr algn="r">
              <a:spcAft>
                <a:spcPts val="400"/>
              </a:spcAft>
              <a:defRPr sz="600" kern="0" spc="0">
                <a:latin typeface="Calibri" panose="020F0502020204030204" pitchFamily="34" charset="0"/>
              </a:defRPr>
            </a:lvl4pPr>
            <a:lvl5pPr algn="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2186357" y="507399"/>
            <a:ext cx="6418143" cy="301473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2356800" y="3207143"/>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2356800" y="3272914"/>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7724064" y="327453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2358681" y="888740"/>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235868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2358680" y="954510"/>
            <a:ext cx="6073497" cy="21960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7" name="Content Placeholder 7"/>
          <p:cNvSpPr>
            <a:spLocks noGrp="1"/>
          </p:cNvSpPr>
          <p:nvPr>
            <p:ph sz="quarter" idx="87" hasCustomPrompt="1"/>
          </p:nvPr>
        </p:nvSpPr>
        <p:spPr>
          <a:xfrm>
            <a:off x="2358682" y="3729234"/>
            <a:ext cx="6071616" cy="1476081"/>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5406070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rt - 2 Columns - 2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7126935"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7126935"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7126938"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539497" y="507399"/>
            <a:ext cx="6418143" cy="301473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712760" y="3207143"/>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712760" y="3272914"/>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6079085" y="327453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712760" y="888740"/>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71182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711820" y="954510"/>
            <a:ext cx="6073497" cy="21960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7" name="Content Placeholder 7"/>
          <p:cNvSpPr>
            <a:spLocks noGrp="1"/>
          </p:cNvSpPr>
          <p:nvPr>
            <p:ph sz="quarter" idx="87" hasCustomPrompt="1"/>
          </p:nvPr>
        </p:nvSpPr>
        <p:spPr>
          <a:xfrm>
            <a:off x="711820" y="3729234"/>
            <a:ext cx="6073497" cy="1476081"/>
          </a:xfrm>
        </p:spPr>
        <p:txBody>
          <a:bodyPr/>
          <a:lstStyle>
            <a:lvl1pPr algn="l">
              <a:spcAft>
                <a:spcPts val="400"/>
              </a:spcAft>
              <a:defRPr sz="1000" kern="0" spc="0">
                <a:latin typeface="Calibri" panose="020F0502020204030204" pitchFamily="34" charset="0"/>
              </a:defRPr>
            </a:lvl1pPr>
            <a:lvl2pPr algn="l">
              <a:spcAft>
                <a:spcPts val="400"/>
              </a:spcAft>
              <a:defRPr sz="900" kern="0" spc="0">
                <a:latin typeface="Calibri" panose="020F0502020204030204" pitchFamily="34" charset="0"/>
              </a:defRPr>
            </a:lvl2pPr>
            <a:lvl3pPr algn="l">
              <a:spcAft>
                <a:spcPts val="400"/>
              </a:spcAft>
              <a:defRPr sz="800" kern="0" spc="0">
                <a:latin typeface="Calibri" panose="020F0502020204030204" pitchFamily="34" charset="0"/>
              </a:defRPr>
            </a:lvl3pPr>
            <a:lvl4pPr algn="l">
              <a:spcAft>
                <a:spcPts val="400"/>
              </a:spcAft>
              <a:defRPr sz="700" kern="0" spc="0">
                <a:latin typeface="Calibri" panose="020F0502020204030204" pitchFamily="34" charset="0"/>
              </a:defRPr>
            </a:lvl4pPr>
            <a:lvl5pPr algn="l">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6165502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rt - 2 Columns - 27">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2186357" y="1112140"/>
            <a:ext cx="6418143" cy="34907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2360561" y="428868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2360561" y="4354456"/>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7727825" y="4356074"/>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2360562" y="1493483"/>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2360561" y="1243343"/>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2360561" y="1559253"/>
            <a:ext cx="6073497" cy="26728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09509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rt - 2 Columns - 2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3" name="Text Placeholder 9"/>
          <p:cNvSpPr>
            <a:spLocks noGrp="1"/>
          </p:cNvSpPr>
          <p:nvPr>
            <p:ph type="body" sz="quarter" idx="13"/>
          </p:nvPr>
        </p:nvSpPr>
        <p:spPr>
          <a:xfrm>
            <a:off x="7126935"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7126938" y="3055471"/>
            <a:ext cx="1477562" cy="2149845"/>
          </a:xfrm>
        </p:spPr>
        <p:txBody>
          <a:bodyPr/>
          <a:lstStyle>
            <a:lvl1pPr algn="r">
              <a:spcAft>
                <a:spcPts val="400"/>
              </a:spcAft>
              <a:defRPr sz="900" kern="0" spc="0">
                <a:latin typeface="Calibri" panose="020F0502020204030204" pitchFamily="34" charset="0"/>
              </a:defRPr>
            </a:lvl1pPr>
            <a:lvl2pPr algn="r">
              <a:spcAft>
                <a:spcPts val="400"/>
              </a:spcAft>
              <a:defRPr sz="800" kern="0" spc="0">
                <a:latin typeface="Calibri" panose="020F0502020204030204" pitchFamily="34" charset="0"/>
              </a:defRPr>
            </a:lvl2pPr>
            <a:lvl3pPr algn="r">
              <a:spcAft>
                <a:spcPts val="400"/>
              </a:spcAft>
              <a:defRPr sz="700" kern="0" spc="0">
                <a:latin typeface="Calibri" panose="020F0502020204030204" pitchFamily="34" charset="0"/>
              </a:defRPr>
            </a:lvl3pPr>
            <a:lvl4pPr algn="r">
              <a:spcAft>
                <a:spcPts val="400"/>
              </a:spcAft>
              <a:defRPr sz="600" kern="0" spc="0">
                <a:latin typeface="Calibri" panose="020F0502020204030204" pitchFamily="34" charset="0"/>
              </a:defRPr>
            </a:lvl4pPr>
            <a:lvl5pPr algn="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539497" y="1112140"/>
            <a:ext cx="6418143" cy="3490721"/>
          </a:xfrm>
          <a:solidFill>
            <a:srgbClr val="F1F1F2"/>
          </a:solidFill>
        </p:spPr>
        <p:txBody>
          <a:bodyPr/>
          <a:lstStyle>
            <a:lvl1pPr algn="l">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712760" y="428868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712760" y="4354456"/>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6079085" y="4356074"/>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712760" y="1493483"/>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711820" y="1243343"/>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711820" y="1559253"/>
            <a:ext cx="6073497" cy="26728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2" name="Title 10"/>
          <p:cNvSpPr>
            <a:spLocks noGrp="1"/>
          </p:cNvSpPr>
          <p:nvPr>
            <p:ph type="title"/>
          </p:nvPr>
        </p:nvSpPr>
        <p:spPr>
          <a:xfrm>
            <a:off x="7126935"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152730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rt - 2 Columns - 2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9" name="Text Placeholder 14"/>
          <p:cNvSpPr>
            <a:spLocks noGrp="1"/>
          </p:cNvSpPr>
          <p:nvPr>
            <p:ph type="body" sz="quarter" idx="74"/>
          </p:nvPr>
        </p:nvSpPr>
        <p:spPr>
          <a:xfrm>
            <a:off x="2186357" y="1451867"/>
            <a:ext cx="6418143" cy="34907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2360561" y="4628413"/>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2360561" y="4694183"/>
            <a:ext cx="5367528"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7727825" y="469580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2360562" y="1833210"/>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2360561" y="158307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2360561" y="1898980"/>
            <a:ext cx="6073497" cy="26728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2" name="Title 1"/>
          <p:cNvSpPr>
            <a:spLocks noGrp="1"/>
          </p:cNvSpPr>
          <p:nvPr>
            <p:ph type="title"/>
          </p:nvPr>
        </p:nvSpPr>
        <p:spPr>
          <a:xfrm>
            <a:off x="2186356" y="576072"/>
            <a:ext cx="6418147" cy="603504"/>
          </a:xfrm>
        </p:spPr>
        <p:txBody>
          <a:bodyPr/>
          <a:lstStyle>
            <a:lvl1pPr>
              <a:defRPr>
                <a:latin typeface="Calibri" panose="020F0502020204030204" pitchFamily="34" charset="0"/>
              </a:defRPr>
            </a:lvl1pPr>
          </a:lstStyle>
          <a:p>
            <a:r>
              <a:rPr lang="en-US" dirty="0"/>
              <a:t>Click to edit Master title style</a:t>
            </a:r>
          </a:p>
        </p:txBody>
      </p:sp>
      <p:sp>
        <p:nvSpPr>
          <p:cNvPr id="17" name="Text Placeholder 9"/>
          <p:cNvSpPr>
            <a:spLocks noGrp="1"/>
          </p:cNvSpPr>
          <p:nvPr>
            <p:ph type="body" sz="quarter" idx="13"/>
          </p:nvPr>
        </p:nvSpPr>
        <p:spPr>
          <a:xfrm>
            <a:off x="539496" y="1810808"/>
            <a:ext cx="1477565" cy="2672807"/>
          </a:xfrm>
        </p:spPr>
        <p:txBody>
          <a:bodyPr tIns="0"/>
          <a:lstStyle>
            <a:lvl1pPr marL="0" indent="0" algn="r">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1365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5">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6"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5266515"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3168182" y="1713831"/>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9740966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rt - 2 Columns - 30">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5" name="Text Placeholder 14"/>
          <p:cNvSpPr>
            <a:spLocks noGrp="1"/>
          </p:cNvSpPr>
          <p:nvPr>
            <p:ph type="body" sz="quarter" idx="74"/>
          </p:nvPr>
        </p:nvSpPr>
        <p:spPr>
          <a:xfrm>
            <a:off x="539496" y="1451867"/>
            <a:ext cx="6418143" cy="34907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6" name="Picture Placeholder 11"/>
          <p:cNvSpPr>
            <a:spLocks noGrp="1"/>
          </p:cNvSpPr>
          <p:nvPr>
            <p:ph type="pic" sz="quarter" idx="78"/>
          </p:nvPr>
        </p:nvSpPr>
        <p:spPr>
          <a:xfrm>
            <a:off x="712759" y="4628413"/>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7" name="Text Placeholder 6"/>
          <p:cNvSpPr>
            <a:spLocks noGrp="1"/>
          </p:cNvSpPr>
          <p:nvPr>
            <p:ph type="body" sz="quarter" idx="79" hasCustomPrompt="1"/>
          </p:nvPr>
        </p:nvSpPr>
        <p:spPr>
          <a:xfrm>
            <a:off x="712758" y="4694182"/>
            <a:ext cx="5366325" cy="138779"/>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8" name="Text Placeholder 6"/>
          <p:cNvSpPr>
            <a:spLocks noGrp="1"/>
          </p:cNvSpPr>
          <p:nvPr>
            <p:ph type="body" sz="quarter" idx="80" hasCustomPrompt="1"/>
          </p:nvPr>
        </p:nvSpPr>
        <p:spPr>
          <a:xfrm>
            <a:off x="6079084" y="469580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2" name="Picture Placeholder 11"/>
          <p:cNvSpPr>
            <a:spLocks noGrp="1"/>
          </p:cNvSpPr>
          <p:nvPr>
            <p:ph type="pic" sz="quarter" idx="93"/>
          </p:nvPr>
        </p:nvSpPr>
        <p:spPr>
          <a:xfrm>
            <a:off x="712759" y="1833210"/>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7" name="Text Placeholder 36"/>
          <p:cNvSpPr>
            <a:spLocks noGrp="1"/>
          </p:cNvSpPr>
          <p:nvPr>
            <p:ph type="body" sz="quarter" idx="94"/>
          </p:nvPr>
        </p:nvSpPr>
        <p:spPr bwMode="auto">
          <a:xfrm>
            <a:off x="711819" y="158307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Content Placeholder 37"/>
          <p:cNvSpPr>
            <a:spLocks noGrp="1"/>
          </p:cNvSpPr>
          <p:nvPr>
            <p:ph sz="quarter" idx="96" hasCustomPrompt="1"/>
          </p:nvPr>
        </p:nvSpPr>
        <p:spPr bwMode="auto">
          <a:xfrm>
            <a:off x="711819" y="1898980"/>
            <a:ext cx="6073497" cy="2672807"/>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40" name="Title 1"/>
          <p:cNvSpPr>
            <a:spLocks noGrp="1"/>
          </p:cNvSpPr>
          <p:nvPr>
            <p:ph type="title"/>
          </p:nvPr>
        </p:nvSpPr>
        <p:spPr>
          <a:xfrm>
            <a:off x="539496" y="576072"/>
            <a:ext cx="6418143" cy="603504"/>
          </a:xfrm>
        </p:spPr>
        <p:txBody>
          <a:bodyPr/>
          <a:lstStyle>
            <a:lvl1pPr>
              <a:defRPr>
                <a:latin typeface="Calibri" panose="020F0502020204030204" pitchFamily="34" charset="0"/>
              </a:defRPr>
            </a:lvl1pPr>
          </a:lstStyle>
          <a:p>
            <a:r>
              <a:rPr lang="en-US" dirty="0"/>
              <a:t>Click to edit Master title style</a:t>
            </a:r>
          </a:p>
        </p:txBody>
      </p:sp>
      <p:sp>
        <p:nvSpPr>
          <p:cNvPr id="41" name="Text Placeholder 9"/>
          <p:cNvSpPr>
            <a:spLocks noGrp="1"/>
          </p:cNvSpPr>
          <p:nvPr>
            <p:ph type="body" sz="quarter" idx="13"/>
          </p:nvPr>
        </p:nvSpPr>
        <p:spPr>
          <a:xfrm>
            <a:off x="7126938" y="1810808"/>
            <a:ext cx="1477565" cy="2672807"/>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4012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 2 Columns - 3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4"/>
          <p:cNvSpPr>
            <a:spLocks noGrp="1"/>
          </p:cNvSpPr>
          <p:nvPr>
            <p:ph type="body" sz="quarter" idx="20"/>
          </p:nvPr>
        </p:nvSpPr>
        <p:spPr bwMode="auto">
          <a:xfrm>
            <a:off x="539494"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6"/>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7"/>
          <p:cNvSpPr>
            <a:spLocks noGrp="1"/>
          </p:cNvSpPr>
          <p:nvPr>
            <p:ph sz="quarter" idx="68" hasCustomPrompt="1"/>
          </p:nvPr>
        </p:nvSpPr>
        <p:spPr bwMode="auto">
          <a:xfrm>
            <a:off x="686331"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2" name="Text Placeholder 11"/>
          <p:cNvSpPr>
            <a:spLocks noGrp="1"/>
          </p:cNvSpPr>
          <p:nvPr>
            <p:ph type="body" sz="quarter" idx="108"/>
          </p:nvPr>
        </p:nvSpPr>
        <p:spPr bwMode="auto">
          <a:xfrm>
            <a:off x="539496"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3" name="Picture Placeholder 11"/>
          <p:cNvSpPr>
            <a:spLocks noGrp="1"/>
          </p:cNvSpPr>
          <p:nvPr>
            <p:ph type="pic" sz="quarter" idx="143"/>
          </p:nvPr>
        </p:nvSpPr>
        <p:spPr>
          <a:xfrm>
            <a:off x="686066"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 name="Text Placeholder 13"/>
          <p:cNvSpPr>
            <a:spLocks noGrp="1"/>
          </p:cNvSpPr>
          <p:nvPr>
            <p:ph type="body" sz="quarter" idx="144"/>
          </p:nvPr>
        </p:nvSpPr>
        <p:spPr bwMode="auto">
          <a:xfrm>
            <a:off x="686332"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 name="Content Placeholder 14"/>
          <p:cNvSpPr>
            <a:spLocks noGrp="1"/>
          </p:cNvSpPr>
          <p:nvPr>
            <p:ph sz="quarter" idx="149" hasCustomPrompt="1"/>
          </p:nvPr>
        </p:nvSpPr>
        <p:spPr bwMode="auto">
          <a:xfrm>
            <a:off x="686332"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16" name="Picture Placeholder 11"/>
          <p:cNvSpPr>
            <a:spLocks noGrp="1"/>
          </p:cNvSpPr>
          <p:nvPr>
            <p:ph type="pic" sz="quarter" idx="146"/>
          </p:nvPr>
        </p:nvSpPr>
        <p:spPr>
          <a:xfrm>
            <a:off x="686066"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7" name="Text Placeholder 6"/>
          <p:cNvSpPr>
            <a:spLocks noGrp="1"/>
          </p:cNvSpPr>
          <p:nvPr>
            <p:ph type="body" sz="quarter" idx="147" hasCustomPrompt="1"/>
          </p:nvPr>
        </p:nvSpPr>
        <p:spPr>
          <a:xfrm>
            <a:off x="686332"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8" name="Text Placeholder 6"/>
          <p:cNvSpPr>
            <a:spLocks noGrp="1"/>
          </p:cNvSpPr>
          <p:nvPr>
            <p:ph type="body" sz="quarter" idx="150"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9" name="Content Placeholder 7"/>
          <p:cNvSpPr>
            <a:spLocks noGrp="1"/>
          </p:cNvSpPr>
          <p:nvPr>
            <p:ph sz="quarter" idx="17" hasCustomPrompt="1"/>
          </p:nvPr>
        </p:nvSpPr>
        <p:spPr>
          <a:xfrm>
            <a:off x="6299045"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7188610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 2 Columns - 32">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9" name="Content Placeholder 7"/>
          <p:cNvSpPr>
            <a:spLocks noGrp="1"/>
          </p:cNvSpPr>
          <p:nvPr>
            <p:ph sz="quarter" idx="17" hasCustomPrompt="1"/>
          </p:nvPr>
        </p:nvSpPr>
        <p:spPr>
          <a:xfrm>
            <a:off x="539496"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1" name="Text Placeholder 20"/>
          <p:cNvSpPr>
            <a:spLocks noGrp="1"/>
          </p:cNvSpPr>
          <p:nvPr>
            <p:ph type="body" sz="quarter" idx="143"/>
          </p:nvPr>
        </p:nvSpPr>
        <p:spPr bwMode="auto">
          <a:xfrm>
            <a:off x="3282162"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2" name="Picture Placeholder 11"/>
          <p:cNvSpPr>
            <a:spLocks noGrp="1"/>
          </p:cNvSpPr>
          <p:nvPr>
            <p:ph type="pic" sz="quarter" idx="144"/>
          </p:nvPr>
        </p:nvSpPr>
        <p:spPr>
          <a:xfrm>
            <a:off x="34287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3" name="Text Placeholder 22"/>
          <p:cNvSpPr>
            <a:spLocks noGrp="1"/>
          </p:cNvSpPr>
          <p:nvPr>
            <p:ph type="body" sz="quarter" idx="145"/>
          </p:nvPr>
        </p:nvSpPr>
        <p:spPr bwMode="auto">
          <a:xfrm>
            <a:off x="3428999"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24" name="Content Placeholder 23"/>
          <p:cNvSpPr>
            <a:spLocks noGrp="1"/>
          </p:cNvSpPr>
          <p:nvPr>
            <p:ph sz="quarter" idx="146" hasCustomPrompt="1"/>
          </p:nvPr>
        </p:nvSpPr>
        <p:spPr bwMode="auto">
          <a:xfrm>
            <a:off x="3428999"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25" name="Picture Placeholder 11"/>
          <p:cNvSpPr>
            <a:spLocks noGrp="1"/>
          </p:cNvSpPr>
          <p:nvPr>
            <p:ph type="pic" sz="quarter" idx="147"/>
          </p:nvPr>
        </p:nvSpPr>
        <p:spPr>
          <a:xfrm>
            <a:off x="34287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6" name="Text Placeholder 6"/>
          <p:cNvSpPr>
            <a:spLocks noGrp="1"/>
          </p:cNvSpPr>
          <p:nvPr>
            <p:ph type="body" sz="quarter" idx="148" hasCustomPrompt="1"/>
          </p:nvPr>
        </p:nvSpPr>
        <p:spPr>
          <a:xfrm>
            <a:off x="3428999"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Text Placeholder 27"/>
          <p:cNvSpPr>
            <a:spLocks noGrp="1"/>
          </p:cNvSpPr>
          <p:nvPr>
            <p:ph type="body" sz="quarter" idx="136"/>
          </p:nvPr>
        </p:nvSpPr>
        <p:spPr bwMode="auto">
          <a:xfrm>
            <a:off x="3282163"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9" name="Picture Placeholder 11"/>
          <p:cNvSpPr>
            <a:spLocks noGrp="1"/>
          </p:cNvSpPr>
          <p:nvPr>
            <p:ph type="pic" sz="quarter" idx="149"/>
          </p:nvPr>
        </p:nvSpPr>
        <p:spPr>
          <a:xfrm>
            <a:off x="3428733"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0" name="Text Placeholder 29"/>
          <p:cNvSpPr>
            <a:spLocks noGrp="1"/>
          </p:cNvSpPr>
          <p:nvPr>
            <p:ph type="body" sz="quarter" idx="150"/>
          </p:nvPr>
        </p:nvSpPr>
        <p:spPr bwMode="auto">
          <a:xfrm>
            <a:off x="3428999"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1" name="Content Placeholder 30"/>
          <p:cNvSpPr>
            <a:spLocks noGrp="1"/>
          </p:cNvSpPr>
          <p:nvPr>
            <p:ph sz="quarter" idx="151" hasCustomPrompt="1"/>
          </p:nvPr>
        </p:nvSpPr>
        <p:spPr bwMode="auto">
          <a:xfrm>
            <a:off x="3428999"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2" name="Picture Placeholder 11"/>
          <p:cNvSpPr>
            <a:spLocks noGrp="1"/>
          </p:cNvSpPr>
          <p:nvPr>
            <p:ph type="pic" sz="quarter" idx="152"/>
          </p:nvPr>
        </p:nvSpPr>
        <p:spPr>
          <a:xfrm>
            <a:off x="3428733"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3" name="Text Placeholder 6"/>
          <p:cNvSpPr>
            <a:spLocks noGrp="1"/>
          </p:cNvSpPr>
          <p:nvPr>
            <p:ph type="body" sz="quarter" idx="153"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4" name="Text Placeholder 6"/>
          <p:cNvSpPr>
            <a:spLocks noGrp="1"/>
          </p:cNvSpPr>
          <p:nvPr>
            <p:ph type="body" sz="quarter" idx="154"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362948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 2 Columns - 3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7"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9"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0"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11"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8" name="Content Placeholder 56"/>
          <p:cNvSpPr>
            <a:spLocks noGrp="1"/>
          </p:cNvSpPr>
          <p:nvPr>
            <p:ph sz="quarter" idx="115" hasCustomPrompt="1"/>
          </p:nvPr>
        </p:nvSpPr>
        <p:spPr bwMode="auto">
          <a:xfrm>
            <a:off x="3396996" y="3439509"/>
            <a:ext cx="5092645" cy="1620201"/>
          </a:xfrm>
          <a:custGeom>
            <a:avLst/>
            <a:gdLst>
              <a:gd name="connsiteX0" fmla="*/ 0 w 5092645"/>
              <a:gd name="connsiteY0" fmla="*/ 0 h 1638537"/>
              <a:gd name="connsiteX1" fmla="*/ 2742666 w 5092645"/>
              <a:gd name="connsiteY1" fmla="*/ 0 h 1638537"/>
              <a:gd name="connsiteX2" fmla="*/ 3297315 w 5092645"/>
              <a:gd name="connsiteY2" fmla="*/ 0 h 1638537"/>
              <a:gd name="connsiteX3" fmla="*/ 5092645 w 5092645"/>
              <a:gd name="connsiteY3" fmla="*/ 0 h 1638537"/>
              <a:gd name="connsiteX4" fmla="*/ 5092645 w 5092645"/>
              <a:gd name="connsiteY4" fmla="*/ 1638537 h 1638537"/>
              <a:gd name="connsiteX5" fmla="*/ 3297315 w 5092645"/>
              <a:gd name="connsiteY5" fmla="*/ 1638537 h 1638537"/>
              <a:gd name="connsiteX6" fmla="*/ 2742666 w 5092645"/>
              <a:gd name="connsiteY6" fmla="*/ 1638537 h 1638537"/>
              <a:gd name="connsiteX7" fmla="*/ 0 w 5092645"/>
              <a:gd name="connsiteY7" fmla="*/ 1638537 h 16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645" h="1638537">
                <a:moveTo>
                  <a:pt x="0" y="0"/>
                </a:moveTo>
                <a:lnTo>
                  <a:pt x="2742666" y="0"/>
                </a:lnTo>
                <a:lnTo>
                  <a:pt x="3297315" y="0"/>
                </a:lnTo>
                <a:lnTo>
                  <a:pt x="5092645" y="0"/>
                </a:lnTo>
                <a:lnTo>
                  <a:pt x="5092645" y="1638537"/>
                </a:lnTo>
                <a:lnTo>
                  <a:pt x="3297315" y="1638537"/>
                </a:lnTo>
                <a:lnTo>
                  <a:pt x="2742666" y="1638537"/>
                </a:lnTo>
                <a:lnTo>
                  <a:pt x="0" y="16385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9" name="Content Placeholder 57"/>
          <p:cNvSpPr>
            <a:spLocks noGrp="1"/>
          </p:cNvSpPr>
          <p:nvPr>
            <p:ph sz="quarter" idx="116" hasCustomPrompt="1"/>
          </p:nvPr>
        </p:nvSpPr>
        <p:spPr bwMode="auto">
          <a:xfrm>
            <a:off x="3396996" y="1501563"/>
            <a:ext cx="5092645" cy="1615959"/>
          </a:xfrm>
          <a:custGeom>
            <a:avLst/>
            <a:gdLst>
              <a:gd name="connsiteX0" fmla="*/ 0 w 5092645"/>
              <a:gd name="connsiteY0" fmla="*/ 0 h 1638537"/>
              <a:gd name="connsiteX1" fmla="*/ 2742666 w 5092645"/>
              <a:gd name="connsiteY1" fmla="*/ 0 h 1638537"/>
              <a:gd name="connsiteX2" fmla="*/ 3297315 w 5092645"/>
              <a:gd name="connsiteY2" fmla="*/ 0 h 1638537"/>
              <a:gd name="connsiteX3" fmla="*/ 5092645 w 5092645"/>
              <a:gd name="connsiteY3" fmla="*/ 0 h 1638537"/>
              <a:gd name="connsiteX4" fmla="*/ 5092645 w 5092645"/>
              <a:gd name="connsiteY4" fmla="*/ 1638537 h 1638537"/>
              <a:gd name="connsiteX5" fmla="*/ 3297315 w 5092645"/>
              <a:gd name="connsiteY5" fmla="*/ 1638537 h 1638537"/>
              <a:gd name="connsiteX6" fmla="*/ 2742666 w 5092645"/>
              <a:gd name="connsiteY6" fmla="*/ 1638537 h 1638537"/>
              <a:gd name="connsiteX7" fmla="*/ 0 w 5092645"/>
              <a:gd name="connsiteY7" fmla="*/ 1638537 h 16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645" h="1638537">
                <a:moveTo>
                  <a:pt x="0" y="0"/>
                </a:moveTo>
                <a:lnTo>
                  <a:pt x="2742666" y="0"/>
                </a:lnTo>
                <a:lnTo>
                  <a:pt x="3297315" y="0"/>
                </a:lnTo>
                <a:lnTo>
                  <a:pt x="5092645" y="0"/>
                </a:lnTo>
                <a:lnTo>
                  <a:pt x="5092645" y="1638537"/>
                </a:lnTo>
                <a:lnTo>
                  <a:pt x="3297315" y="1638537"/>
                </a:lnTo>
                <a:lnTo>
                  <a:pt x="2742666" y="1638537"/>
                </a:lnTo>
                <a:lnTo>
                  <a:pt x="0" y="16385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727144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 2 Columns - 3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Content Placeholder 56"/>
          <p:cNvSpPr>
            <a:spLocks noGrp="1"/>
          </p:cNvSpPr>
          <p:nvPr>
            <p:ph sz="quarter" idx="109" hasCustomPrompt="1"/>
          </p:nvPr>
        </p:nvSpPr>
        <p:spPr bwMode="auto">
          <a:xfrm>
            <a:off x="539496" y="3443751"/>
            <a:ext cx="5092645" cy="1615959"/>
          </a:xfrm>
          <a:custGeom>
            <a:avLst/>
            <a:gdLst>
              <a:gd name="connsiteX0" fmla="*/ 0 w 5092645"/>
              <a:gd name="connsiteY0" fmla="*/ 0 h 1638537"/>
              <a:gd name="connsiteX1" fmla="*/ 2742666 w 5092645"/>
              <a:gd name="connsiteY1" fmla="*/ 0 h 1638537"/>
              <a:gd name="connsiteX2" fmla="*/ 3297315 w 5092645"/>
              <a:gd name="connsiteY2" fmla="*/ 0 h 1638537"/>
              <a:gd name="connsiteX3" fmla="*/ 5092645 w 5092645"/>
              <a:gd name="connsiteY3" fmla="*/ 0 h 1638537"/>
              <a:gd name="connsiteX4" fmla="*/ 5092645 w 5092645"/>
              <a:gd name="connsiteY4" fmla="*/ 1638537 h 1638537"/>
              <a:gd name="connsiteX5" fmla="*/ 3297315 w 5092645"/>
              <a:gd name="connsiteY5" fmla="*/ 1638537 h 1638537"/>
              <a:gd name="connsiteX6" fmla="*/ 2742666 w 5092645"/>
              <a:gd name="connsiteY6" fmla="*/ 1638537 h 1638537"/>
              <a:gd name="connsiteX7" fmla="*/ 0 w 5092645"/>
              <a:gd name="connsiteY7" fmla="*/ 1638537 h 16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645" h="1638537">
                <a:moveTo>
                  <a:pt x="0" y="0"/>
                </a:moveTo>
                <a:lnTo>
                  <a:pt x="2742666" y="0"/>
                </a:lnTo>
                <a:lnTo>
                  <a:pt x="3297315" y="0"/>
                </a:lnTo>
                <a:lnTo>
                  <a:pt x="5092645" y="0"/>
                </a:lnTo>
                <a:lnTo>
                  <a:pt x="5092645" y="1638537"/>
                </a:lnTo>
                <a:lnTo>
                  <a:pt x="3297315" y="1638537"/>
                </a:lnTo>
                <a:lnTo>
                  <a:pt x="2742666" y="1638537"/>
                </a:lnTo>
                <a:lnTo>
                  <a:pt x="0" y="16385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7" name="Content Placeholder 57"/>
          <p:cNvSpPr>
            <a:spLocks noGrp="1"/>
          </p:cNvSpPr>
          <p:nvPr>
            <p:ph sz="quarter" idx="110" hasCustomPrompt="1"/>
          </p:nvPr>
        </p:nvSpPr>
        <p:spPr bwMode="auto">
          <a:xfrm>
            <a:off x="539496" y="1517904"/>
            <a:ext cx="5092645" cy="1599618"/>
          </a:xfrm>
          <a:custGeom>
            <a:avLst/>
            <a:gdLst>
              <a:gd name="connsiteX0" fmla="*/ 0 w 5092645"/>
              <a:gd name="connsiteY0" fmla="*/ 0 h 1638537"/>
              <a:gd name="connsiteX1" fmla="*/ 2742666 w 5092645"/>
              <a:gd name="connsiteY1" fmla="*/ 0 h 1638537"/>
              <a:gd name="connsiteX2" fmla="*/ 3297315 w 5092645"/>
              <a:gd name="connsiteY2" fmla="*/ 0 h 1638537"/>
              <a:gd name="connsiteX3" fmla="*/ 5092645 w 5092645"/>
              <a:gd name="connsiteY3" fmla="*/ 0 h 1638537"/>
              <a:gd name="connsiteX4" fmla="*/ 5092645 w 5092645"/>
              <a:gd name="connsiteY4" fmla="*/ 1638537 h 1638537"/>
              <a:gd name="connsiteX5" fmla="*/ 3297315 w 5092645"/>
              <a:gd name="connsiteY5" fmla="*/ 1638537 h 1638537"/>
              <a:gd name="connsiteX6" fmla="*/ 2742666 w 5092645"/>
              <a:gd name="connsiteY6" fmla="*/ 1638537 h 1638537"/>
              <a:gd name="connsiteX7" fmla="*/ 0 w 5092645"/>
              <a:gd name="connsiteY7" fmla="*/ 1638537 h 16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2645" h="1638537">
                <a:moveTo>
                  <a:pt x="0" y="0"/>
                </a:moveTo>
                <a:lnTo>
                  <a:pt x="2742666" y="0"/>
                </a:lnTo>
                <a:lnTo>
                  <a:pt x="3297315" y="0"/>
                </a:lnTo>
                <a:lnTo>
                  <a:pt x="5092645" y="0"/>
                </a:lnTo>
                <a:lnTo>
                  <a:pt x="5092645" y="1638537"/>
                </a:lnTo>
                <a:lnTo>
                  <a:pt x="3297315" y="1638537"/>
                </a:lnTo>
                <a:lnTo>
                  <a:pt x="2742666" y="1638537"/>
                </a:lnTo>
                <a:lnTo>
                  <a:pt x="0" y="16385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0690630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 2 Columns - 3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39" name="Text Placeholder 38"/>
          <p:cNvSpPr>
            <a:spLocks noGrp="1"/>
          </p:cNvSpPr>
          <p:nvPr>
            <p:ph type="body" sz="quarter" idx="20"/>
          </p:nvPr>
        </p:nvSpPr>
        <p:spPr bwMode="auto">
          <a:xfrm>
            <a:off x="539494" y="1383062"/>
            <a:ext cx="5322342" cy="3760437"/>
          </a:xfrm>
          <a:custGeom>
            <a:avLst/>
            <a:gdLst>
              <a:gd name="connsiteX0" fmla="*/ 0 w 5322342"/>
              <a:gd name="connsiteY0" fmla="*/ 0 h 3760437"/>
              <a:gd name="connsiteX1" fmla="*/ 2742668 w 5322342"/>
              <a:gd name="connsiteY1" fmla="*/ 0 h 3760437"/>
              <a:gd name="connsiteX2" fmla="*/ 3840593 w 5322342"/>
              <a:gd name="connsiteY2" fmla="*/ 0 h 3760437"/>
              <a:gd name="connsiteX3" fmla="*/ 5322342 w 5322342"/>
              <a:gd name="connsiteY3" fmla="*/ 0 h 3760437"/>
              <a:gd name="connsiteX4" fmla="*/ 5322342 w 5322342"/>
              <a:gd name="connsiteY4" fmla="*/ 3760437 h 3760437"/>
              <a:gd name="connsiteX5" fmla="*/ 3840593 w 5322342"/>
              <a:gd name="connsiteY5" fmla="*/ 3760437 h 3760437"/>
              <a:gd name="connsiteX6" fmla="*/ 2742668 w 5322342"/>
              <a:gd name="connsiteY6" fmla="*/ 3760437 h 3760437"/>
              <a:gd name="connsiteX7" fmla="*/ 0 w 5322342"/>
              <a:gd name="connsiteY7" fmla="*/ 3760437 h 376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3760437">
                <a:moveTo>
                  <a:pt x="0" y="0"/>
                </a:moveTo>
                <a:lnTo>
                  <a:pt x="2742668" y="0"/>
                </a:lnTo>
                <a:lnTo>
                  <a:pt x="3840593" y="0"/>
                </a:lnTo>
                <a:lnTo>
                  <a:pt x="5322342" y="0"/>
                </a:lnTo>
                <a:lnTo>
                  <a:pt x="5322342" y="3760437"/>
                </a:lnTo>
                <a:lnTo>
                  <a:pt x="3840593" y="3760437"/>
                </a:lnTo>
                <a:lnTo>
                  <a:pt x="2742668" y="3760437"/>
                </a:lnTo>
                <a:lnTo>
                  <a:pt x="0" y="376043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614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0" name="Text Placeholder 39"/>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93187 w 5028668"/>
              <a:gd name="connsiteY2" fmla="*/ 0 h 193514"/>
              <a:gd name="connsiteX3" fmla="*/ 5028668 w 5028668"/>
              <a:gd name="connsiteY3" fmla="*/ 0 h 193514"/>
              <a:gd name="connsiteX4" fmla="*/ 5028668 w 5028668"/>
              <a:gd name="connsiteY4" fmla="*/ 193514 h 193514"/>
              <a:gd name="connsiteX5" fmla="*/ 309318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93187" y="0"/>
                </a:lnTo>
                <a:lnTo>
                  <a:pt x="5028668" y="0"/>
                </a:lnTo>
                <a:lnTo>
                  <a:pt x="5028668" y="193514"/>
                </a:lnTo>
                <a:lnTo>
                  <a:pt x="309318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73" name="Content Placeholder 7"/>
          <p:cNvSpPr>
            <a:spLocks noGrp="1"/>
          </p:cNvSpPr>
          <p:nvPr>
            <p:ph sz="quarter" idx="17" hasCustomPrompt="1"/>
          </p:nvPr>
        </p:nvSpPr>
        <p:spPr>
          <a:xfrm>
            <a:off x="6299045"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9"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1" name="Content Placeholder 40"/>
          <p:cNvSpPr>
            <a:spLocks noGrp="1"/>
          </p:cNvSpPr>
          <p:nvPr>
            <p:ph sz="quarter" idx="129" hasCustomPrompt="1"/>
          </p:nvPr>
        </p:nvSpPr>
        <p:spPr bwMode="auto">
          <a:xfrm>
            <a:off x="686331" y="1836963"/>
            <a:ext cx="5028668" cy="2943700"/>
          </a:xfrm>
          <a:custGeom>
            <a:avLst/>
            <a:gdLst>
              <a:gd name="connsiteX0" fmla="*/ 0 w 5028668"/>
              <a:gd name="connsiteY0" fmla="*/ 0 h 3066900"/>
              <a:gd name="connsiteX1" fmla="*/ 2742668 w 5028668"/>
              <a:gd name="connsiteY1" fmla="*/ 0 h 3066900"/>
              <a:gd name="connsiteX2" fmla="*/ 3146887 w 5028668"/>
              <a:gd name="connsiteY2" fmla="*/ 0 h 3066900"/>
              <a:gd name="connsiteX3" fmla="*/ 5028668 w 5028668"/>
              <a:gd name="connsiteY3" fmla="*/ 0 h 3066900"/>
              <a:gd name="connsiteX4" fmla="*/ 5028668 w 5028668"/>
              <a:gd name="connsiteY4" fmla="*/ 842637 h 3066900"/>
              <a:gd name="connsiteX5" fmla="*/ 5028668 w 5028668"/>
              <a:gd name="connsiteY5" fmla="*/ 1124712 h 3066900"/>
              <a:gd name="connsiteX6" fmla="*/ 5028668 w 5028668"/>
              <a:gd name="connsiteY6" fmla="*/ 3066900 h 3066900"/>
              <a:gd name="connsiteX7" fmla="*/ 3146887 w 5028668"/>
              <a:gd name="connsiteY7" fmla="*/ 3066900 h 3066900"/>
              <a:gd name="connsiteX8" fmla="*/ 2742668 w 5028668"/>
              <a:gd name="connsiteY8" fmla="*/ 3066900 h 3066900"/>
              <a:gd name="connsiteX9" fmla="*/ 0 w 5028668"/>
              <a:gd name="connsiteY9" fmla="*/ 3066900 h 3066900"/>
              <a:gd name="connsiteX10" fmla="*/ 0 w 5028668"/>
              <a:gd name="connsiteY10" fmla="*/ 1124712 h 3066900"/>
              <a:gd name="connsiteX11" fmla="*/ 0 w 5028668"/>
              <a:gd name="connsiteY11" fmla="*/ 842637 h 30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8668" h="3066900">
                <a:moveTo>
                  <a:pt x="0" y="0"/>
                </a:moveTo>
                <a:lnTo>
                  <a:pt x="2742668" y="0"/>
                </a:lnTo>
                <a:lnTo>
                  <a:pt x="3146887" y="0"/>
                </a:lnTo>
                <a:lnTo>
                  <a:pt x="5028668" y="0"/>
                </a:lnTo>
                <a:lnTo>
                  <a:pt x="5028668" y="842637"/>
                </a:lnTo>
                <a:lnTo>
                  <a:pt x="5028668" y="1124712"/>
                </a:lnTo>
                <a:lnTo>
                  <a:pt x="5028668" y="3066900"/>
                </a:lnTo>
                <a:lnTo>
                  <a:pt x="3146887" y="3066900"/>
                </a:lnTo>
                <a:lnTo>
                  <a:pt x="2742668" y="3066900"/>
                </a:lnTo>
                <a:lnTo>
                  <a:pt x="0" y="3066900"/>
                </a:lnTo>
                <a:lnTo>
                  <a:pt x="0" y="1124712"/>
                </a:lnTo>
                <a:lnTo>
                  <a:pt x="0" y="8426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52" name="Picture Placeholder 11"/>
          <p:cNvSpPr>
            <a:spLocks noGrp="1"/>
          </p:cNvSpPr>
          <p:nvPr>
            <p:ph type="pic" sz="quarter" idx="130"/>
          </p:nvPr>
        </p:nvSpPr>
        <p:spPr>
          <a:xfrm>
            <a:off x="686333" y="48470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3" name="Text Placeholder 6"/>
          <p:cNvSpPr>
            <a:spLocks noGrp="1"/>
          </p:cNvSpPr>
          <p:nvPr>
            <p:ph type="body" sz="quarter" idx="131" hasCustomPrompt="1"/>
          </p:nvPr>
        </p:nvSpPr>
        <p:spPr>
          <a:xfrm>
            <a:off x="686333"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Tree>
    <p:extLst>
      <p:ext uri="{BB962C8B-B14F-4D97-AF65-F5344CB8AC3E}">
        <p14:creationId xmlns:p14="http://schemas.microsoft.com/office/powerpoint/2010/main" val="7335118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 2 Columns - 3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34" name="Title 10"/>
          <p:cNvSpPr>
            <a:spLocks noGrp="1"/>
          </p:cNvSpPr>
          <p:nvPr>
            <p:ph type="title"/>
          </p:nvPr>
        </p:nvSpPr>
        <p:spPr>
          <a:xfrm>
            <a:off x="4736303" y="576072"/>
            <a:ext cx="3868198" cy="603504"/>
          </a:xfrm>
        </p:spPr>
        <p:txBody>
          <a:bodyPr/>
          <a:lstStyle>
            <a:lvl1pPr>
              <a:defRPr>
                <a:latin typeface="Calibri" panose="020F0502020204030204" pitchFamily="34" charset="0"/>
              </a:defRPr>
            </a:lvl1pPr>
          </a:lstStyle>
          <a:p>
            <a:r>
              <a:rPr lang="en-US" dirty="0"/>
              <a:t>Click to edit Master title style</a:t>
            </a:r>
          </a:p>
        </p:txBody>
      </p:sp>
      <p:sp>
        <p:nvSpPr>
          <p:cNvPr id="45" name="Text Placeholder 9"/>
          <p:cNvSpPr>
            <a:spLocks noGrp="1"/>
          </p:cNvSpPr>
          <p:nvPr>
            <p:ph type="body" sz="quarter" idx="13"/>
          </p:nvPr>
        </p:nvSpPr>
        <p:spPr>
          <a:xfrm>
            <a:off x="4736303" y="914400"/>
            <a:ext cx="386819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4" name="Text Placeholder 14"/>
          <p:cNvSpPr>
            <a:spLocks noGrp="1"/>
          </p:cNvSpPr>
          <p:nvPr>
            <p:ph type="body" sz="quarter" idx="45"/>
          </p:nvPr>
        </p:nvSpPr>
        <p:spPr>
          <a:xfrm>
            <a:off x="539496"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5" name="Picture Placeholder 11"/>
          <p:cNvSpPr>
            <a:spLocks noGrp="1"/>
          </p:cNvSpPr>
          <p:nvPr>
            <p:ph type="pic" sz="quarter" idx="46"/>
          </p:nvPr>
        </p:nvSpPr>
        <p:spPr>
          <a:xfrm>
            <a:off x="711418"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6" name="Text Placeholder 10"/>
          <p:cNvSpPr>
            <a:spLocks noGrp="1"/>
          </p:cNvSpPr>
          <p:nvPr>
            <p:ph type="body" sz="quarter" idx="47"/>
          </p:nvPr>
        </p:nvSpPr>
        <p:spPr>
          <a:xfrm>
            <a:off x="710655"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57" name="Content Placeholder 4"/>
          <p:cNvSpPr>
            <a:spLocks noGrp="1"/>
          </p:cNvSpPr>
          <p:nvPr>
            <p:ph sz="quarter" idx="68" hasCustomPrompt="1"/>
          </p:nvPr>
        </p:nvSpPr>
        <p:spPr>
          <a:xfrm>
            <a:off x="710655"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8" name="Picture Placeholder 11"/>
          <p:cNvSpPr>
            <a:spLocks noGrp="1"/>
          </p:cNvSpPr>
          <p:nvPr>
            <p:ph type="pic" sz="quarter" idx="69"/>
          </p:nvPr>
        </p:nvSpPr>
        <p:spPr>
          <a:xfrm>
            <a:off x="710299"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70" hasCustomPrompt="1"/>
          </p:nvPr>
        </p:nvSpPr>
        <p:spPr>
          <a:xfrm>
            <a:off x="710655"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0" name="Text Placeholder 6"/>
          <p:cNvSpPr>
            <a:spLocks noGrp="1"/>
          </p:cNvSpPr>
          <p:nvPr>
            <p:ph type="body" sz="quarter" idx="71" hasCustomPrompt="1"/>
          </p:nvPr>
        </p:nvSpPr>
        <p:spPr>
          <a:xfrm>
            <a:off x="3531028"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1" name="Text Placeholder 14"/>
          <p:cNvSpPr>
            <a:spLocks noGrp="1"/>
          </p:cNvSpPr>
          <p:nvPr>
            <p:ph type="body" sz="quarter" idx="80"/>
          </p:nvPr>
        </p:nvSpPr>
        <p:spPr>
          <a:xfrm>
            <a:off x="539496" y="292984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2" name="Picture Placeholder 11"/>
          <p:cNvSpPr>
            <a:spLocks noGrp="1"/>
          </p:cNvSpPr>
          <p:nvPr>
            <p:ph type="pic" sz="quarter" idx="81"/>
          </p:nvPr>
        </p:nvSpPr>
        <p:spPr>
          <a:xfrm>
            <a:off x="711418" y="331008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3" name="Text Placeholder 10"/>
          <p:cNvSpPr>
            <a:spLocks noGrp="1"/>
          </p:cNvSpPr>
          <p:nvPr>
            <p:ph type="body" sz="quarter" idx="82"/>
          </p:nvPr>
        </p:nvSpPr>
        <p:spPr>
          <a:xfrm>
            <a:off x="710655" y="306105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64" name="Content Placeholder 4"/>
          <p:cNvSpPr>
            <a:spLocks noGrp="1"/>
          </p:cNvSpPr>
          <p:nvPr>
            <p:ph sz="quarter" idx="83" hasCustomPrompt="1"/>
          </p:nvPr>
        </p:nvSpPr>
        <p:spPr>
          <a:xfrm>
            <a:off x="710655" y="337475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5" name="Picture Placeholder 11"/>
          <p:cNvSpPr>
            <a:spLocks noGrp="1"/>
          </p:cNvSpPr>
          <p:nvPr>
            <p:ph type="pic" sz="quarter" idx="84"/>
          </p:nvPr>
        </p:nvSpPr>
        <p:spPr>
          <a:xfrm>
            <a:off x="710299" y="490091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6" name="Text Placeholder 6"/>
          <p:cNvSpPr>
            <a:spLocks noGrp="1"/>
          </p:cNvSpPr>
          <p:nvPr>
            <p:ph type="body" sz="quarter" idx="85" hasCustomPrompt="1"/>
          </p:nvPr>
        </p:nvSpPr>
        <p:spPr>
          <a:xfrm>
            <a:off x="710655" y="496558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7" name="Text Placeholder 6"/>
          <p:cNvSpPr>
            <a:spLocks noGrp="1"/>
          </p:cNvSpPr>
          <p:nvPr>
            <p:ph type="body" sz="quarter" idx="86" hasCustomPrompt="1"/>
          </p:nvPr>
        </p:nvSpPr>
        <p:spPr>
          <a:xfrm>
            <a:off x="3531028" y="496558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2" name="Content Placeholder 7"/>
          <p:cNvSpPr>
            <a:spLocks noGrp="1"/>
          </p:cNvSpPr>
          <p:nvPr>
            <p:ph sz="quarter" idx="17" hasCustomPrompt="1"/>
          </p:nvPr>
        </p:nvSpPr>
        <p:spPr>
          <a:xfrm>
            <a:off x="4736303" y="1514263"/>
            <a:ext cx="3868198" cy="369663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5443638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 2 Columns - 37">
    <p:bg>
      <p:bgPr>
        <a:solidFill>
          <a:schemeClr val="bg1"/>
        </a:solidFill>
        <a:effectLst/>
      </p:bgPr>
    </p:bg>
    <p:spTree>
      <p:nvGrpSpPr>
        <p:cNvPr id="1" name=""/>
        <p:cNvGrpSpPr/>
        <p:nvPr/>
      </p:nvGrpSpPr>
      <p:grpSpPr>
        <a:xfrm>
          <a:off x="0" y="0"/>
          <a:ext cx="0" cy="0"/>
          <a:chOff x="0" y="0"/>
          <a:chExt cx="0" cy="0"/>
        </a:xfrm>
      </p:grpSpPr>
      <p:sp>
        <p:nvSpPr>
          <p:cNvPr id="30" name="Text Placeholder 29"/>
          <p:cNvSpPr>
            <a:spLocks noGrp="1"/>
          </p:cNvSpPr>
          <p:nvPr>
            <p:ph type="body" sz="quarter" idx="45"/>
          </p:nvPr>
        </p:nvSpPr>
        <p:spPr bwMode="auto">
          <a:xfrm>
            <a:off x="539496" y="507398"/>
            <a:ext cx="3868923" cy="4703497"/>
          </a:xfrm>
          <a:custGeom>
            <a:avLst/>
            <a:gdLst>
              <a:gd name="connsiteX0" fmla="*/ 0 w 3868923"/>
              <a:gd name="connsiteY0" fmla="*/ 0 h 4703497"/>
              <a:gd name="connsiteX1" fmla="*/ 3868923 w 3868923"/>
              <a:gd name="connsiteY1" fmla="*/ 0 h 4703497"/>
              <a:gd name="connsiteX2" fmla="*/ 3868923 w 3868923"/>
              <a:gd name="connsiteY2" fmla="*/ 2566001 h 4703497"/>
              <a:gd name="connsiteX3" fmla="*/ 3868198 w 3868923"/>
              <a:gd name="connsiteY3" fmla="*/ 2566001 h 4703497"/>
              <a:gd name="connsiteX4" fmla="*/ 3868198 w 3868923"/>
              <a:gd name="connsiteY4" fmla="*/ 4703497 h 4703497"/>
              <a:gd name="connsiteX5" fmla="*/ 0 w 3868923"/>
              <a:gd name="connsiteY5" fmla="*/ 4703497 h 4703497"/>
              <a:gd name="connsiteX6" fmla="*/ 0 w 3868923"/>
              <a:gd name="connsiteY6" fmla="*/ 2566001 h 4703497"/>
              <a:gd name="connsiteX7" fmla="*/ 0 w 3868923"/>
              <a:gd name="connsiteY7" fmla="*/ 2414144 h 4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23" h="4703497">
                <a:moveTo>
                  <a:pt x="0" y="0"/>
                </a:moveTo>
                <a:lnTo>
                  <a:pt x="3868923" y="0"/>
                </a:lnTo>
                <a:lnTo>
                  <a:pt x="3868923" y="2566001"/>
                </a:lnTo>
                <a:lnTo>
                  <a:pt x="3868198" y="2566001"/>
                </a:lnTo>
                <a:lnTo>
                  <a:pt x="3868198" y="4703497"/>
                </a:lnTo>
                <a:lnTo>
                  <a:pt x="0" y="4703497"/>
                </a:lnTo>
                <a:lnTo>
                  <a:pt x="0" y="2566001"/>
                </a:lnTo>
                <a:lnTo>
                  <a:pt x="0" y="2414144"/>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cxnSp>
        <p:nvCxnSpPr>
          <p:cNvPr id="18" name="Straight Connector 17"/>
          <p:cNvCxnSpPr/>
          <p:nvPr userDrawn="1"/>
        </p:nvCxnSpPr>
        <p:spPr>
          <a:xfrm>
            <a:off x="-450476" y="4939553"/>
            <a:ext cx="3429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59" name="Picture Placeholder 11"/>
          <p:cNvSpPr>
            <a:spLocks noGrp="1"/>
          </p:cNvSpPr>
          <p:nvPr>
            <p:ph type="pic" sz="quarter" idx="80"/>
          </p:nvPr>
        </p:nvSpPr>
        <p:spPr>
          <a:xfrm>
            <a:off x="783050" y="1046092"/>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81"/>
          </p:nvPr>
        </p:nvSpPr>
        <p:spPr>
          <a:xfrm>
            <a:off x="782317" y="706823"/>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61" name="Picture Placeholder 11"/>
          <p:cNvSpPr>
            <a:spLocks noGrp="1"/>
          </p:cNvSpPr>
          <p:nvPr>
            <p:ph type="pic" sz="quarter" idx="82"/>
          </p:nvPr>
        </p:nvSpPr>
        <p:spPr>
          <a:xfrm>
            <a:off x="783050" y="4736421"/>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Content Placeholder 4"/>
          <p:cNvSpPr>
            <a:spLocks noGrp="1"/>
          </p:cNvSpPr>
          <p:nvPr>
            <p:ph sz="quarter" idx="83" hasCustomPrompt="1"/>
          </p:nvPr>
        </p:nvSpPr>
        <p:spPr>
          <a:xfrm>
            <a:off x="782317" y="1127059"/>
            <a:ext cx="3383280" cy="3537539"/>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3" name="Text Placeholder 6"/>
          <p:cNvSpPr>
            <a:spLocks noGrp="1"/>
          </p:cNvSpPr>
          <p:nvPr>
            <p:ph type="body" sz="quarter" idx="84" hasCustomPrompt="1"/>
          </p:nvPr>
        </p:nvSpPr>
        <p:spPr>
          <a:xfrm>
            <a:off x="782317" y="4817388"/>
            <a:ext cx="2423727"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4" name="Text Placeholder 6"/>
          <p:cNvSpPr>
            <a:spLocks noGrp="1"/>
          </p:cNvSpPr>
          <p:nvPr>
            <p:ph type="body" sz="quarter" idx="85" hasCustomPrompt="1"/>
          </p:nvPr>
        </p:nvSpPr>
        <p:spPr>
          <a:xfrm>
            <a:off x="3206045" y="4817388"/>
            <a:ext cx="95955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5" name="Title 10"/>
          <p:cNvSpPr>
            <a:spLocks noGrp="1"/>
          </p:cNvSpPr>
          <p:nvPr>
            <p:ph type="title"/>
          </p:nvPr>
        </p:nvSpPr>
        <p:spPr>
          <a:xfrm>
            <a:off x="4736303" y="576072"/>
            <a:ext cx="3868198" cy="603504"/>
          </a:xfrm>
        </p:spPr>
        <p:txBody>
          <a:bodyPr/>
          <a:lstStyle>
            <a:lvl1pPr>
              <a:defRPr>
                <a:latin typeface="Calibri" panose="020F0502020204030204" pitchFamily="34" charset="0"/>
              </a:defRPr>
            </a:lvl1pPr>
          </a:lstStyle>
          <a:p>
            <a:r>
              <a:rPr lang="en-US" dirty="0"/>
              <a:t>Click to edit Master title style</a:t>
            </a:r>
          </a:p>
        </p:txBody>
      </p:sp>
      <p:sp>
        <p:nvSpPr>
          <p:cNvPr id="26" name="Text Placeholder 9"/>
          <p:cNvSpPr>
            <a:spLocks noGrp="1"/>
          </p:cNvSpPr>
          <p:nvPr>
            <p:ph type="body" sz="quarter" idx="13"/>
          </p:nvPr>
        </p:nvSpPr>
        <p:spPr>
          <a:xfrm>
            <a:off x="4736303" y="914400"/>
            <a:ext cx="386819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6" name="Content Placeholder 7"/>
          <p:cNvSpPr>
            <a:spLocks noGrp="1"/>
          </p:cNvSpPr>
          <p:nvPr>
            <p:ph sz="quarter" idx="17" hasCustomPrompt="1"/>
          </p:nvPr>
        </p:nvSpPr>
        <p:spPr>
          <a:xfrm>
            <a:off x="4736303" y="1514263"/>
            <a:ext cx="3868198" cy="369663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7025741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 2 Columns - 3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8" name="Text Placeholder 14"/>
          <p:cNvSpPr>
            <a:spLocks noGrp="1"/>
          </p:cNvSpPr>
          <p:nvPr>
            <p:ph type="body" sz="quarter" idx="45"/>
          </p:nvPr>
        </p:nvSpPr>
        <p:spPr>
          <a:xfrm>
            <a:off x="4735578"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9" name="Picture Placeholder 11"/>
          <p:cNvSpPr>
            <a:spLocks noGrp="1"/>
          </p:cNvSpPr>
          <p:nvPr>
            <p:ph type="pic" sz="quarter" idx="46"/>
          </p:nvPr>
        </p:nvSpPr>
        <p:spPr>
          <a:xfrm>
            <a:off x="4907661"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47"/>
          </p:nvPr>
        </p:nvSpPr>
        <p:spPr>
          <a:xfrm>
            <a:off x="4906737"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61" name="Content Placeholder 4"/>
          <p:cNvSpPr>
            <a:spLocks noGrp="1"/>
          </p:cNvSpPr>
          <p:nvPr>
            <p:ph sz="quarter" idx="68" hasCustomPrompt="1"/>
          </p:nvPr>
        </p:nvSpPr>
        <p:spPr>
          <a:xfrm>
            <a:off x="4906737"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2" name="Picture Placeholder 11"/>
          <p:cNvSpPr>
            <a:spLocks noGrp="1"/>
          </p:cNvSpPr>
          <p:nvPr>
            <p:ph type="pic" sz="quarter" idx="69"/>
          </p:nvPr>
        </p:nvSpPr>
        <p:spPr>
          <a:xfrm>
            <a:off x="4906747"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3" name="Text Placeholder 6"/>
          <p:cNvSpPr>
            <a:spLocks noGrp="1"/>
          </p:cNvSpPr>
          <p:nvPr>
            <p:ph type="body" sz="quarter" idx="70" hasCustomPrompt="1"/>
          </p:nvPr>
        </p:nvSpPr>
        <p:spPr>
          <a:xfrm>
            <a:off x="4906737"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4" name="Text Placeholder 6"/>
          <p:cNvSpPr>
            <a:spLocks noGrp="1"/>
          </p:cNvSpPr>
          <p:nvPr>
            <p:ph type="body" sz="quarter" idx="71" hasCustomPrompt="1"/>
          </p:nvPr>
        </p:nvSpPr>
        <p:spPr>
          <a:xfrm>
            <a:off x="7727110"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2" name="Text Placeholder 14"/>
          <p:cNvSpPr>
            <a:spLocks noGrp="1"/>
          </p:cNvSpPr>
          <p:nvPr>
            <p:ph type="body" sz="quarter" idx="98"/>
          </p:nvPr>
        </p:nvSpPr>
        <p:spPr>
          <a:xfrm>
            <a:off x="539496"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3" name="Picture Placeholder 11"/>
          <p:cNvSpPr>
            <a:spLocks noGrp="1"/>
          </p:cNvSpPr>
          <p:nvPr>
            <p:ph type="pic" sz="quarter" idx="99"/>
          </p:nvPr>
        </p:nvSpPr>
        <p:spPr>
          <a:xfrm>
            <a:off x="711418"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10"/>
          <p:cNvSpPr>
            <a:spLocks noGrp="1"/>
          </p:cNvSpPr>
          <p:nvPr>
            <p:ph type="body" sz="quarter" idx="100"/>
          </p:nvPr>
        </p:nvSpPr>
        <p:spPr>
          <a:xfrm>
            <a:off x="710655"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75" name="Content Placeholder 4"/>
          <p:cNvSpPr>
            <a:spLocks noGrp="1"/>
          </p:cNvSpPr>
          <p:nvPr>
            <p:ph sz="quarter" idx="101" hasCustomPrompt="1"/>
          </p:nvPr>
        </p:nvSpPr>
        <p:spPr>
          <a:xfrm>
            <a:off x="710655"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6" name="Picture Placeholder 11"/>
          <p:cNvSpPr>
            <a:spLocks noGrp="1"/>
          </p:cNvSpPr>
          <p:nvPr>
            <p:ph type="pic" sz="quarter" idx="102"/>
          </p:nvPr>
        </p:nvSpPr>
        <p:spPr>
          <a:xfrm>
            <a:off x="710299"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7" name="Text Placeholder 6"/>
          <p:cNvSpPr>
            <a:spLocks noGrp="1"/>
          </p:cNvSpPr>
          <p:nvPr>
            <p:ph type="body" sz="quarter" idx="103" hasCustomPrompt="1"/>
          </p:nvPr>
        </p:nvSpPr>
        <p:spPr>
          <a:xfrm>
            <a:off x="710655"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8" name="Text Placeholder 6"/>
          <p:cNvSpPr>
            <a:spLocks noGrp="1"/>
          </p:cNvSpPr>
          <p:nvPr>
            <p:ph type="body" sz="quarter" idx="104" hasCustomPrompt="1"/>
          </p:nvPr>
        </p:nvSpPr>
        <p:spPr>
          <a:xfrm>
            <a:off x="3531028"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Content Placeholder 7"/>
          <p:cNvSpPr>
            <a:spLocks noGrp="1"/>
          </p:cNvSpPr>
          <p:nvPr>
            <p:ph sz="quarter" idx="17" hasCustomPrompt="1"/>
          </p:nvPr>
        </p:nvSpPr>
        <p:spPr>
          <a:xfrm>
            <a:off x="711419" y="3052743"/>
            <a:ext cx="3526198" cy="208349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Content Placeholder 7"/>
          <p:cNvSpPr>
            <a:spLocks noGrp="1"/>
          </p:cNvSpPr>
          <p:nvPr>
            <p:ph sz="quarter" idx="85" hasCustomPrompt="1"/>
          </p:nvPr>
        </p:nvSpPr>
        <p:spPr>
          <a:xfrm>
            <a:off x="4907661" y="3052743"/>
            <a:ext cx="3526403" cy="208349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6276881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 - 3 Columns -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7"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9"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0"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11"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6"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7" name="Picture Placeholder 11"/>
          <p:cNvSpPr>
            <a:spLocks noGrp="1"/>
          </p:cNvSpPr>
          <p:nvPr>
            <p:ph type="pic" sz="quarter" idx="123"/>
          </p:nvPr>
        </p:nvSpPr>
        <p:spPr>
          <a:xfrm>
            <a:off x="3429000"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8"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9"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0"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1"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2"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30969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6">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8" y="1713831"/>
            <a:ext cx="5979755"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7018027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 - 3 Columns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4"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5"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6"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7"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8"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1"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2"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4"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6"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7"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9"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11" name="Text Placeholder 110"/>
          <p:cNvSpPr>
            <a:spLocks noGrp="1"/>
          </p:cNvSpPr>
          <p:nvPr>
            <p:ph type="body" sz="quarter" idx="20"/>
          </p:nvPr>
        </p:nvSpPr>
        <p:spPr bwMode="auto">
          <a:xfrm>
            <a:off x="539494"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71" name="Picture Placeholder 11"/>
          <p:cNvSpPr>
            <a:spLocks noGrp="1"/>
          </p:cNvSpPr>
          <p:nvPr>
            <p:ph type="pic" sz="quarter" idx="35"/>
          </p:nvPr>
        </p:nvSpPr>
        <p:spPr>
          <a:xfrm>
            <a:off x="6863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5" name="Text Placeholder 114"/>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3" name="Content Placeholder 112"/>
          <p:cNvSpPr>
            <a:spLocks noGrp="1"/>
          </p:cNvSpPr>
          <p:nvPr>
            <p:ph sz="quarter" idx="68" hasCustomPrompt="1"/>
          </p:nvPr>
        </p:nvSpPr>
        <p:spPr bwMode="auto">
          <a:xfrm>
            <a:off x="686331"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86" name="Picture Placeholder 11"/>
          <p:cNvSpPr>
            <a:spLocks noGrp="1"/>
          </p:cNvSpPr>
          <p:nvPr>
            <p:ph type="pic" sz="quarter" idx="69"/>
          </p:nvPr>
        </p:nvSpPr>
        <p:spPr>
          <a:xfrm>
            <a:off x="6863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7" name="Text Placeholder 6"/>
          <p:cNvSpPr>
            <a:spLocks noGrp="1"/>
          </p:cNvSpPr>
          <p:nvPr>
            <p:ph type="body" sz="quarter" idx="70" hasCustomPrompt="1"/>
          </p:nvPr>
        </p:nvSpPr>
        <p:spPr>
          <a:xfrm>
            <a:off x="686333"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03"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2"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3" name="Picture Placeholder 11"/>
          <p:cNvSpPr>
            <a:spLocks noGrp="1"/>
          </p:cNvSpPr>
          <p:nvPr>
            <p:ph type="pic" sz="quarter" idx="109"/>
          </p:nvPr>
        </p:nvSpPr>
        <p:spPr>
          <a:xfrm>
            <a:off x="686333"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3"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0"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4"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5" name="Picture Placeholder 11"/>
          <p:cNvSpPr>
            <a:spLocks noGrp="1"/>
          </p:cNvSpPr>
          <p:nvPr>
            <p:ph type="pic" sz="quarter" idx="123"/>
          </p:nvPr>
        </p:nvSpPr>
        <p:spPr>
          <a:xfrm>
            <a:off x="3429000"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6"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7"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8"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9"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0"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3620303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 3 Columns -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6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6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600">
                <a:solidFill>
                  <a:srgbClr val="808285"/>
                </a:solidFill>
                <a:latin typeface="Calibri" panose="020F0502020204030204" pitchFamily="34" charset="0"/>
              </a:defRPr>
            </a:lvl1pPr>
          </a:lstStyle>
          <a:p>
            <a:pPr lvl="0"/>
            <a:r>
              <a:rPr lang="en-US" dirty="0"/>
              <a:t>N=</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600">
                <a:solidFill>
                  <a:srgbClr val="808285"/>
                </a:solidFill>
                <a:latin typeface="Calibri" panose="020F0502020204030204" pitchFamily="34" charset="0"/>
              </a:defRPr>
            </a:lvl1pPr>
          </a:lstStyle>
          <a:p>
            <a:pPr lvl="0"/>
            <a:r>
              <a:rPr lang="en-US" dirty="0"/>
              <a:t>N=</a:t>
            </a:r>
          </a:p>
        </p:txBody>
      </p:sp>
      <p:sp>
        <p:nvSpPr>
          <p:cNvPr id="66" name="Text Placeholder 65"/>
          <p:cNvSpPr>
            <a:spLocks noGrp="1"/>
          </p:cNvSpPr>
          <p:nvPr>
            <p:ph type="body" sz="quarter" idx="108"/>
          </p:nvPr>
        </p:nvSpPr>
        <p:spPr bwMode="auto">
          <a:xfrm>
            <a:off x="539496"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7" name="Picture Placeholder 11"/>
          <p:cNvSpPr>
            <a:spLocks noGrp="1"/>
          </p:cNvSpPr>
          <p:nvPr>
            <p:ph type="pic" sz="quarter" idx="143"/>
          </p:nvPr>
        </p:nvSpPr>
        <p:spPr>
          <a:xfrm>
            <a:off x="686066"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7"/>
          <p:cNvSpPr>
            <a:spLocks noGrp="1"/>
          </p:cNvSpPr>
          <p:nvPr>
            <p:ph type="body" sz="quarter" idx="144"/>
          </p:nvPr>
        </p:nvSpPr>
        <p:spPr bwMode="auto">
          <a:xfrm>
            <a:off x="686332"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Content Placeholder 68"/>
          <p:cNvSpPr>
            <a:spLocks noGrp="1"/>
          </p:cNvSpPr>
          <p:nvPr>
            <p:ph sz="quarter" idx="145" hasCustomPrompt="1"/>
          </p:nvPr>
        </p:nvSpPr>
        <p:spPr bwMode="auto">
          <a:xfrm>
            <a:off x="686332"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Picture Placeholder 11"/>
          <p:cNvSpPr>
            <a:spLocks noGrp="1"/>
          </p:cNvSpPr>
          <p:nvPr>
            <p:ph type="pic" sz="quarter" idx="146"/>
          </p:nvPr>
        </p:nvSpPr>
        <p:spPr>
          <a:xfrm>
            <a:off x="686066"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6"/>
          <p:cNvSpPr>
            <a:spLocks noGrp="1"/>
          </p:cNvSpPr>
          <p:nvPr>
            <p:ph type="body" sz="quarter" idx="147" hasCustomPrompt="1"/>
          </p:nvPr>
        </p:nvSpPr>
        <p:spPr>
          <a:xfrm>
            <a:off x="686332" y="4922550"/>
            <a:ext cx="4584040"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72" name="Text Placeholder 6"/>
          <p:cNvSpPr>
            <a:spLocks noGrp="1"/>
          </p:cNvSpPr>
          <p:nvPr>
            <p:ph type="body" sz="quarter" idx="148" hasCustomPrompt="1"/>
          </p:nvPr>
        </p:nvSpPr>
        <p:spPr>
          <a:xfrm>
            <a:off x="5270373" y="4922550"/>
            <a:ext cx="444627" cy="137160"/>
          </a:xfrm>
        </p:spPr>
        <p:txBody>
          <a:bodyPr/>
          <a:lstStyle>
            <a:lvl1pPr marL="0" indent="0" algn="r">
              <a:buFont typeface="Arial" panose="020B0604020202020204" pitchFamily="34" charset="0"/>
              <a:buNone/>
              <a:defRPr sz="6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982622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 - 3 Columns -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7"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9"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0"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11"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Text Placeholder 65"/>
          <p:cNvSpPr>
            <a:spLocks noGrp="1"/>
          </p:cNvSpPr>
          <p:nvPr>
            <p:ph type="body" sz="quarter" idx="136"/>
          </p:nvPr>
        </p:nvSpPr>
        <p:spPr bwMode="auto">
          <a:xfrm>
            <a:off x="3282163"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7" name="Picture Placeholder 11"/>
          <p:cNvSpPr>
            <a:spLocks noGrp="1"/>
          </p:cNvSpPr>
          <p:nvPr>
            <p:ph type="pic" sz="quarter" idx="143"/>
          </p:nvPr>
        </p:nvSpPr>
        <p:spPr>
          <a:xfrm>
            <a:off x="3428733" y="3672836"/>
            <a:ext cx="50292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7"/>
          <p:cNvSpPr>
            <a:spLocks noGrp="1"/>
          </p:cNvSpPr>
          <p:nvPr>
            <p:ph type="body" sz="quarter" idx="144"/>
          </p:nvPr>
        </p:nvSpPr>
        <p:spPr bwMode="auto">
          <a:xfrm>
            <a:off x="3428999"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Content Placeholder 68"/>
          <p:cNvSpPr>
            <a:spLocks noGrp="1"/>
          </p:cNvSpPr>
          <p:nvPr>
            <p:ph sz="quarter" idx="145" hasCustomPrompt="1"/>
          </p:nvPr>
        </p:nvSpPr>
        <p:spPr bwMode="auto">
          <a:xfrm>
            <a:off x="3428999"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Picture Placeholder 11"/>
          <p:cNvSpPr>
            <a:spLocks noGrp="1"/>
          </p:cNvSpPr>
          <p:nvPr>
            <p:ph type="pic" sz="quarter" idx="146"/>
          </p:nvPr>
        </p:nvSpPr>
        <p:spPr>
          <a:xfrm>
            <a:off x="3428733"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6"/>
          <p:cNvSpPr>
            <a:spLocks noGrp="1"/>
          </p:cNvSpPr>
          <p:nvPr>
            <p:ph type="body" sz="quarter" idx="147"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2" name="Text Placeholder 6"/>
          <p:cNvSpPr>
            <a:spLocks noGrp="1"/>
          </p:cNvSpPr>
          <p:nvPr>
            <p:ph type="body" sz="quarter" idx="148"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19444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rt - 3 Columns -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0" name="Text Placeholder 59"/>
          <p:cNvSpPr>
            <a:spLocks noGrp="1"/>
          </p:cNvSpPr>
          <p:nvPr>
            <p:ph type="body" sz="quarter" idx="20"/>
          </p:nvPr>
        </p:nvSpPr>
        <p:spPr bwMode="auto">
          <a:xfrm>
            <a:off x="539496" y="1383062"/>
            <a:ext cx="8065008" cy="1810987"/>
          </a:xfrm>
          <a:custGeom>
            <a:avLst/>
            <a:gdLst>
              <a:gd name="connsiteX0" fmla="*/ 0 w 8065008"/>
              <a:gd name="connsiteY0" fmla="*/ 0 h 1810987"/>
              <a:gd name="connsiteX1" fmla="*/ 2742666 w 8065008"/>
              <a:gd name="connsiteY1" fmla="*/ 0 h 1810987"/>
              <a:gd name="connsiteX2" fmla="*/ 2889236 w 8065008"/>
              <a:gd name="connsiteY2" fmla="*/ 0 h 1810987"/>
              <a:gd name="connsiteX3" fmla="*/ 5485334 w 8065008"/>
              <a:gd name="connsiteY3" fmla="*/ 0 h 1810987"/>
              <a:gd name="connsiteX4" fmla="*/ 5867091 w 8065008"/>
              <a:gd name="connsiteY4" fmla="*/ 0 h 1810987"/>
              <a:gd name="connsiteX5" fmla="*/ 8065008 w 8065008"/>
              <a:gd name="connsiteY5" fmla="*/ 0 h 1810987"/>
              <a:gd name="connsiteX6" fmla="*/ 8065008 w 8065008"/>
              <a:gd name="connsiteY6" fmla="*/ 1810987 h 1810987"/>
              <a:gd name="connsiteX7" fmla="*/ 5867091 w 8065008"/>
              <a:gd name="connsiteY7" fmla="*/ 1810987 h 1810987"/>
              <a:gd name="connsiteX8" fmla="*/ 5485334 w 8065008"/>
              <a:gd name="connsiteY8" fmla="*/ 1810987 h 1810987"/>
              <a:gd name="connsiteX9" fmla="*/ 2889236 w 8065008"/>
              <a:gd name="connsiteY9" fmla="*/ 1810987 h 1810987"/>
              <a:gd name="connsiteX10" fmla="*/ 2742666 w 8065008"/>
              <a:gd name="connsiteY10" fmla="*/ 1810987 h 1810987"/>
              <a:gd name="connsiteX11" fmla="*/ 0 w 8065008"/>
              <a:gd name="connsiteY11"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5008" h="1810987">
                <a:moveTo>
                  <a:pt x="0" y="0"/>
                </a:moveTo>
                <a:lnTo>
                  <a:pt x="2742666" y="0"/>
                </a:lnTo>
                <a:lnTo>
                  <a:pt x="2889236" y="0"/>
                </a:lnTo>
                <a:lnTo>
                  <a:pt x="5485334" y="0"/>
                </a:lnTo>
                <a:lnTo>
                  <a:pt x="5867091" y="0"/>
                </a:lnTo>
                <a:lnTo>
                  <a:pt x="8065008" y="0"/>
                </a:lnTo>
                <a:lnTo>
                  <a:pt x="8065008" y="1810987"/>
                </a:lnTo>
                <a:lnTo>
                  <a:pt x="5867091" y="1810987"/>
                </a:lnTo>
                <a:lnTo>
                  <a:pt x="5485334" y="1810987"/>
                </a:lnTo>
                <a:lnTo>
                  <a:pt x="2889236" y="1810987"/>
                </a:lnTo>
                <a:lnTo>
                  <a:pt x="2742666"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77724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Content Placeholder 61"/>
          <p:cNvSpPr>
            <a:spLocks noGrp="1"/>
          </p:cNvSpPr>
          <p:nvPr>
            <p:ph sz="quarter" idx="68" hasCustomPrompt="1"/>
          </p:nvPr>
        </p:nvSpPr>
        <p:spPr bwMode="auto">
          <a:xfrm>
            <a:off x="686332" y="1775363"/>
            <a:ext cx="7771335" cy="1124712"/>
          </a:xfrm>
          <a:custGeom>
            <a:avLst/>
            <a:gdLst>
              <a:gd name="connsiteX0" fmla="*/ 0 w 7771335"/>
              <a:gd name="connsiteY0" fmla="*/ 0 h 1124712"/>
              <a:gd name="connsiteX1" fmla="*/ 2742667 w 7771335"/>
              <a:gd name="connsiteY1" fmla="*/ 0 h 1124712"/>
              <a:gd name="connsiteX2" fmla="*/ 2847089 w 7771335"/>
              <a:gd name="connsiteY2" fmla="*/ 0 h 1124712"/>
              <a:gd name="connsiteX3" fmla="*/ 5485335 w 7771335"/>
              <a:gd name="connsiteY3" fmla="*/ 0 h 1124712"/>
              <a:gd name="connsiteX4" fmla="*/ 5612334 w 7771335"/>
              <a:gd name="connsiteY4" fmla="*/ 0 h 1124712"/>
              <a:gd name="connsiteX5" fmla="*/ 7771335 w 7771335"/>
              <a:gd name="connsiteY5" fmla="*/ 0 h 1124712"/>
              <a:gd name="connsiteX6" fmla="*/ 7771335 w 7771335"/>
              <a:gd name="connsiteY6" fmla="*/ 1124712 h 1124712"/>
              <a:gd name="connsiteX7" fmla="*/ 5612334 w 7771335"/>
              <a:gd name="connsiteY7" fmla="*/ 1124712 h 1124712"/>
              <a:gd name="connsiteX8" fmla="*/ 5485335 w 7771335"/>
              <a:gd name="connsiteY8" fmla="*/ 1124712 h 1124712"/>
              <a:gd name="connsiteX9" fmla="*/ 2847089 w 7771335"/>
              <a:gd name="connsiteY9" fmla="*/ 1124712 h 1124712"/>
              <a:gd name="connsiteX10" fmla="*/ 2742667 w 7771335"/>
              <a:gd name="connsiteY10" fmla="*/ 1124712 h 1124712"/>
              <a:gd name="connsiteX11" fmla="*/ 0 w 7771335"/>
              <a:gd name="connsiteY11"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5" h="1124712">
                <a:moveTo>
                  <a:pt x="0" y="0"/>
                </a:moveTo>
                <a:lnTo>
                  <a:pt x="2742667" y="0"/>
                </a:lnTo>
                <a:lnTo>
                  <a:pt x="2847089" y="0"/>
                </a:lnTo>
                <a:lnTo>
                  <a:pt x="5485335" y="0"/>
                </a:lnTo>
                <a:lnTo>
                  <a:pt x="5612334" y="0"/>
                </a:lnTo>
                <a:lnTo>
                  <a:pt x="7771335" y="0"/>
                </a:lnTo>
                <a:lnTo>
                  <a:pt x="7771335" y="1124712"/>
                </a:lnTo>
                <a:lnTo>
                  <a:pt x="5612334" y="1124712"/>
                </a:lnTo>
                <a:lnTo>
                  <a:pt x="5485335" y="1124712"/>
                </a:lnTo>
                <a:lnTo>
                  <a:pt x="2847089" y="1124712"/>
                </a:lnTo>
                <a:lnTo>
                  <a:pt x="2742667"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77724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7"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70297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9"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0" name="Content Placeholder 4"/>
          <p:cNvSpPr>
            <a:spLocks noGrp="1"/>
          </p:cNvSpPr>
          <p:nvPr>
            <p:ph sz="quarter" idx="111" hasCustomPrompt="1"/>
          </p:nvPr>
        </p:nvSpPr>
        <p:spPr>
          <a:xfrm>
            <a:off x="686333" y="3737645"/>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11" name="Picture Placeholder 11"/>
          <p:cNvSpPr>
            <a:spLocks noGrp="1"/>
          </p:cNvSpPr>
          <p:nvPr>
            <p:ph type="pic" sz="quarter" idx="112"/>
          </p:nvPr>
        </p:nvSpPr>
        <p:spPr>
          <a:xfrm>
            <a:off x="686333" y="4887882"/>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6"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7" name="Picture Placeholder 11"/>
          <p:cNvSpPr>
            <a:spLocks noGrp="1"/>
          </p:cNvSpPr>
          <p:nvPr>
            <p:ph type="pic" sz="quarter" idx="123"/>
          </p:nvPr>
        </p:nvSpPr>
        <p:spPr>
          <a:xfrm>
            <a:off x="3429000"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8"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9"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0"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1"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2"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3" name="Text Placeholder 62"/>
          <p:cNvSpPr>
            <a:spLocks noGrp="1"/>
          </p:cNvSpPr>
          <p:nvPr>
            <p:ph type="body" sz="quarter" idx="145"/>
          </p:nvPr>
        </p:nvSpPr>
        <p:spPr bwMode="auto">
          <a:xfrm>
            <a:off x="686333" y="1501563"/>
            <a:ext cx="7771334" cy="193514"/>
          </a:xfrm>
          <a:custGeom>
            <a:avLst/>
            <a:gdLst>
              <a:gd name="connsiteX0" fmla="*/ 0 w 7771334"/>
              <a:gd name="connsiteY0" fmla="*/ 0 h 193514"/>
              <a:gd name="connsiteX1" fmla="*/ 2742666 w 7771334"/>
              <a:gd name="connsiteY1" fmla="*/ 0 h 193514"/>
              <a:gd name="connsiteX2" fmla="*/ 2977588 w 7771334"/>
              <a:gd name="connsiteY2" fmla="*/ 0 h 193514"/>
              <a:gd name="connsiteX3" fmla="*/ 5485334 w 7771334"/>
              <a:gd name="connsiteY3" fmla="*/ 0 h 193514"/>
              <a:gd name="connsiteX4" fmla="*/ 5815533 w 7771334"/>
              <a:gd name="connsiteY4" fmla="*/ 0 h 193514"/>
              <a:gd name="connsiteX5" fmla="*/ 7771334 w 7771334"/>
              <a:gd name="connsiteY5" fmla="*/ 0 h 193514"/>
              <a:gd name="connsiteX6" fmla="*/ 7771334 w 7771334"/>
              <a:gd name="connsiteY6" fmla="*/ 193514 h 193514"/>
              <a:gd name="connsiteX7" fmla="*/ 5815533 w 7771334"/>
              <a:gd name="connsiteY7" fmla="*/ 193514 h 193514"/>
              <a:gd name="connsiteX8" fmla="*/ 5485334 w 7771334"/>
              <a:gd name="connsiteY8" fmla="*/ 193514 h 193514"/>
              <a:gd name="connsiteX9" fmla="*/ 2977588 w 7771334"/>
              <a:gd name="connsiteY9" fmla="*/ 193514 h 193514"/>
              <a:gd name="connsiteX10" fmla="*/ 2742666 w 7771334"/>
              <a:gd name="connsiteY10" fmla="*/ 193514 h 193514"/>
              <a:gd name="connsiteX11" fmla="*/ 0 w 7771334"/>
              <a:gd name="connsiteY11"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4" h="193514">
                <a:moveTo>
                  <a:pt x="0" y="0"/>
                </a:moveTo>
                <a:lnTo>
                  <a:pt x="2742666" y="0"/>
                </a:lnTo>
                <a:lnTo>
                  <a:pt x="2977588" y="0"/>
                </a:lnTo>
                <a:lnTo>
                  <a:pt x="5485334" y="0"/>
                </a:lnTo>
                <a:lnTo>
                  <a:pt x="5815533" y="0"/>
                </a:lnTo>
                <a:lnTo>
                  <a:pt x="7771334" y="0"/>
                </a:lnTo>
                <a:lnTo>
                  <a:pt x="7771334" y="193514"/>
                </a:lnTo>
                <a:lnTo>
                  <a:pt x="5815533" y="193514"/>
                </a:lnTo>
                <a:lnTo>
                  <a:pt x="5485334" y="193514"/>
                </a:lnTo>
                <a:lnTo>
                  <a:pt x="2977588" y="193514"/>
                </a:lnTo>
                <a:lnTo>
                  <a:pt x="2742666"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1" name="Text Placeholder 60"/>
          <p:cNvSpPr>
            <a:spLocks noGrp="1"/>
          </p:cNvSpPr>
          <p:nvPr>
            <p:ph type="body" sz="quarter" idx="148" hasCustomPrompt="1"/>
          </p:nvPr>
        </p:nvSpPr>
        <p:spPr bwMode="auto">
          <a:xfrm>
            <a:off x="686333" y="2980362"/>
            <a:ext cx="7326706" cy="137160"/>
          </a:xfrm>
          <a:custGeom>
            <a:avLst/>
            <a:gdLst>
              <a:gd name="connsiteX0" fmla="*/ 0 w 7326706"/>
              <a:gd name="connsiteY0" fmla="*/ 0 h 137160"/>
              <a:gd name="connsiteX1" fmla="*/ 2742666 w 7326706"/>
              <a:gd name="connsiteY1" fmla="*/ 0 h 137160"/>
              <a:gd name="connsiteX2" fmla="*/ 3047467 w 7326706"/>
              <a:gd name="connsiteY2" fmla="*/ 0 h 137160"/>
              <a:gd name="connsiteX3" fmla="*/ 7326706 w 7326706"/>
              <a:gd name="connsiteY3" fmla="*/ 0 h 137160"/>
              <a:gd name="connsiteX4" fmla="*/ 7326706 w 7326706"/>
              <a:gd name="connsiteY4" fmla="*/ 137160 h 137160"/>
              <a:gd name="connsiteX5" fmla="*/ 3047467 w 7326706"/>
              <a:gd name="connsiteY5" fmla="*/ 137160 h 137160"/>
              <a:gd name="connsiteX6" fmla="*/ 2742666 w 7326706"/>
              <a:gd name="connsiteY6" fmla="*/ 137160 h 137160"/>
              <a:gd name="connsiteX7" fmla="*/ 0 w 7326706"/>
              <a:gd name="connsiteY7"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706" h="137160">
                <a:moveTo>
                  <a:pt x="0" y="0"/>
                </a:moveTo>
                <a:lnTo>
                  <a:pt x="2742666" y="0"/>
                </a:lnTo>
                <a:lnTo>
                  <a:pt x="3047467" y="0"/>
                </a:lnTo>
                <a:lnTo>
                  <a:pt x="7326706" y="0"/>
                </a:lnTo>
                <a:lnTo>
                  <a:pt x="7326706" y="137160"/>
                </a:lnTo>
                <a:lnTo>
                  <a:pt x="3047467" y="137160"/>
                </a:lnTo>
                <a:lnTo>
                  <a:pt x="2742666" y="137160"/>
                </a:lnTo>
                <a:lnTo>
                  <a:pt x="0" y="137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3"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8592024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 3 Columns - 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29259"/>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814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70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7" name="Text Placeholder 66"/>
          <p:cNvSpPr>
            <a:spLocks noGrp="1"/>
          </p:cNvSpPr>
          <p:nvPr>
            <p:ph type="body" sz="quarter" idx="108"/>
          </p:nvPr>
        </p:nvSpPr>
        <p:spPr bwMode="auto">
          <a:xfrm>
            <a:off x="539494" y="3325250"/>
            <a:ext cx="8065010" cy="1810987"/>
          </a:xfrm>
          <a:custGeom>
            <a:avLst/>
            <a:gdLst>
              <a:gd name="connsiteX0" fmla="*/ 0 w 8065010"/>
              <a:gd name="connsiteY0" fmla="*/ 0 h 1810987"/>
              <a:gd name="connsiteX1" fmla="*/ 2842067 w 8065010"/>
              <a:gd name="connsiteY1" fmla="*/ 0 h 1810987"/>
              <a:gd name="connsiteX2" fmla="*/ 2994225 w 8065010"/>
              <a:gd name="connsiteY2" fmla="*/ 0 h 1810987"/>
              <a:gd name="connsiteX3" fmla="*/ 5485336 w 8065010"/>
              <a:gd name="connsiteY3" fmla="*/ 0 h 1810987"/>
              <a:gd name="connsiteX4" fmla="*/ 5515232 w 8065010"/>
              <a:gd name="connsiteY4" fmla="*/ 0 h 1810987"/>
              <a:gd name="connsiteX5" fmla="*/ 8065010 w 8065010"/>
              <a:gd name="connsiteY5" fmla="*/ 0 h 1810987"/>
              <a:gd name="connsiteX6" fmla="*/ 8065010 w 8065010"/>
              <a:gd name="connsiteY6" fmla="*/ 1810987 h 1810987"/>
              <a:gd name="connsiteX7" fmla="*/ 5515232 w 8065010"/>
              <a:gd name="connsiteY7" fmla="*/ 1810987 h 1810987"/>
              <a:gd name="connsiteX8" fmla="*/ 5485336 w 8065010"/>
              <a:gd name="connsiteY8" fmla="*/ 1810987 h 1810987"/>
              <a:gd name="connsiteX9" fmla="*/ 2994225 w 8065010"/>
              <a:gd name="connsiteY9" fmla="*/ 1810987 h 1810987"/>
              <a:gd name="connsiteX10" fmla="*/ 2842067 w 8065010"/>
              <a:gd name="connsiteY10" fmla="*/ 1810987 h 1810987"/>
              <a:gd name="connsiteX11" fmla="*/ 0 w 8065010"/>
              <a:gd name="connsiteY11"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5010" h="1810987">
                <a:moveTo>
                  <a:pt x="0" y="0"/>
                </a:moveTo>
                <a:lnTo>
                  <a:pt x="2842067" y="0"/>
                </a:lnTo>
                <a:lnTo>
                  <a:pt x="2994225" y="0"/>
                </a:lnTo>
                <a:lnTo>
                  <a:pt x="5485336" y="0"/>
                </a:lnTo>
                <a:lnTo>
                  <a:pt x="5515232" y="0"/>
                </a:lnTo>
                <a:lnTo>
                  <a:pt x="8065010" y="0"/>
                </a:lnTo>
                <a:lnTo>
                  <a:pt x="8065010" y="1810987"/>
                </a:lnTo>
                <a:lnTo>
                  <a:pt x="5515232" y="1810987"/>
                </a:lnTo>
                <a:lnTo>
                  <a:pt x="5485336" y="1810987"/>
                </a:lnTo>
                <a:lnTo>
                  <a:pt x="2994225" y="1810987"/>
                </a:lnTo>
                <a:lnTo>
                  <a:pt x="28420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671447"/>
            <a:ext cx="77724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8"/>
          <p:cNvSpPr>
            <a:spLocks noGrp="1"/>
          </p:cNvSpPr>
          <p:nvPr>
            <p:ph type="body" sz="quarter" idx="110"/>
          </p:nvPr>
        </p:nvSpPr>
        <p:spPr bwMode="auto">
          <a:xfrm>
            <a:off x="686332" y="3443751"/>
            <a:ext cx="7771335" cy="193514"/>
          </a:xfrm>
          <a:custGeom>
            <a:avLst/>
            <a:gdLst>
              <a:gd name="connsiteX0" fmla="*/ 0 w 7771335"/>
              <a:gd name="connsiteY0" fmla="*/ 0 h 193514"/>
              <a:gd name="connsiteX1" fmla="*/ 5485335 w 7771335"/>
              <a:gd name="connsiteY1" fmla="*/ 0 h 193514"/>
              <a:gd name="connsiteX2" fmla="*/ 6098289 w 7771335"/>
              <a:gd name="connsiteY2" fmla="*/ 0 h 193514"/>
              <a:gd name="connsiteX3" fmla="*/ 7771335 w 7771335"/>
              <a:gd name="connsiteY3" fmla="*/ 0 h 193514"/>
              <a:gd name="connsiteX4" fmla="*/ 7771335 w 7771335"/>
              <a:gd name="connsiteY4" fmla="*/ 193514 h 193514"/>
              <a:gd name="connsiteX5" fmla="*/ 6098289 w 7771335"/>
              <a:gd name="connsiteY5" fmla="*/ 193514 h 193514"/>
              <a:gd name="connsiteX6" fmla="*/ 5485335 w 7771335"/>
              <a:gd name="connsiteY6" fmla="*/ 193514 h 193514"/>
              <a:gd name="connsiteX7" fmla="*/ 0 w 7771335"/>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335" h="193514">
                <a:moveTo>
                  <a:pt x="0" y="0"/>
                </a:moveTo>
                <a:lnTo>
                  <a:pt x="5485335" y="0"/>
                </a:lnTo>
                <a:lnTo>
                  <a:pt x="6098289" y="0"/>
                </a:lnTo>
                <a:lnTo>
                  <a:pt x="7771335" y="0"/>
                </a:lnTo>
                <a:lnTo>
                  <a:pt x="7771335" y="193514"/>
                </a:lnTo>
                <a:lnTo>
                  <a:pt x="6098289" y="193514"/>
                </a:lnTo>
                <a:lnTo>
                  <a:pt x="5485335"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1" name="Picture Placeholder 11"/>
          <p:cNvSpPr>
            <a:spLocks noGrp="1"/>
          </p:cNvSpPr>
          <p:nvPr>
            <p:ph type="pic" sz="quarter" idx="112"/>
          </p:nvPr>
        </p:nvSpPr>
        <p:spPr>
          <a:xfrm>
            <a:off x="686333" y="4879223"/>
            <a:ext cx="77724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29259"/>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814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70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29259"/>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814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70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8" name="Content Placeholder 67"/>
          <p:cNvSpPr>
            <a:spLocks noGrp="1"/>
          </p:cNvSpPr>
          <p:nvPr>
            <p:ph sz="quarter" idx="139" hasCustomPrompt="1"/>
          </p:nvPr>
        </p:nvSpPr>
        <p:spPr bwMode="auto">
          <a:xfrm>
            <a:off x="686332" y="3720329"/>
            <a:ext cx="7771335" cy="1124712"/>
          </a:xfrm>
          <a:custGeom>
            <a:avLst/>
            <a:gdLst>
              <a:gd name="connsiteX0" fmla="*/ 0 w 7771335"/>
              <a:gd name="connsiteY0" fmla="*/ 0 h 1124712"/>
              <a:gd name="connsiteX1" fmla="*/ 5485335 w 7771335"/>
              <a:gd name="connsiteY1" fmla="*/ 0 h 1124712"/>
              <a:gd name="connsiteX2" fmla="*/ 6098289 w 7771335"/>
              <a:gd name="connsiteY2" fmla="*/ 0 h 1124712"/>
              <a:gd name="connsiteX3" fmla="*/ 7771335 w 7771335"/>
              <a:gd name="connsiteY3" fmla="*/ 0 h 1124712"/>
              <a:gd name="connsiteX4" fmla="*/ 7771335 w 7771335"/>
              <a:gd name="connsiteY4" fmla="*/ 1124712 h 1124712"/>
              <a:gd name="connsiteX5" fmla="*/ 6098289 w 7771335"/>
              <a:gd name="connsiteY5" fmla="*/ 1124712 h 1124712"/>
              <a:gd name="connsiteX6" fmla="*/ 5485335 w 7771335"/>
              <a:gd name="connsiteY6" fmla="*/ 1124712 h 1124712"/>
              <a:gd name="connsiteX7" fmla="*/ 0 w 7771335"/>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335" h="1124712">
                <a:moveTo>
                  <a:pt x="0" y="0"/>
                </a:moveTo>
                <a:lnTo>
                  <a:pt x="5485335" y="0"/>
                </a:lnTo>
                <a:lnTo>
                  <a:pt x="6098289" y="0"/>
                </a:lnTo>
                <a:lnTo>
                  <a:pt x="7771335" y="0"/>
                </a:lnTo>
                <a:lnTo>
                  <a:pt x="7771335" y="1124712"/>
                </a:lnTo>
                <a:lnTo>
                  <a:pt x="6098289" y="1124712"/>
                </a:lnTo>
                <a:lnTo>
                  <a:pt x="5485335"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Text Placeholder 69"/>
          <p:cNvSpPr>
            <a:spLocks noGrp="1"/>
          </p:cNvSpPr>
          <p:nvPr>
            <p:ph type="body" sz="quarter" idx="141" hasCustomPrompt="1"/>
          </p:nvPr>
        </p:nvSpPr>
        <p:spPr bwMode="auto">
          <a:xfrm>
            <a:off x="686333" y="4922550"/>
            <a:ext cx="7326707" cy="137160"/>
          </a:xfrm>
          <a:custGeom>
            <a:avLst/>
            <a:gdLst>
              <a:gd name="connsiteX0" fmla="*/ 0 w 7326707"/>
              <a:gd name="connsiteY0" fmla="*/ 0 h 137160"/>
              <a:gd name="connsiteX1" fmla="*/ 5485334 w 7326707"/>
              <a:gd name="connsiteY1" fmla="*/ 0 h 137160"/>
              <a:gd name="connsiteX2" fmla="*/ 5581117 w 7326707"/>
              <a:gd name="connsiteY2" fmla="*/ 0 h 137160"/>
              <a:gd name="connsiteX3" fmla="*/ 7326707 w 7326707"/>
              <a:gd name="connsiteY3" fmla="*/ 0 h 137160"/>
              <a:gd name="connsiteX4" fmla="*/ 7326707 w 7326707"/>
              <a:gd name="connsiteY4" fmla="*/ 137160 h 137160"/>
              <a:gd name="connsiteX5" fmla="*/ 5581117 w 7326707"/>
              <a:gd name="connsiteY5" fmla="*/ 137160 h 137160"/>
              <a:gd name="connsiteX6" fmla="*/ 5485334 w 7326707"/>
              <a:gd name="connsiteY6" fmla="*/ 137160 h 137160"/>
              <a:gd name="connsiteX7" fmla="*/ 0 w 7326707"/>
              <a:gd name="connsiteY7"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707" h="137160">
                <a:moveTo>
                  <a:pt x="0" y="0"/>
                </a:moveTo>
                <a:lnTo>
                  <a:pt x="5485334" y="0"/>
                </a:lnTo>
                <a:lnTo>
                  <a:pt x="5581117" y="0"/>
                </a:lnTo>
                <a:lnTo>
                  <a:pt x="7326707" y="0"/>
                </a:lnTo>
                <a:lnTo>
                  <a:pt x="7326707" y="137160"/>
                </a:lnTo>
                <a:lnTo>
                  <a:pt x="5581117" y="137160"/>
                </a:lnTo>
                <a:lnTo>
                  <a:pt x="5485334" y="137160"/>
                </a:lnTo>
                <a:lnTo>
                  <a:pt x="0" y="137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701132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 3 Columns - 7">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a:t>Source:</a:t>
            </a:r>
            <a:endParaRPr lang="en-US" dirty="0"/>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6"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7" name="Picture Placeholder 11"/>
          <p:cNvSpPr>
            <a:spLocks noGrp="1"/>
          </p:cNvSpPr>
          <p:nvPr>
            <p:ph type="pic" sz="quarter" idx="123"/>
          </p:nvPr>
        </p:nvSpPr>
        <p:spPr>
          <a:xfrm>
            <a:off x="3429000"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8"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9"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0"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1"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a:t>Source:</a:t>
            </a:r>
            <a:endParaRPr lang="en-US" dirty="0"/>
          </a:p>
        </p:txBody>
      </p:sp>
      <p:sp>
        <p:nvSpPr>
          <p:cNvPr id="142"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6" name="Text Placeholder 75"/>
          <p:cNvSpPr>
            <a:spLocks noGrp="1"/>
          </p:cNvSpPr>
          <p:nvPr>
            <p:ph type="body" sz="quarter" idx="129"/>
          </p:nvPr>
        </p:nvSpPr>
        <p:spPr bwMode="auto">
          <a:xfrm>
            <a:off x="6024830"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254203 h 3753175"/>
              <a:gd name="connsiteX4" fmla="*/ 2579674 w 2579674"/>
              <a:gd name="connsiteY4" fmla="*/ 3753175 h 3753175"/>
              <a:gd name="connsiteX5" fmla="*/ 0 w 2579674"/>
              <a:gd name="connsiteY5" fmla="*/ 3753175 h 3753175"/>
              <a:gd name="connsiteX6" fmla="*/ 0 w 2579674"/>
              <a:gd name="connsiteY6" fmla="*/ 2254203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254203"/>
                </a:lnTo>
                <a:lnTo>
                  <a:pt x="2579674" y="3753175"/>
                </a:lnTo>
                <a:lnTo>
                  <a:pt x="0" y="3753175"/>
                </a:lnTo>
                <a:lnTo>
                  <a:pt x="0" y="2254203"/>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5" name="Content Placeholder 74"/>
          <p:cNvSpPr>
            <a:spLocks noGrp="1"/>
          </p:cNvSpPr>
          <p:nvPr>
            <p:ph sz="quarter" idx="132" hasCustomPrompt="1"/>
          </p:nvPr>
        </p:nvSpPr>
        <p:spPr bwMode="auto">
          <a:xfrm>
            <a:off x="6171667" y="1775363"/>
            <a:ext cx="2286000" cy="3066901"/>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177951 h 3066901"/>
              <a:gd name="connsiteX4" fmla="*/ 2286000 w 2286000"/>
              <a:gd name="connsiteY4" fmla="*/ 3066901 h 3066901"/>
              <a:gd name="connsiteX5" fmla="*/ 0 w 2286000"/>
              <a:gd name="connsiteY5" fmla="*/ 3066901 h 3066901"/>
              <a:gd name="connsiteX6" fmla="*/ 0 w 2286000"/>
              <a:gd name="connsiteY6" fmla="*/ 2177951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177951"/>
                </a:lnTo>
                <a:lnTo>
                  <a:pt x="2286000" y="3066901"/>
                </a:lnTo>
                <a:lnTo>
                  <a:pt x="0" y="3066901"/>
                </a:lnTo>
                <a:lnTo>
                  <a:pt x="0" y="2177951"/>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a:t>Source:</a:t>
            </a:r>
            <a:endParaRPr lang="en-US" dirty="0"/>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9"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0"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1"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2"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3"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4"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a:t>Source:</a:t>
            </a:r>
            <a:endParaRPr lang="en-US" dirty="0"/>
          </a:p>
        </p:txBody>
      </p:sp>
      <p:sp>
        <p:nvSpPr>
          <p:cNvPr id="65"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8"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9" name="Picture Placeholder 11"/>
          <p:cNvSpPr>
            <a:spLocks noGrp="1"/>
          </p:cNvSpPr>
          <p:nvPr>
            <p:ph type="pic" sz="quarter" idx="109"/>
          </p:nvPr>
        </p:nvSpPr>
        <p:spPr>
          <a:xfrm>
            <a:off x="686333"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0"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1"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2"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3"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a:t>Source:</a:t>
            </a:r>
            <a:endParaRPr lang="en-US" dirty="0"/>
          </a:p>
        </p:txBody>
      </p:sp>
      <p:sp>
        <p:nvSpPr>
          <p:cNvPr id="74"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42588046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 3 Columns - 8">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6" name="Text Placeholder 55"/>
          <p:cNvSpPr>
            <a:spLocks noGrp="1"/>
          </p:cNvSpPr>
          <p:nvPr>
            <p:ph type="body" sz="quarter" idx="143"/>
          </p:nvPr>
        </p:nvSpPr>
        <p:spPr bwMode="auto">
          <a:xfrm>
            <a:off x="3282163"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7" name="Picture Placeholder 11"/>
          <p:cNvSpPr>
            <a:spLocks noGrp="1"/>
          </p:cNvSpPr>
          <p:nvPr>
            <p:ph type="pic" sz="quarter" idx="144"/>
          </p:nvPr>
        </p:nvSpPr>
        <p:spPr>
          <a:xfrm>
            <a:off x="3447728" y="172963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8" name="Text Placeholder 10"/>
          <p:cNvSpPr>
            <a:spLocks noGrp="1"/>
          </p:cNvSpPr>
          <p:nvPr>
            <p:ph type="body" sz="quarter" idx="145"/>
          </p:nvPr>
        </p:nvSpPr>
        <p:spPr>
          <a:xfrm>
            <a:off x="3447728"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7" name="Content Placeholder 66"/>
          <p:cNvSpPr>
            <a:spLocks noGrp="1"/>
          </p:cNvSpPr>
          <p:nvPr>
            <p:ph sz="quarter" idx="146" hasCustomPrompt="1"/>
          </p:nvPr>
        </p:nvSpPr>
        <p:spPr bwMode="auto">
          <a:xfrm>
            <a:off x="3447728" y="1793703"/>
            <a:ext cx="2286000" cy="2967920"/>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8" name="Picture Placeholder 11"/>
          <p:cNvSpPr>
            <a:spLocks noGrp="1"/>
          </p:cNvSpPr>
          <p:nvPr>
            <p:ph type="pic" sz="quarter" idx="147"/>
          </p:nvPr>
        </p:nvSpPr>
        <p:spPr>
          <a:xfrm>
            <a:off x="3447728" y="481715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
          <p:cNvSpPr>
            <a:spLocks noGrp="1"/>
          </p:cNvSpPr>
          <p:nvPr>
            <p:ph type="body" sz="quarter" idx="148" hasCustomPrompt="1"/>
          </p:nvPr>
        </p:nvSpPr>
        <p:spPr>
          <a:xfrm>
            <a:off x="3447728" y="488183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0" name="Text Placeholder 6"/>
          <p:cNvSpPr>
            <a:spLocks noGrp="1"/>
          </p:cNvSpPr>
          <p:nvPr>
            <p:ph type="body" sz="quarter" idx="149" hasCustomPrompt="1"/>
          </p:nvPr>
        </p:nvSpPr>
        <p:spPr>
          <a:xfrm>
            <a:off x="5289101"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1" name="Text Placeholder 60"/>
          <p:cNvSpPr>
            <a:spLocks noGrp="1"/>
          </p:cNvSpPr>
          <p:nvPr>
            <p:ph type="body" sz="quarter" idx="129"/>
          </p:nvPr>
        </p:nvSpPr>
        <p:spPr bwMode="auto">
          <a:xfrm>
            <a:off x="6024830"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254203 h 3753175"/>
              <a:gd name="connsiteX4" fmla="*/ 2579674 w 2579674"/>
              <a:gd name="connsiteY4" fmla="*/ 3753175 h 3753175"/>
              <a:gd name="connsiteX5" fmla="*/ 0 w 2579674"/>
              <a:gd name="connsiteY5" fmla="*/ 3753175 h 3753175"/>
              <a:gd name="connsiteX6" fmla="*/ 0 w 2579674"/>
              <a:gd name="connsiteY6" fmla="*/ 2254203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254203"/>
                </a:lnTo>
                <a:lnTo>
                  <a:pt x="2579674" y="3753175"/>
                </a:lnTo>
                <a:lnTo>
                  <a:pt x="0" y="3753175"/>
                </a:lnTo>
                <a:lnTo>
                  <a:pt x="0" y="2254203"/>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2" name="Picture Placeholder 11"/>
          <p:cNvSpPr>
            <a:spLocks noGrp="1"/>
          </p:cNvSpPr>
          <p:nvPr>
            <p:ph type="pic" sz="quarter" idx="130"/>
          </p:nvPr>
        </p:nvSpPr>
        <p:spPr>
          <a:xfrm>
            <a:off x="6171667" y="173981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2" name="Content Placeholder 71"/>
          <p:cNvSpPr>
            <a:spLocks noGrp="1"/>
          </p:cNvSpPr>
          <p:nvPr>
            <p:ph sz="quarter" idx="132" hasCustomPrompt="1"/>
          </p:nvPr>
        </p:nvSpPr>
        <p:spPr bwMode="auto">
          <a:xfrm>
            <a:off x="6171667" y="1793703"/>
            <a:ext cx="2286000" cy="2967920"/>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177951 h 3066901"/>
              <a:gd name="connsiteX4" fmla="*/ 2286000 w 2286000"/>
              <a:gd name="connsiteY4" fmla="*/ 3066901 h 3066901"/>
              <a:gd name="connsiteX5" fmla="*/ 0 w 2286000"/>
              <a:gd name="connsiteY5" fmla="*/ 3066901 h 3066901"/>
              <a:gd name="connsiteX6" fmla="*/ 0 w 2286000"/>
              <a:gd name="connsiteY6" fmla="*/ 2177951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177951"/>
                </a:lnTo>
                <a:lnTo>
                  <a:pt x="2286000" y="3066901"/>
                </a:lnTo>
                <a:lnTo>
                  <a:pt x="0" y="3066901"/>
                </a:lnTo>
                <a:lnTo>
                  <a:pt x="0" y="2177951"/>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3" name="Picture Placeholder 11"/>
          <p:cNvSpPr>
            <a:spLocks noGrp="1"/>
          </p:cNvSpPr>
          <p:nvPr>
            <p:ph type="pic" sz="quarter" idx="140"/>
          </p:nvPr>
        </p:nvSpPr>
        <p:spPr>
          <a:xfrm>
            <a:off x="6171667" y="481715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6"/>
          <p:cNvSpPr>
            <a:spLocks noGrp="1"/>
          </p:cNvSpPr>
          <p:nvPr>
            <p:ph type="body" sz="quarter" idx="141" hasCustomPrompt="1"/>
          </p:nvPr>
        </p:nvSpPr>
        <p:spPr>
          <a:xfrm>
            <a:off x="6171667" y="488183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5" name="Text Placeholder 6"/>
          <p:cNvSpPr>
            <a:spLocks noGrp="1"/>
          </p:cNvSpPr>
          <p:nvPr>
            <p:ph type="body" sz="quarter" idx="142" hasCustomPrompt="1"/>
          </p:nvPr>
        </p:nvSpPr>
        <p:spPr>
          <a:xfrm>
            <a:off x="8013040"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6"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7" name="Picture Placeholder 11"/>
          <p:cNvSpPr>
            <a:spLocks noGrp="1"/>
          </p:cNvSpPr>
          <p:nvPr>
            <p:ph type="pic" sz="quarter" idx="35"/>
          </p:nvPr>
        </p:nvSpPr>
        <p:spPr>
          <a:xfrm>
            <a:off x="686333" y="173981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8"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9" name="Content Placeholder 4"/>
          <p:cNvSpPr>
            <a:spLocks noGrp="1"/>
          </p:cNvSpPr>
          <p:nvPr>
            <p:ph sz="quarter" idx="68" hasCustomPrompt="1"/>
          </p:nvPr>
        </p:nvSpPr>
        <p:spPr>
          <a:xfrm>
            <a:off x="686333" y="1793703"/>
            <a:ext cx="2286000" cy="108803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80" name="Picture Placeholder 11"/>
          <p:cNvSpPr>
            <a:spLocks noGrp="1"/>
          </p:cNvSpPr>
          <p:nvPr>
            <p:ph type="pic" sz="quarter" idx="69"/>
          </p:nvPr>
        </p:nvSpPr>
        <p:spPr>
          <a:xfrm>
            <a:off x="686333" y="292647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1"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2"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5" name="Text Placeholder 14"/>
          <p:cNvSpPr>
            <a:spLocks noGrp="1"/>
          </p:cNvSpPr>
          <p:nvPr>
            <p:ph type="body" sz="quarter" idx="150"/>
          </p:nvPr>
        </p:nvSpPr>
        <p:spPr>
          <a:xfrm>
            <a:off x="539496" y="3319154"/>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6" name="Picture Placeholder 11"/>
          <p:cNvSpPr>
            <a:spLocks noGrp="1"/>
          </p:cNvSpPr>
          <p:nvPr>
            <p:ph type="pic" sz="quarter" idx="151"/>
          </p:nvPr>
        </p:nvSpPr>
        <p:spPr>
          <a:xfrm>
            <a:off x="686333" y="3675910"/>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7" name="Text Placeholder 10"/>
          <p:cNvSpPr>
            <a:spLocks noGrp="1"/>
          </p:cNvSpPr>
          <p:nvPr>
            <p:ph type="body" sz="quarter" idx="152"/>
          </p:nvPr>
        </p:nvSpPr>
        <p:spPr>
          <a:xfrm>
            <a:off x="686333" y="3437655"/>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Content Placeholder 4"/>
          <p:cNvSpPr>
            <a:spLocks noGrp="1"/>
          </p:cNvSpPr>
          <p:nvPr>
            <p:ph sz="quarter" idx="153" hasCustomPrompt="1"/>
          </p:nvPr>
        </p:nvSpPr>
        <p:spPr>
          <a:xfrm>
            <a:off x="686333" y="3729795"/>
            <a:ext cx="2286000" cy="108803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9" name="Picture Placeholder 11"/>
          <p:cNvSpPr>
            <a:spLocks noGrp="1"/>
          </p:cNvSpPr>
          <p:nvPr>
            <p:ph type="pic" sz="quarter" idx="154"/>
          </p:nvPr>
        </p:nvSpPr>
        <p:spPr>
          <a:xfrm>
            <a:off x="686333" y="4862568"/>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0" name="Text Placeholder 6"/>
          <p:cNvSpPr>
            <a:spLocks noGrp="1"/>
          </p:cNvSpPr>
          <p:nvPr>
            <p:ph type="body" sz="quarter" idx="155" hasCustomPrompt="1"/>
          </p:nvPr>
        </p:nvSpPr>
        <p:spPr>
          <a:xfrm>
            <a:off x="686333" y="4916454"/>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1" name="Text Placeholder 6"/>
          <p:cNvSpPr>
            <a:spLocks noGrp="1"/>
          </p:cNvSpPr>
          <p:nvPr>
            <p:ph type="body" sz="quarter" idx="156" hasCustomPrompt="1"/>
          </p:nvPr>
        </p:nvSpPr>
        <p:spPr>
          <a:xfrm>
            <a:off x="2527706" y="4916454"/>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2796562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 3 Columns - 9">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5" name="Text Placeholder 44"/>
          <p:cNvSpPr>
            <a:spLocks noGrp="1"/>
          </p:cNvSpPr>
          <p:nvPr>
            <p:ph type="body" sz="quarter" idx="108"/>
          </p:nvPr>
        </p:nvSpPr>
        <p:spPr bwMode="auto">
          <a:xfrm>
            <a:off x="539496"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9" name="Picture Placeholder 11"/>
          <p:cNvSpPr>
            <a:spLocks noGrp="1"/>
          </p:cNvSpPr>
          <p:nvPr>
            <p:ph type="pic" sz="quarter" idx="35"/>
          </p:nvPr>
        </p:nvSpPr>
        <p:spPr>
          <a:xfrm>
            <a:off x="686333" y="1742447"/>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3" name="Content Placeholder 62"/>
          <p:cNvSpPr>
            <a:spLocks noGrp="1"/>
          </p:cNvSpPr>
          <p:nvPr>
            <p:ph sz="quarter" idx="68" hasCustomPrompt="1"/>
          </p:nvPr>
        </p:nvSpPr>
        <p:spPr bwMode="auto">
          <a:xfrm>
            <a:off x="686333" y="1798963"/>
            <a:ext cx="2286000" cy="3026354"/>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4" name="Picture Placeholder 11"/>
          <p:cNvSpPr>
            <a:spLocks noGrp="1"/>
          </p:cNvSpPr>
          <p:nvPr>
            <p:ph type="pic" sz="quarter" idx="112"/>
          </p:nvPr>
        </p:nvSpPr>
        <p:spPr>
          <a:xfrm>
            <a:off x="686333" y="4849001"/>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6"/>
          <p:cNvSpPr>
            <a:spLocks noGrp="1"/>
          </p:cNvSpPr>
          <p:nvPr>
            <p:ph type="body" sz="quarter" idx="113" hasCustomPrompt="1"/>
          </p:nvPr>
        </p:nvSpPr>
        <p:spPr>
          <a:xfrm>
            <a:off x="686333" y="488183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6" name="Text Placeholder 6"/>
          <p:cNvSpPr>
            <a:spLocks noGrp="1"/>
          </p:cNvSpPr>
          <p:nvPr>
            <p:ph type="body" sz="quarter" idx="114" hasCustomPrompt="1"/>
          </p:nvPr>
        </p:nvSpPr>
        <p:spPr>
          <a:xfrm>
            <a:off x="2527706"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9"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0" name="Picture Placeholder 11"/>
          <p:cNvSpPr>
            <a:spLocks noGrp="1"/>
          </p:cNvSpPr>
          <p:nvPr>
            <p:ph type="pic" sz="quarter" idx="137"/>
          </p:nvPr>
        </p:nvSpPr>
        <p:spPr>
          <a:xfrm>
            <a:off x="6171667" y="36846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1"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2" name="Content Placeholder 4"/>
          <p:cNvSpPr>
            <a:spLocks noGrp="1"/>
          </p:cNvSpPr>
          <p:nvPr>
            <p:ph sz="quarter" idx="139" hasCustomPrompt="1"/>
          </p:nvPr>
        </p:nvSpPr>
        <p:spPr>
          <a:xfrm>
            <a:off x="6171667" y="3741151"/>
            <a:ext cx="2286000" cy="1068374"/>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3" name="Picture Placeholder 11"/>
          <p:cNvSpPr>
            <a:spLocks noGrp="1"/>
          </p:cNvSpPr>
          <p:nvPr>
            <p:ph type="pic" sz="quarter" idx="140"/>
          </p:nvPr>
        </p:nvSpPr>
        <p:spPr>
          <a:xfrm>
            <a:off x="6171667" y="484110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4" name="Text Placeholder 6"/>
          <p:cNvSpPr>
            <a:spLocks noGrp="1"/>
          </p:cNvSpPr>
          <p:nvPr>
            <p:ph type="body" sz="quarter" idx="141" hasCustomPrompt="1"/>
          </p:nvPr>
        </p:nvSpPr>
        <p:spPr>
          <a:xfrm>
            <a:off x="6171667" y="488183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5" name="Text Placeholder 6"/>
          <p:cNvSpPr>
            <a:spLocks noGrp="1"/>
          </p:cNvSpPr>
          <p:nvPr>
            <p:ph type="body" sz="quarter" idx="142" hasCustomPrompt="1"/>
          </p:nvPr>
        </p:nvSpPr>
        <p:spPr>
          <a:xfrm>
            <a:off x="8013040"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6" name="Text Placeholder 55"/>
          <p:cNvSpPr>
            <a:spLocks noGrp="1"/>
          </p:cNvSpPr>
          <p:nvPr>
            <p:ph type="body" sz="quarter" idx="143"/>
          </p:nvPr>
        </p:nvSpPr>
        <p:spPr bwMode="auto">
          <a:xfrm>
            <a:off x="3282163"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7" name="Picture Placeholder 11"/>
          <p:cNvSpPr>
            <a:spLocks noGrp="1"/>
          </p:cNvSpPr>
          <p:nvPr>
            <p:ph type="pic" sz="quarter" idx="144"/>
          </p:nvPr>
        </p:nvSpPr>
        <p:spPr>
          <a:xfrm>
            <a:off x="3447728" y="1742447"/>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8" name="Text Placeholder 10"/>
          <p:cNvSpPr>
            <a:spLocks noGrp="1"/>
          </p:cNvSpPr>
          <p:nvPr>
            <p:ph type="body" sz="quarter" idx="145"/>
          </p:nvPr>
        </p:nvSpPr>
        <p:spPr>
          <a:xfrm>
            <a:off x="3447728"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7" name="Content Placeholder 66"/>
          <p:cNvSpPr>
            <a:spLocks noGrp="1"/>
          </p:cNvSpPr>
          <p:nvPr>
            <p:ph sz="quarter" idx="146" hasCustomPrompt="1"/>
          </p:nvPr>
        </p:nvSpPr>
        <p:spPr bwMode="auto">
          <a:xfrm>
            <a:off x="3447728" y="1783171"/>
            <a:ext cx="2286000" cy="3026354"/>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8" name="Picture Placeholder 11"/>
          <p:cNvSpPr>
            <a:spLocks noGrp="1"/>
          </p:cNvSpPr>
          <p:nvPr>
            <p:ph type="pic" sz="quarter" idx="147"/>
          </p:nvPr>
        </p:nvSpPr>
        <p:spPr>
          <a:xfrm>
            <a:off x="3447728" y="484110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
          <p:cNvSpPr>
            <a:spLocks noGrp="1"/>
          </p:cNvSpPr>
          <p:nvPr>
            <p:ph type="body" sz="quarter" idx="148" hasCustomPrompt="1"/>
          </p:nvPr>
        </p:nvSpPr>
        <p:spPr>
          <a:xfrm>
            <a:off x="3447728" y="488183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0" name="Text Placeholder 6"/>
          <p:cNvSpPr>
            <a:spLocks noGrp="1"/>
          </p:cNvSpPr>
          <p:nvPr>
            <p:ph type="body" sz="quarter" idx="149" hasCustomPrompt="1"/>
          </p:nvPr>
        </p:nvSpPr>
        <p:spPr>
          <a:xfrm>
            <a:off x="5289101"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Text Placeholder 14"/>
          <p:cNvSpPr>
            <a:spLocks noGrp="1"/>
          </p:cNvSpPr>
          <p:nvPr>
            <p:ph type="body" sz="quarter" idx="150"/>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5" name="Picture Placeholder 11"/>
          <p:cNvSpPr>
            <a:spLocks noGrp="1"/>
          </p:cNvSpPr>
          <p:nvPr>
            <p:ph type="pic" sz="quarter" idx="151"/>
          </p:nvPr>
        </p:nvSpPr>
        <p:spPr>
          <a:xfrm>
            <a:off x="6171667" y="17424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152"/>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7" name="Content Placeholder 4"/>
          <p:cNvSpPr>
            <a:spLocks noGrp="1"/>
          </p:cNvSpPr>
          <p:nvPr>
            <p:ph sz="quarter" idx="153" hasCustomPrompt="1"/>
          </p:nvPr>
        </p:nvSpPr>
        <p:spPr>
          <a:xfrm>
            <a:off x="6171667" y="1798963"/>
            <a:ext cx="2286000" cy="1068374"/>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8" name="Picture Placeholder 11"/>
          <p:cNvSpPr>
            <a:spLocks noGrp="1"/>
          </p:cNvSpPr>
          <p:nvPr>
            <p:ph type="pic" sz="quarter" idx="154"/>
          </p:nvPr>
        </p:nvSpPr>
        <p:spPr>
          <a:xfrm>
            <a:off x="6171667" y="2898917"/>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6" name="Text Placeholder 6"/>
          <p:cNvSpPr>
            <a:spLocks noGrp="1"/>
          </p:cNvSpPr>
          <p:nvPr>
            <p:ph type="body" sz="quarter" idx="155" hasCustomPrompt="1"/>
          </p:nvPr>
        </p:nvSpPr>
        <p:spPr>
          <a:xfrm>
            <a:off x="6171667" y="293964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7" name="Text Placeholder 6"/>
          <p:cNvSpPr>
            <a:spLocks noGrp="1"/>
          </p:cNvSpPr>
          <p:nvPr>
            <p:ph type="body" sz="quarter" idx="156" hasCustomPrompt="1"/>
          </p:nvPr>
        </p:nvSpPr>
        <p:spPr>
          <a:xfrm>
            <a:off x="8013040" y="293964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3536751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 3 Columns - 10">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5" name="Text Placeholder 44"/>
          <p:cNvSpPr>
            <a:spLocks noGrp="1"/>
          </p:cNvSpPr>
          <p:nvPr>
            <p:ph type="body" sz="quarter" idx="108"/>
          </p:nvPr>
        </p:nvSpPr>
        <p:spPr bwMode="auto">
          <a:xfrm>
            <a:off x="539496"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9" name="Picture Placeholder 11"/>
          <p:cNvSpPr>
            <a:spLocks noGrp="1"/>
          </p:cNvSpPr>
          <p:nvPr>
            <p:ph type="pic" sz="quarter" idx="35"/>
          </p:nvPr>
        </p:nvSpPr>
        <p:spPr>
          <a:xfrm>
            <a:off x="686333" y="1744243"/>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3" name="Content Placeholder 62"/>
          <p:cNvSpPr>
            <a:spLocks noGrp="1"/>
          </p:cNvSpPr>
          <p:nvPr>
            <p:ph sz="quarter" idx="68" hasCustomPrompt="1"/>
          </p:nvPr>
        </p:nvSpPr>
        <p:spPr bwMode="auto">
          <a:xfrm>
            <a:off x="686333" y="1802553"/>
            <a:ext cx="2286000" cy="2971800"/>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4" name="Picture Placeholder 11"/>
          <p:cNvSpPr>
            <a:spLocks noGrp="1"/>
          </p:cNvSpPr>
          <p:nvPr>
            <p:ph type="pic" sz="quarter" idx="112"/>
          </p:nvPr>
        </p:nvSpPr>
        <p:spPr>
          <a:xfrm>
            <a:off x="686333" y="4823519"/>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6"/>
          <p:cNvSpPr>
            <a:spLocks noGrp="1"/>
          </p:cNvSpPr>
          <p:nvPr>
            <p:ph type="body" sz="quarter" idx="113" hasCustomPrompt="1"/>
          </p:nvPr>
        </p:nvSpPr>
        <p:spPr>
          <a:xfrm>
            <a:off x="686333" y="4881830"/>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66" name="Text Placeholder 6"/>
          <p:cNvSpPr>
            <a:spLocks noGrp="1"/>
          </p:cNvSpPr>
          <p:nvPr>
            <p:ph type="body" sz="quarter" idx="114" hasCustomPrompt="1"/>
          </p:nvPr>
        </p:nvSpPr>
        <p:spPr>
          <a:xfrm>
            <a:off x="2527706"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6" name="Text Placeholder 55"/>
          <p:cNvSpPr>
            <a:spLocks noGrp="1"/>
          </p:cNvSpPr>
          <p:nvPr>
            <p:ph type="body" sz="quarter" idx="143"/>
          </p:nvPr>
        </p:nvSpPr>
        <p:spPr bwMode="auto">
          <a:xfrm>
            <a:off x="3282163"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7" name="Picture Placeholder 11"/>
          <p:cNvSpPr>
            <a:spLocks noGrp="1"/>
          </p:cNvSpPr>
          <p:nvPr>
            <p:ph type="pic" sz="quarter" idx="144"/>
          </p:nvPr>
        </p:nvSpPr>
        <p:spPr>
          <a:xfrm>
            <a:off x="3447728" y="1744243"/>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8" name="Text Placeholder 10"/>
          <p:cNvSpPr>
            <a:spLocks noGrp="1"/>
          </p:cNvSpPr>
          <p:nvPr>
            <p:ph type="body" sz="quarter" idx="145"/>
          </p:nvPr>
        </p:nvSpPr>
        <p:spPr>
          <a:xfrm>
            <a:off x="3447728"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7" name="Content Placeholder 66"/>
          <p:cNvSpPr>
            <a:spLocks noGrp="1"/>
          </p:cNvSpPr>
          <p:nvPr>
            <p:ph sz="quarter" idx="146" hasCustomPrompt="1"/>
          </p:nvPr>
        </p:nvSpPr>
        <p:spPr bwMode="auto">
          <a:xfrm>
            <a:off x="3447728" y="1802553"/>
            <a:ext cx="2286000" cy="2971800"/>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8" name="Picture Placeholder 11"/>
          <p:cNvSpPr>
            <a:spLocks noGrp="1"/>
          </p:cNvSpPr>
          <p:nvPr>
            <p:ph type="pic" sz="quarter" idx="147"/>
          </p:nvPr>
        </p:nvSpPr>
        <p:spPr>
          <a:xfrm>
            <a:off x="3447728" y="4823519"/>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
          <p:cNvSpPr>
            <a:spLocks noGrp="1"/>
          </p:cNvSpPr>
          <p:nvPr>
            <p:ph type="body" sz="quarter" idx="148" hasCustomPrompt="1"/>
          </p:nvPr>
        </p:nvSpPr>
        <p:spPr>
          <a:xfrm>
            <a:off x="3447728" y="4881830"/>
            <a:ext cx="1841373" cy="137160"/>
          </a:xfrm>
        </p:spPr>
        <p:txBody>
          <a:bodyPr/>
          <a:lstStyle>
            <a:lvl1pPr marL="0" indent="0">
              <a:buFont typeface="Arial" panose="020B0604020202020204" pitchFamily="34" charset="0"/>
              <a:buNone/>
              <a:defRPr sz="600">
                <a:solidFill>
                  <a:srgbClr val="808285"/>
                </a:solidFill>
                <a:latin typeface="Calibri" panose="020F0502020204030204" pitchFamily="34" charset="0"/>
              </a:defRPr>
            </a:lvl1pPr>
          </a:lstStyle>
          <a:p>
            <a:pPr lvl="0"/>
            <a:r>
              <a:rPr lang="en-US" dirty="0"/>
              <a:t>Source:</a:t>
            </a:r>
          </a:p>
        </p:txBody>
      </p:sp>
      <p:sp>
        <p:nvSpPr>
          <p:cNvPr id="70" name="Text Placeholder 6"/>
          <p:cNvSpPr>
            <a:spLocks noGrp="1"/>
          </p:cNvSpPr>
          <p:nvPr>
            <p:ph type="body" sz="quarter" idx="149" hasCustomPrompt="1"/>
          </p:nvPr>
        </p:nvSpPr>
        <p:spPr>
          <a:xfrm>
            <a:off x="5289101" y="488183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1" name="Text Placeholder 60"/>
          <p:cNvSpPr>
            <a:spLocks noGrp="1"/>
          </p:cNvSpPr>
          <p:nvPr>
            <p:ph type="body" sz="quarter" idx="129"/>
          </p:nvPr>
        </p:nvSpPr>
        <p:spPr bwMode="auto">
          <a:xfrm>
            <a:off x="6024830"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254203 h 3753175"/>
              <a:gd name="connsiteX4" fmla="*/ 2579674 w 2579674"/>
              <a:gd name="connsiteY4" fmla="*/ 3753175 h 3753175"/>
              <a:gd name="connsiteX5" fmla="*/ 0 w 2579674"/>
              <a:gd name="connsiteY5" fmla="*/ 3753175 h 3753175"/>
              <a:gd name="connsiteX6" fmla="*/ 0 w 2579674"/>
              <a:gd name="connsiteY6" fmla="*/ 2254203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254203"/>
                </a:lnTo>
                <a:lnTo>
                  <a:pt x="2579674" y="3753175"/>
                </a:lnTo>
                <a:lnTo>
                  <a:pt x="0" y="3753175"/>
                </a:lnTo>
                <a:lnTo>
                  <a:pt x="0" y="2254203"/>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2" name="Picture Placeholder 11"/>
          <p:cNvSpPr>
            <a:spLocks noGrp="1"/>
          </p:cNvSpPr>
          <p:nvPr>
            <p:ph type="pic" sz="quarter" idx="130"/>
          </p:nvPr>
        </p:nvSpPr>
        <p:spPr>
          <a:xfrm>
            <a:off x="6171667" y="1754423"/>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2" name="Content Placeholder 71"/>
          <p:cNvSpPr>
            <a:spLocks noGrp="1"/>
          </p:cNvSpPr>
          <p:nvPr>
            <p:ph sz="quarter" idx="132" hasCustomPrompt="1"/>
          </p:nvPr>
        </p:nvSpPr>
        <p:spPr bwMode="auto">
          <a:xfrm>
            <a:off x="6171667" y="1822913"/>
            <a:ext cx="2286000" cy="2971800"/>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177951 h 3066901"/>
              <a:gd name="connsiteX4" fmla="*/ 2286000 w 2286000"/>
              <a:gd name="connsiteY4" fmla="*/ 3066901 h 3066901"/>
              <a:gd name="connsiteX5" fmla="*/ 0 w 2286000"/>
              <a:gd name="connsiteY5" fmla="*/ 3066901 h 3066901"/>
              <a:gd name="connsiteX6" fmla="*/ 0 w 2286000"/>
              <a:gd name="connsiteY6" fmla="*/ 2177951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177951"/>
                </a:lnTo>
                <a:lnTo>
                  <a:pt x="2286000" y="3066901"/>
                </a:lnTo>
                <a:lnTo>
                  <a:pt x="0" y="3066901"/>
                </a:lnTo>
                <a:lnTo>
                  <a:pt x="0" y="2177951"/>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3" name="Picture Placeholder 11"/>
          <p:cNvSpPr>
            <a:spLocks noGrp="1"/>
          </p:cNvSpPr>
          <p:nvPr>
            <p:ph type="pic" sz="quarter" idx="140"/>
          </p:nvPr>
        </p:nvSpPr>
        <p:spPr>
          <a:xfrm>
            <a:off x="6171667" y="4854059"/>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5"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4768065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 3 Columns - 11">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1" name="Text Placeholder 14"/>
          <p:cNvSpPr>
            <a:spLocks noGrp="1"/>
          </p:cNvSpPr>
          <p:nvPr>
            <p:ph type="body" sz="quarter" idx="23"/>
          </p:nvPr>
        </p:nvSpPr>
        <p:spPr>
          <a:xfrm>
            <a:off x="2186357" y="2924270"/>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72" name="Text Placeholder 14"/>
          <p:cNvSpPr>
            <a:spLocks noGrp="1"/>
          </p:cNvSpPr>
          <p:nvPr>
            <p:ph type="body" sz="quarter" idx="45"/>
          </p:nvPr>
        </p:nvSpPr>
        <p:spPr>
          <a:xfrm>
            <a:off x="2186357" y="507399"/>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3" name="Picture Placeholder 11"/>
          <p:cNvSpPr>
            <a:spLocks noGrp="1"/>
          </p:cNvSpPr>
          <p:nvPr>
            <p:ph type="pic" sz="quarter" idx="46"/>
          </p:nvPr>
        </p:nvSpPr>
        <p:spPr>
          <a:xfrm>
            <a:off x="2358681" y="886375"/>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Content Placeholder 4"/>
          <p:cNvSpPr>
            <a:spLocks noGrp="1"/>
          </p:cNvSpPr>
          <p:nvPr>
            <p:ph sz="quarter" idx="47" hasCustomPrompt="1"/>
          </p:nvPr>
        </p:nvSpPr>
        <p:spPr>
          <a:xfrm>
            <a:off x="2358681" y="955336"/>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5" name="Text Placeholder 10"/>
          <p:cNvSpPr>
            <a:spLocks noGrp="1"/>
          </p:cNvSpPr>
          <p:nvPr>
            <p:ph type="body" sz="quarter" idx="48"/>
          </p:nvPr>
        </p:nvSpPr>
        <p:spPr>
          <a:xfrm>
            <a:off x="2358681" y="638600"/>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8" name="Picture Placeholder 11"/>
          <p:cNvSpPr>
            <a:spLocks noGrp="1"/>
          </p:cNvSpPr>
          <p:nvPr>
            <p:ph type="pic" sz="quarter" idx="51"/>
          </p:nvPr>
        </p:nvSpPr>
        <p:spPr>
          <a:xfrm>
            <a:off x="2358681" y="2479725"/>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9" name="Text Placeholder 14"/>
          <p:cNvSpPr>
            <a:spLocks noGrp="1"/>
          </p:cNvSpPr>
          <p:nvPr>
            <p:ph type="body" sz="quarter" idx="52"/>
          </p:nvPr>
        </p:nvSpPr>
        <p:spPr>
          <a:xfrm>
            <a:off x="5480077"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101" name="Text Placeholder 6"/>
          <p:cNvSpPr>
            <a:spLocks noGrp="1"/>
          </p:cNvSpPr>
          <p:nvPr>
            <p:ph type="body" sz="quarter" idx="72" hasCustomPrompt="1"/>
          </p:nvPr>
        </p:nvSpPr>
        <p:spPr>
          <a:xfrm>
            <a:off x="2358681" y="2543131"/>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02" name="Text Placeholder 6"/>
          <p:cNvSpPr>
            <a:spLocks noGrp="1"/>
          </p:cNvSpPr>
          <p:nvPr>
            <p:ph type="body" sz="quarter" idx="73" hasCustomPrompt="1"/>
          </p:nvPr>
        </p:nvSpPr>
        <p:spPr>
          <a:xfrm>
            <a:off x="4432225"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Text Placeholder 14"/>
          <p:cNvSpPr>
            <a:spLocks noGrp="1"/>
          </p:cNvSpPr>
          <p:nvPr>
            <p:ph type="body" sz="quarter" idx="74"/>
          </p:nvPr>
        </p:nvSpPr>
        <p:spPr>
          <a:xfrm>
            <a:off x="5480076" y="507399"/>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4" name="Picture Placeholder 11"/>
          <p:cNvSpPr>
            <a:spLocks noGrp="1"/>
          </p:cNvSpPr>
          <p:nvPr>
            <p:ph type="pic" sz="quarter" idx="75"/>
          </p:nvPr>
        </p:nvSpPr>
        <p:spPr>
          <a:xfrm>
            <a:off x="5652400" y="886375"/>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5" name="Content Placeholder 4"/>
          <p:cNvSpPr>
            <a:spLocks noGrp="1"/>
          </p:cNvSpPr>
          <p:nvPr>
            <p:ph sz="quarter" idx="76" hasCustomPrompt="1"/>
          </p:nvPr>
        </p:nvSpPr>
        <p:spPr>
          <a:xfrm>
            <a:off x="5652400" y="955336"/>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7" name="Text Placeholder 10"/>
          <p:cNvSpPr>
            <a:spLocks noGrp="1"/>
          </p:cNvSpPr>
          <p:nvPr>
            <p:ph type="body" sz="quarter" idx="77"/>
          </p:nvPr>
        </p:nvSpPr>
        <p:spPr>
          <a:xfrm>
            <a:off x="5652400" y="638600"/>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8" name="Picture Placeholder 11"/>
          <p:cNvSpPr>
            <a:spLocks noGrp="1"/>
          </p:cNvSpPr>
          <p:nvPr>
            <p:ph type="pic" sz="quarter" idx="78"/>
          </p:nvPr>
        </p:nvSpPr>
        <p:spPr>
          <a:xfrm>
            <a:off x="5652400" y="2479725"/>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79" hasCustomPrompt="1"/>
          </p:nvPr>
        </p:nvSpPr>
        <p:spPr>
          <a:xfrm>
            <a:off x="5652400" y="2543131"/>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0" name="Text Placeholder 6"/>
          <p:cNvSpPr>
            <a:spLocks noGrp="1"/>
          </p:cNvSpPr>
          <p:nvPr>
            <p:ph type="body" sz="quarter" idx="80" hasCustomPrompt="1"/>
          </p:nvPr>
        </p:nvSpPr>
        <p:spPr>
          <a:xfrm>
            <a:off x="7725944"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5" name="Picture Placeholder 11"/>
          <p:cNvSpPr>
            <a:spLocks noGrp="1"/>
          </p:cNvSpPr>
          <p:nvPr>
            <p:ph type="pic" sz="quarter" idx="81"/>
          </p:nvPr>
        </p:nvSpPr>
        <p:spPr>
          <a:xfrm>
            <a:off x="2358681"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6" name="Text Placeholder 10"/>
          <p:cNvSpPr>
            <a:spLocks noGrp="1"/>
          </p:cNvSpPr>
          <p:nvPr>
            <p:ph type="body" sz="quarter" idx="82"/>
          </p:nvPr>
        </p:nvSpPr>
        <p:spPr>
          <a:xfrm>
            <a:off x="235868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Picture Placeholder 11"/>
          <p:cNvSpPr>
            <a:spLocks noGrp="1"/>
          </p:cNvSpPr>
          <p:nvPr>
            <p:ph type="pic" sz="quarter" idx="83"/>
          </p:nvPr>
        </p:nvSpPr>
        <p:spPr>
          <a:xfrm>
            <a:off x="2358681"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0" name="Text Placeholder 6"/>
          <p:cNvSpPr>
            <a:spLocks noGrp="1"/>
          </p:cNvSpPr>
          <p:nvPr>
            <p:ph type="body" sz="quarter" idx="84" hasCustomPrompt="1"/>
          </p:nvPr>
        </p:nvSpPr>
        <p:spPr>
          <a:xfrm>
            <a:off x="235868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1" name="Text Placeholder 6"/>
          <p:cNvSpPr>
            <a:spLocks noGrp="1"/>
          </p:cNvSpPr>
          <p:nvPr>
            <p:ph type="body" sz="quarter" idx="85" hasCustomPrompt="1"/>
          </p:nvPr>
        </p:nvSpPr>
        <p:spPr>
          <a:xfrm>
            <a:off x="443222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6" name="Content Placeholder 4"/>
          <p:cNvSpPr>
            <a:spLocks noGrp="1"/>
          </p:cNvSpPr>
          <p:nvPr>
            <p:ph sz="quarter" idx="86" hasCustomPrompt="1"/>
          </p:nvPr>
        </p:nvSpPr>
        <p:spPr>
          <a:xfrm>
            <a:off x="2358681"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7" name="Picture Placeholder 11"/>
          <p:cNvSpPr>
            <a:spLocks noGrp="1"/>
          </p:cNvSpPr>
          <p:nvPr>
            <p:ph type="pic" sz="quarter" idx="87"/>
          </p:nvPr>
        </p:nvSpPr>
        <p:spPr>
          <a:xfrm>
            <a:off x="5652401"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3" name="Text Placeholder 10"/>
          <p:cNvSpPr>
            <a:spLocks noGrp="1"/>
          </p:cNvSpPr>
          <p:nvPr>
            <p:ph type="body" sz="quarter" idx="88"/>
          </p:nvPr>
        </p:nvSpPr>
        <p:spPr>
          <a:xfrm>
            <a:off x="565240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4" name="Picture Placeholder 11"/>
          <p:cNvSpPr>
            <a:spLocks noGrp="1"/>
          </p:cNvSpPr>
          <p:nvPr>
            <p:ph type="pic" sz="quarter" idx="89"/>
          </p:nvPr>
        </p:nvSpPr>
        <p:spPr>
          <a:xfrm>
            <a:off x="5652401"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6" name="Text Placeholder 6"/>
          <p:cNvSpPr>
            <a:spLocks noGrp="1"/>
          </p:cNvSpPr>
          <p:nvPr>
            <p:ph type="body" sz="quarter" idx="90" hasCustomPrompt="1"/>
          </p:nvPr>
        </p:nvSpPr>
        <p:spPr>
          <a:xfrm>
            <a:off x="565240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90" name="Text Placeholder 6"/>
          <p:cNvSpPr>
            <a:spLocks noGrp="1"/>
          </p:cNvSpPr>
          <p:nvPr>
            <p:ph type="body" sz="quarter" idx="91" hasCustomPrompt="1"/>
          </p:nvPr>
        </p:nvSpPr>
        <p:spPr>
          <a:xfrm>
            <a:off x="772594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Content Placeholder 4"/>
          <p:cNvSpPr>
            <a:spLocks noGrp="1"/>
          </p:cNvSpPr>
          <p:nvPr>
            <p:ph sz="quarter" idx="92" hasCustomPrompt="1"/>
          </p:nvPr>
        </p:nvSpPr>
        <p:spPr>
          <a:xfrm>
            <a:off x="5652401"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415539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795248"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539496" y="1713831"/>
            <a:ext cx="5979755"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6652677"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0550078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 3 Columns - 1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7126935" y="507397"/>
            <a:ext cx="1477565" cy="2047210"/>
          </a:xfrm>
        </p:spPr>
        <p:txBody>
          <a:bodyPr/>
          <a:lstStyle>
            <a:lvl1pPr>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7126935" y="1943101"/>
            <a:ext cx="1477565" cy="611506"/>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3" name="Text Placeholder 14"/>
          <p:cNvSpPr>
            <a:spLocks noGrp="1"/>
          </p:cNvSpPr>
          <p:nvPr>
            <p:ph type="body" sz="quarter" idx="74"/>
          </p:nvPr>
        </p:nvSpPr>
        <p:spPr>
          <a:xfrm>
            <a:off x="539497" y="507399"/>
            <a:ext cx="641814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8" name="Picture Placeholder 11"/>
          <p:cNvSpPr>
            <a:spLocks noGrp="1"/>
          </p:cNvSpPr>
          <p:nvPr>
            <p:ph type="pic" sz="quarter" idx="78"/>
          </p:nvPr>
        </p:nvSpPr>
        <p:spPr>
          <a:xfrm>
            <a:off x="712760" y="2479725"/>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79" hasCustomPrompt="1"/>
          </p:nvPr>
        </p:nvSpPr>
        <p:spPr>
          <a:xfrm>
            <a:off x="712760" y="2543131"/>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0" name="Text Placeholder 6"/>
          <p:cNvSpPr>
            <a:spLocks noGrp="1"/>
          </p:cNvSpPr>
          <p:nvPr>
            <p:ph type="body" sz="quarter" idx="80" hasCustomPrompt="1"/>
          </p:nvPr>
        </p:nvSpPr>
        <p:spPr>
          <a:xfrm>
            <a:off x="6079085"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6" name="Picture Placeholder 11"/>
          <p:cNvSpPr>
            <a:spLocks noGrp="1"/>
          </p:cNvSpPr>
          <p:nvPr>
            <p:ph type="pic" sz="quarter" idx="93"/>
          </p:nvPr>
        </p:nvSpPr>
        <p:spPr>
          <a:xfrm>
            <a:off x="712760" y="886375"/>
            <a:ext cx="607161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7" name="Text Placeholder 46"/>
          <p:cNvSpPr>
            <a:spLocks noGrp="1"/>
          </p:cNvSpPr>
          <p:nvPr>
            <p:ph type="body" sz="quarter" idx="94"/>
          </p:nvPr>
        </p:nvSpPr>
        <p:spPr bwMode="auto">
          <a:xfrm>
            <a:off x="71182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9" name="Content Placeholder 48"/>
          <p:cNvSpPr>
            <a:spLocks noGrp="1"/>
          </p:cNvSpPr>
          <p:nvPr>
            <p:ph sz="quarter" idx="96" hasCustomPrompt="1"/>
          </p:nvPr>
        </p:nvSpPr>
        <p:spPr bwMode="auto">
          <a:xfrm>
            <a:off x="711820" y="955336"/>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3" name="Content Placeholder 7"/>
          <p:cNvSpPr>
            <a:spLocks noGrp="1"/>
          </p:cNvSpPr>
          <p:nvPr>
            <p:ph sz="quarter" idx="17" hasCustomPrompt="1"/>
          </p:nvPr>
        </p:nvSpPr>
        <p:spPr>
          <a:xfrm>
            <a:off x="7126939" y="3055471"/>
            <a:ext cx="1477562" cy="2149845"/>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4" name="Text Placeholder 14"/>
          <p:cNvSpPr>
            <a:spLocks noGrp="1"/>
          </p:cNvSpPr>
          <p:nvPr>
            <p:ph type="body" sz="quarter" idx="52"/>
          </p:nvPr>
        </p:nvSpPr>
        <p:spPr>
          <a:xfrm>
            <a:off x="539497"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35" name="Picture Placeholder 11"/>
          <p:cNvSpPr>
            <a:spLocks noGrp="1"/>
          </p:cNvSpPr>
          <p:nvPr>
            <p:ph type="pic" sz="quarter" idx="87"/>
          </p:nvPr>
        </p:nvSpPr>
        <p:spPr>
          <a:xfrm>
            <a:off x="711821" y="3303409"/>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88"/>
          </p:nvPr>
        </p:nvSpPr>
        <p:spPr>
          <a:xfrm>
            <a:off x="71182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7" name="Picture Placeholder 11"/>
          <p:cNvSpPr>
            <a:spLocks noGrp="1"/>
          </p:cNvSpPr>
          <p:nvPr>
            <p:ph type="pic" sz="quarter" idx="89"/>
          </p:nvPr>
        </p:nvSpPr>
        <p:spPr>
          <a:xfrm>
            <a:off x="711821" y="4897085"/>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8" name="Text Placeholder 6"/>
          <p:cNvSpPr>
            <a:spLocks noGrp="1"/>
          </p:cNvSpPr>
          <p:nvPr>
            <p:ph type="body" sz="quarter" idx="90" hasCustomPrompt="1"/>
          </p:nvPr>
        </p:nvSpPr>
        <p:spPr>
          <a:xfrm>
            <a:off x="71182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0" name="Text Placeholder 6"/>
          <p:cNvSpPr>
            <a:spLocks noGrp="1"/>
          </p:cNvSpPr>
          <p:nvPr>
            <p:ph type="body" sz="quarter" idx="91" hasCustomPrompt="1"/>
          </p:nvPr>
        </p:nvSpPr>
        <p:spPr>
          <a:xfrm>
            <a:off x="278536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1" name="Content Placeholder 4"/>
          <p:cNvSpPr>
            <a:spLocks noGrp="1"/>
          </p:cNvSpPr>
          <p:nvPr>
            <p:ph sz="quarter" idx="92" hasCustomPrompt="1"/>
          </p:nvPr>
        </p:nvSpPr>
        <p:spPr>
          <a:xfrm>
            <a:off x="711821" y="3372533"/>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2" name="Text Placeholder 14"/>
          <p:cNvSpPr>
            <a:spLocks noGrp="1"/>
          </p:cNvSpPr>
          <p:nvPr>
            <p:ph type="body" sz="quarter" idx="97"/>
          </p:nvPr>
        </p:nvSpPr>
        <p:spPr>
          <a:xfrm>
            <a:off x="3833216"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98"/>
          </p:nvPr>
        </p:nvSpPr>
        <p:spPr>
          <a:xfrm>
            <a:off x="4005540" y="3303409"/>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Text Placeholder 10"/>
          <p:cNvSpPr>
            <a:spLocks noGrp="1"/>
          </p:cNvSpPr>
          <p:nvPr>
            <p:ph type="body" sz="quarter" idx="99"/>
          </p:nvPr>
        </p:nvSpPr>
        <p:spPr>
          <a:xfrm>
            <a:off x="4005540"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5" name="Picture Placeholder 11"/>
          <p:cNvSpPr>
            <a:spLocks noGrp="1"/>
          </p:cNvSpPr>
          <p:nvPr>
            <p:ph type="pic" sz="quarter" idx="100"/>
          </p:nvPr>
        </p:nvSpPr>
        <p:spPr>
          <a:xfrm>
            <a:off x="4005540" y="4897085"/>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8" name="Text Placeholder 6"/>
          <p:cNvSpPr>
            <a:spLocks noGrp="1"/>
          </p:cNvSpPr>
          <p:nvPr>
            <p:ph type="body" sz="quarter" idx="101" hasCustomPrompt="1"/>
          </p:nvPr>
        </p:nvSpPr>
        <p:spPr>
          <a:xfrm>
            <a:off x="4005540"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0" name="Text Placeholder 6"/>
          <p:cNvSpPr>
            <a:spLocks noGrp="1"/>
          </p:cNvSpPr>
          <p:nvPr>
            <p:ph type="body" sz="quarter" idx="102" hasCustomPrompt="1"/>
          </p:nvPr>
        </p:nvSpPr>
        <p:spPr>
          <a:xfrm>
            <a:off x="6079084"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1" name="Content Placeholder 4"/>
          <p:cNvSpPr>
            <a:spLocks noGrp="1"/>
          </p:cNvSpPr>
          <p:nvPr>
            <p:ph sz="quarter" idx="103" hasCustomPrompt="1"/>
          </p:nvPr>
        </p:nvSpPr>
        <p:spPr>
          <a:xfrm>
            <a:off x="4005540" y="3372533"/>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2689619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 3 Columns - 13">
    <p:bg>
      <p:bgPr>
        <a:solidFill>
          <a:schemeClr val="bg1"/>
        </a:solidFill>
        <a:effectLst/>
      </p:bgPr>
    </p:bg>
    <p:spTree>
      <p:nvGrpSpPr>
        <p:cNvPr id="1" name=""/>
        <p:cNvGrpSpPr/>
        <p:nvPr/>
      </p:nvGrpSpPr>
      <p:grpSpPr>
        <a:xfrm>
          <a:off x="0" y="0"/>
          <a:ext cx="0" cy="0"/>
          <a:chOff x="0" y="0"/>
          <a:chExt cx="0" cy="0"/>
        </a:xfrm>
      </p:grpSpPr>
      <p:sp>
        <p:nvSpPr>
          <p:cNvPr id="25" name="Text Placeholder 14"/>
          <p:cNvSpPr>
            <a:spLocks noGrp="1"/>
          </p:cNvSpPr>
          <p:nvPr>
            <p:ph type="body" sz="quarter" idx="59"/>
          </p:nvPr>
        </p:nvSpPr>
        <p:spPr>
          <a:xfrm>
            <a:off x="539496" y="1514476"/>
            <a:ext cx="2670429" cy="207526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5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6" name="Picture Placeholder 11"/>
          <p:cNvSpPr>
            <a:spLocks noGrp="1"/>
          </p:cNvSpPr>
          <p:nvPr>
            <p:ph type="pic" sz="quarter" idx="35"/>
          </p:nvPr>
        </p:nvSpPr>
        <p:spPr>
          <a:xfrm>
            <a:off x="711845" y="1886462"/>
            <a:ext cx="2326754"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7" name="Text Placeholder 10"/>
          <p:cNvSpPr>
            <a:spLocks noGrp="1"/>
          </p:cNvSpPr>
          <p:nvPr>
            <p:ph type="body" sz="quarter" idx="44"/>
          </p:nvPr>
        </p:nvSpPr>
        <p:spPr>
          <a:xfrm>
            <a:off x="711514" y="1643209"/>
            <a:ext cx="2326055" cy="193514"/>
          </a:xfrm>
        </p:spPr>
        <p:txBody>
          <a:bodyPr tIns="0" bIns="0" anchor="b"/>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1" name="Content Placeholder 7"/>
          <p:cNvSpPr>
            <a:spLocks noGrp="1"/>
          </p:cNvSpPr>
          <p:nvPr>
            <p:ph sz="quarter" idx="17" hasCustomPrompt="1"/>
          </p:nvPr>
        </p:nvSpPr>
        <p:spPr>
          <a:xfrm>
            <a:off x="6395500" y="1643209"/>
            <a:ext cx="2209005" cy="35559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Content Placeholder 7"/>
          <p:cNvSpPr>
            <a:spLocks noGrp="1"/>
          </p:cNvSpPr>
          <p:nvPr>
            <p:ph sz="quarter" idx="87" hasCustomPrompt="1"/>
          </p:nvPr>
        </p:nvSpPr>
        <p:spPr>
          <a:xfrm>
            <a:off x="711844" y="3796805"/>
            <a:ext cx="2325725" cy="141183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Content Placeholder 7"/>
          <p:cNvSpPr>
            <a:spLocks noGrp="1"/>
          </p:cNvSpPr>
          <p:nvPr>
            <p:ph sz="quarter" idx="88" hasCustomPrompt="1"/>
          </p:nvPr>
        </p:nvSpPr>
        <p:spPr>
          <a:xfrm>
            <a:off x="3639833" y="3796805"/>
            <a:ext cx="2326255" cy="141183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Picture Placeholder 11"/>
          <p:cNvSpPr>
            <a:spLocks noGrp="1"/>
          </p:cNvSpPr>
          <p:nvPr>
            <p:ph type="pic" sz="quarter" idx="69"/>
          </p:nvPr>
        </p:nvSpPr>
        <p:spPr>
          <a:xfrm>
            <a:off x="708101" y="3343247"/>
            <a:ext cx="23267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7" name="Text Placeholder 6"/>
          <p:cNvSpPr>
            <a:spLocks noGrp="1"/>
          </p:cNvSpPr>
          <p:nvPr>
            <p:ph type="body" sz="quarter" idx="70" hasCustomPrompt="1"/>
          </p:nvPr>
        </p:nvSpPr>
        <p:spPr>
          <a:xfrm>
            <a:off x="711820" y="3402130"/>
            <a:ext cx="1619525" cy="131634"/>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8" name="Text Placeholder 6"/>
          <p:cNvSpPr>
            <a:spLocks noGrp="1"/>
          </p:cNvSpPr>
          <p:nvPr>
            <p:ph type="body" sz="quarter" idx="71" hasCustomPrompt="1"/>
          </p:nvPr>
        </p:nvSpPr>
        <p:spPr>
          <a:xfrm>
            <a:off x="2331345" y="3403548"/>
            <a:ext cx="706232" cy="130216"/>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1" name="Content Placeholder 4"/>
          <p:cNvSpPr>
            <a:spLocks noGrp="1"/>
          </p:cNvSpPr>
          <p:nvPr>
            <p:ph sz="quarter" idx="80" hasCustomPrompt="1"/>
          </p:nvPr>
        </p:nvSpPr>
        <p:spPr>
          <a:xfrm>
            <a:off x="711820" y="1945345"/>
            <a:ext cx="2325757" cy="134816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1" name="Text Placeholder 14"/>
          <p:cNvSpPr>
            <a:spLocks noGrp="1"/>
          </p:cNvSpPr>
          <p:nvPr>
            <p:ph type="body" sz="quarter" idx="89"/>
          </p:nvPr>
        </p:nvSpPr>
        <p:spPr>
          <a:xfrm>
            <a:off x="3467498" y="1514476"/>
            <a:ext cx="2670429" cy="207526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92" name="Picture Placeholder 11"/>
          <p:cNvSpPr>
            <a:spLocks noGrp="1"/>
          </p:cNvSpPr>
          <p:nvPr>
            <p:ph type="pic" sz="quarter" idx="90"/>
          </p:nvPr>
        </p:nvSpPr>
        <p:spPr>
          <a:xfrm>
            <a:off x="3639335" y="1886462"/>
            <a:ext cx="2326754"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3" name="Text Placeholder 10"/>
          <p:cNvSpPr>
            <a:spLocks noGrp="1"/>
          </p:cNvSpPr>
          <p:nvPr>
            <p:ph type="body" sz="quarter" idx="91"/>
          </p:nvPr>
        </p:nvSpPr>
        <p:spPr>
          <a:xfrm>
            <a:off x="3639685" y="1643209"/>
            <a:ext cx="2326055" cy="193514"/>
          </a:xfrm>
        </p:spPr>
        <p:txBody>
          <a:bodyPr tIns="0" bIns="0" anchor="b"/>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94" name="Picture Placeholder 11"/>
          <p:cNvSpPr>
            <a:spLocks noGrp="1"/>
          </p:cNvSpPr>
          <p:nvPr>
            <p:ph type="pic" sz="quarter" idx="92"/>
          </p:nvPr>
        </p:nvSpPr>
        <p:spPr>
          <a:xfrm>
            <a:off x="3639335" y="3343247"/>
            <a:ext cx="23267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5" name="Text Placeholder 6"/>
          <p:cNvSpPr>
            <a:spLocks noGrp="1"/>
          </p:cNvSpPr>
          <p:nvPr>
            <p:ph type="body" sz="quarter" idx="93" hasCustomPrompt="1"/>
          </p:nvPr>
        </p:nvSpPr>
        <p:spPr>
          <a:xfrm>
            <a:off x="3639834" y="3402130"/>
            <a:ext cx="1619525" cy="131634"/>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98" name="Text Placeholder 6"/>
          <p:cNvSpPr>
            <a:spLocks noGrp="1"/>
          </p:cNvSpPr>
          <p:nvPr>
            <p:ph type="body" sz="quarter" idx="94" hasCustomPrompt="1"/>
          </p:nvPr>
        </p:nvSpPr>
        <p:spPr>
          <a:xfrm>
            <a:off x="5259359" y="3403548"/>
            <a:ext cx="706232" cy="130216"/>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9" name="Content Placeholder 4"/>
          <p:cNvSpPr>
            <a:spLocks noGrp="1"/>
          </p:cNvSpPr>
          <p:nvPr>
            <p:ph sz="quarter" idx="95" hasCustomPrompt="1"/>
          </p:nvPr>
        </p:nvSpPr>
        <p:spPr>
          <a:xfrm>
            <a:off x="3639834" y="1945345"/>
            <a:ext cx="2325757" cy="134816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2" name="Slide Number Placeholder 3"/>
          <p:cNvSpPr>
            <a:spLocks noGrp="1"/>
          </p:cNvSpPr>
          <p:nvPr>
            <p:ph type="sldNum" sz="quarter" idx="11"/>
          </p:nvPr>
        </p:nvSpPr>
        <p:spPr>
          <a:xfrm>
            <a:off x="8689976" y="5379242"/>
            <a:ext cx="220663" cy="82550"/>
          </a:xfrm>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Tree>
    <p:extLst>
      <p:ext uri="{BB962C8B-B14F-4D97-AF65-F5344CB8AC3E}">
        <p14:creationId xmlns:p14="http://schemas.microsoft.com/office/powerpoint/2010/main" val="32605679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 3 Columns - 14">
    <p:bg>
      <p:bgPr>
        <a:solidFill>
          <a:schemeClr val="bg1"/>
        </a:solidFill>
        <a:effectLst/>
      </p:bgPr>
    </p:bg>
    <p:spTree>
      <p:nvGrpSpPr>
        <p:cNvPr id="1" name=""/>
        <p:cNvGrpSpPr/>
        <p:nvPr/>
      </p:nvGrpSpPr>
      <p:grpSpPr>
        <a:xfrm>
          <a:off x="0" y="0"/>
          <a:ext cx="0" cy="0"/>
          <a:chOff x="0" y="0"/>
          <a:chExt cx="0" cy="0"/>
        </a:xfrm>
      </p:grpSpPr>
      <p:sp>
        <p:nvSpPr>
          <p:cNvPr id="25" name="Text Placeholder 14"/>
          <p:cNvSpPr>
            <a:spLocks noGrp="1"/>
          </p:cNvSpPr>
          <p:nvPr>
            <p:ph type="body" sz="quarter" idx="59"/>
          </p:nvPr>
        </p:nvSpPr>
        <p:spPr>
          <a:xfrm>
            <a:off x="5934075" y="1514476"/>
            <a:ext cx="2670429" cy="207526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5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6" name="Picture Placeholder 11"/>
          <p:cNvSpPr>
            <a:spLocks noGrp="1"/>
          </p:cNvSpPr>
          <p:nvPr>
            <p:ph type="pic" sz="quarter" idx="35"/>
          </p:nvPr>
        </p:nvSpPr>
        <p:spPr>
          <a:xfrm>
            <a:off x="6105912" y="1886462"/>
            <a:ext cx="2326754"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7" name="Text Placeholder 10"/>
          <p:cNvSpPr>
            <a:spLocks noGrp="1"/>
          </p:cNvSpPr>
          <p:nvPr>
            <p:ph type="body" sz="quarter" idx="44"/>
          </p:nvPr>
        </p:nvSpPr>
        <p:spPr>
          <a:xfrm>
            <a:off x="6106262" y="1643209"/>
            <a:ext cx="2326055" cy="193514"/>
          </a:xfrm>
        </p:spPr>
        <p:txBody>
          <a:bodyPr tIns="0" bIns="0" anchor="b"/>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1" name="Content Placeholder 7"/>
          <p:cNvSpPr>
            <a:spLocks noGrp="1"/>
          </p:cNvSpPr>
          <p:nvPr>
            <p:ph sz="quarter" idx="17" hasCustomPrompt="1"/>
          </p:nvPr>
        </p:nvSpPr>
        <p:spPr>
          <a:xfrm>
            <a:off x="539496" y="1643209"/>
            <a:ext cx="2209005" cy="35559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Content Placeholder 7"/>
          <p:cNvSpPr>
            <a:spLocks noGrp="1"/>
          </p:cNvSpPr>
          <p:nvPr>
            <p:ph sz="quarter" idx="87" hasCustomPrompt="1"/>
          </p:nvPr>
        </p:nvSpPr>
        <p:spPr>
          <a:xfrm>
            <a:off x="6106427" y="3796805"/>
            <a:ext cx="2325725" cy="141183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Content Placeholder 7"/>
          <p:cNvSpPr>
            <a:spLocks noGrp="1"/>
          </p:cNvSpPr>
          <p:nvPr>
            <p:ph sz="quarter" idx="88" hasCustomPrompt="1"/>
          </p:nvPr>
        </p:nvSpPr>
        <p:spPr>
          <a:xfrm>
            <a:off x="3178160" y="3796805"/>
            <a:ext cx="2326255" cy="141183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Picture Placeholder 11"/>
          <p:cNvSpPr>
            <a:spLocks noGrp="1"/>
          </p:cNvSpPr>
          <p:nvPr>
            <p:ph type="pic" sz="quarter" idx="69"/>
          </p:nvPr>
        </p:nvSpPr>
        <p:spPr>
          <a:xfrm>
            <a:off x="6105912" y="3343247"/>
            <a:ext cx="23267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7" name="Text Placeholder 6"/>
          <p:cNvSpPr>
            <a:spLocks noGrp="1"/>
          </p:cNvSpPr>
          <p:nvPr>
            <p:ph type="body" sz="quarter" idx="70" hasCustomPrompt="1"/>
          </p:nvPr>
        </p:nvSpPr>
        <p:spPr>
          <a:xfrm>
            <a:off x="6106411" y="3402130"/>
            <a:ext cx="1619525" cy="131634"/>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8" name="Text Placeholder 6"/>
          <p:cNvSpPr>
            <a:spLocks noGrp="1"/>
          </p:cNvSpPr>
          <p:nvPr>
            <p:ph type="body" sz="quarter" idx="71" hasCustomPrompt="1"/>
          </p:nvPr>
        </p:nvSpPr>
        <p:spPr>
          <a:xfrm>
            <a:off x="7725936" y="3403548"/>
            <a:ext cx="706232" cy="130216"/>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1" name="Content Placeholder 4"/>
          <p:cNvSpPr>
            <a:spLocks noGrp="1"/>
          </p:cNvSpPr>
          <p:nvPr>
            <p:ph sz="quarter" idx="80" hasCustomPrompt="1"/>
          </p:nvPr>
        </p:nvSpPr>
        <p:spPr>
          <a:xfrm>
            <a:off x="6106411" y="1945345"/>
            <a:ext cx="2325757" cy="134816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1" name="Text Placeholder 14"/>
          <p:cNvSpPr>
            <a:spLocks noGrp="1"/>
          </p:cNvSpPr>
          <p:nvPr>
            <p:ph type="body" sz="quarter" idx="89"/>
          </p:nvPr>
        </p:nvSpPr>
        <p:spPr>
          <a:xfrm>
            <a:off x="3006073" y="1514476"/>
            <a:ext cx="2670429" cy="207526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92" name="Picture Placeholder 11"/>
          <p:cNvSpPr>
            <a:spLocks noGrp="1"/>
          </p:cNvSpPr>
          <p:nvPr>
            <p:ph type="pic" sz="quarter" idx="90"/>
          </p:nvPr>
        </p:nvSpPr>
        <p:spPr>
          <a:xfrm>
            <a:off x="3177910" y="1886462"/>
            <a:ext cx="2326754"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3" name="Text Placeholder 10"/>
          <p:cNvSpPr>
            <a:spLocks noGrp="1"/>
          </p:cNvSpPr>
          <p:nvPr>
            <p:ph type="body" sz="quarter" idx="91"/>
          </p:nvPr>
        </p:nvSpPr>
        <p:spPr>
          <a:xfrm>
            <a:off x="3178260" y="1643209"/>
            <a:ext cx="2326055" cy="193514"/>
          </a:xfrm>
        </p:spPr>
        <p:txBody>
          <a:bodyPr tIns="0" bIns="0" anchor="b"/>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94" name="Picture Placeholder 11"/>
          <p:cNvSpPr>
            <a:spLocks noGrp="1"/>
          </p:cNvSpPr>
          <p:nvPr>
            <p:ph type="pic" sz="quarter" idx="92"/>
          </p:nvPr>
        </p:nvSpPr>
        <p:spPr>
          <a:xfrm>
            <a:off x="3177910" y="3343247"/>
            <a:ext cx="23267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5" name="Text Placeholder 6"/>
          <p:cNvSpPr>
            <a:spLocks noGrp="1"/>
          </p:cNvSpPr>
          <p:nvPr>
            <p:ph type="body" sz="quarter" idx="93" hasCustomPrompt="1"/>
          </p:nvPr>
        </p:nvSpPr>
        <p:spPr>
          <a:xfrm>
            <a:off x="3178409" y="3402130"/>
            <a:ext cx="1619525" cy="131634"/>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98" name="Text Placeholder 6"/>
          <p:cNvSpPr>
            <a:spLocks noGrp="1"/>
          </p:cNvSpPr>
          <p:nvPr>
            <p:ph type="body" sz="quarter" idx="94" hasCustomPrompt="1"/>
          </p:nvPr>
        </p:nvSpPr>
        <p:spPr>
          <a:xfrm>
            <a:off x="4797934" y="3403548"/>
            <a:ext cx="706232" cy="130216"/>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9" name="Content Placeholder 4"/>
          <p:cNvSpPr>
            <a:spLocks noGrp="1"/>
          </p:cNvSpPr>
          <p:nvPr>
            <p:ph sz="quarter" idx="95" hasCustomPrompt="1"/>
          </p:nvPr>
        </p:nvSpPr>
        <p:spPr>
          <a:xfrm>
            <a:off x="3178409" y="1945345"/>
            <a:ext cx="2325757" cy="134816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2" name="Slide Number Placeholder 3"/>
          <p:cNvSpPr>
            <a:spLocks noGrp="1"/>
          </p:cNvSpPr>
          <p:nvPr>
            <p:ph type="sldNum" sz="quarter" idx="11"/>
          </p:nvPr>
        </p:nvSpPr>
        <p:spPr>
          <a:xfrm>
            <a:off x="8689976" y="5379242"/>
            <a:ext cx="220663" cy="82550"/>
          </a:xfrm>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Tree>
    <p:extLst>
      <p:ext uri="{BB962C8B-B14F-4D97-AF65-F5344CB8AC3E}">
        <p14:creationId xmlns:p14="http://schemas.microsoft.com/office/powerpoint/2010/main" val="14576564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 3 Columns - 1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7126939" y="507397"/>
            <a:ext cx="1477565" cy="2047210"/>
          </a:xfrm>
        </p:spPr>
        <p:txBody>
          <a:bodyPr/>
          <a:lstStyle>
            <a:lvl1pPr>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7126936" y="1943101"/>
            <a:ext cx="1477565" cy="611506"/>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7126939" y="3055471"/>
            <a:ext cx="1477562" cy="2149845"/>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p:ph sz="quarter" idx="87" hasCustomPrompt="1"/>
          </p:nvPr>
        </p:nvSpPr>
        <p:spPr>
          <a:xfrm>
            <a:off x="711820" y="3055471"/>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Content Placeholder 7"/>
          <p:cNvSpPr>
            <a:spLocks noGrp="1"/>
          </p:cNvSpPr>
          <p:nvPr>
            <p:ph sz="quarter" idx="88" hasCustomPrompt="1"/>
          </p:nvPr>
        </p:nvSpPr>
        <p:spPr>
          <a:xfrm>
            <a:off x="4005539" y="3055471"/>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7" name="Text Placeholder 14"/>
          <p:cNvSpPr>
            <a:spLocks noGrp="1"/>
          </p:cNvSpPr>
          <p:nvPr>
            <p:ph type="body" sz="quarter" idx="45"/>
          </p:nvPr>
        </p:nvSpPr>
        <p:spPr>
          <a:xfrm>
            <a:off x="539496" y="507397"/>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8" name="Picture Placeholder 11"/>
          <p:cNvSpPr>
            <a:spLocks noGrp="1"/>
          </p:cNvSpPr>
          <p:nvPr>
            <p:ph type="pic" sz="quarter" idx="46"/>
          </p:nvPr>
        </p:nvSpPr>
        <p:spPr>
          <a:xfrm>
            <a:off x="711820" y="887762"/>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9" name="Content Placeholder 4"/>
          <p:cNvSpPr>
            <a:spLocks noGrp="1"/>
          </p:cNvSpPr>
          <p:nvPr>
            <p:ph sz="quarter" idx="47" hasCustomPrompt="1"/>
          </p:nvPr>
        </p:nvSpPr>
        <p:spPr>
          <a:xfrm>
            <a:off x="711820" y="952556"/>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0" name="Text Placeholder 10"/>
          <p:cNvSpPr>
            <a:spLocks noGrp="1"/>
          </p:cNvSpPr>
          <p:nvPr>
            <p:ph type="body" sz="quarter" idx="48"/>
          </p:nvPr>
        </p:nvSpPr>
        <p:spPr>
          <a:xfrm>
            <a:off x="711820" y="638598"/>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1" name="Picture Placeholder 11"/>
          <p:cNvSpPr>
            <a:spLocks noGrp="1"/>
          </p:cNvSpPr>
          <p:nvPr>
            <p:ph type="pic" sz="quarter" idx="51"/>
          </p:nvPr>
        </p:nvSpPr>
        <p:spPr>
          <a:xfrm>
            <a:off x="711820" y="2478334"/>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72" hasCustomPrompt="1"/>
          </p:nvPr>
        </p:nvSpPr>
        <p:spPr>
          <a:xfrm>
            <a:off x="711820" y="2543129"/>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73" hasCustomPrompt="1"/>
          </p:nvPr>
        </p:nvSpPr>
        <p:spPr>
          <a:xfrm>
            <a:off x="2785364" y="254312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Text Placeholder 14"/>
          <p:cNvSpPr>
            <a:spLocks noGrp="1"/>
          </p:cNvSpPr>
          <p:nvPr>
            <p:ph type="body" sz="quarter" idx="74"/>
          </p:nvPr>
        </p:nvSpPr>
        <p:spPr>
          <a:xfrm>
            <a:off x="3833215" y="507397"/>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5" name="Picture Placeholder 11"/>
          <p:cNvSpPr>
            <a:spLocks noGrp="1"/>
          </p:cNvSpPr>
          <p:nvPr>
            <p:ph type="pic" sz="quarter" idx="75"/>
          </p:nvPr>
        </p:nvSpPr>
        <p:spPr>
          <a:xfrm>
            <a:off x="4005539" y="887762"/>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Content Placeholder 4"/>
          <p:cNvSpPr>
            <a:spLocks noGrp="1"/>
          </p:cNvSpPr>
          <p:nvPr>
            <p:ph sz="quarter" idx="76" hasCustomPrompt="1"/>
          </p:nvPr>
        </p:nvSpPr>
        <p:spPr>
          <a:xfrm>
            <a:off x="4005539" y="952556"/>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7" name="Text Placeholder 10"/>
          <p:cNvSpPr>
            <a:spLocks noGrp="1"/>
          </p:cNvSpPr>
          <p:nvPr>
            <p:ph type="body" sz="quarter" idx="77"/>
          </p:nvPr>
        </p:nvSpPr>
        <p:spPr>
          <a:xfrm>
            <a:off x="4005539" y="638598"/>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Picture Placeholder 11"/>
          <p:cNvSpPr>
            <a:spLocks noGrp="1"/>
          </p:cNvSpPr>
          <p:nvPr>
            <p:ph type="pic" sz="quarter" idx="78"/>
          </p:nvPr>
        </p:nvSpPr>
        <p:spPr>
          <a:xfrm>
            <a:off x="4005539" y="2478334"/>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2" name="Text Placeholder 6"/>
          <p:cNvSpPr>
            <a:spLocks noGrp="1"/>
          </p:cNvSpPr>
          <p:nvPr>
            <p:ph type="body" sz="quarter" idx="79" hasCustomPrompt="1"/>
          </p:nvPr>
        </p:nvSpPr>
        <p:spPr>
          <a:xfrm>
            <a:off x="4005539" y="2543129"/>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3" name="Text Placeholder 6"/>
          <p:cNvSpPr>
            <a:spLocks noGrp="1"/>
          </p:cNvSpPr>
          <p:nvPr>
            <p:ph type="body" sz="quarter" idx="80" hasCustomPrompt="1"/>
          </p:nvPr>
        </p:nvSpPr>
        <p:spPr>
          <a:xfrm>
            <a:off x="6079083" y="2544747"/>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8689313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 3 Columns - 1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7126939" y="507397"/>
            <a:ext cx="1477565" cy="2047210"/>
          </a:xfrm>
        </p:spPr>
        <p:txBody>
          <a:bodyPr/>
          <a:lstStyle>
            <a:lvl1pPr>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7126936" y="1943101"/>
            <a:ext cx="1477565" cy="611506"/>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7126939" y="3055471"/>
            <a:ext cx="1477562" cy="2149845"/>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p:ph sz="quarter" idx="87" hasCustomPrompt="1"/>
          </p:nvPr>
        </p:nvSpPr>
        <p:spPr>
          <a:xfrm>
            <a:off x="711820" y="507397"/>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Content Placeholder 7"/>
          <p:cNvSpPr>
            <a:spLocks noGrp="1"/>
          </p:cNvSpPr>
          <p:nvPr>
            <p:ph sz="quarter" idx="88" hasCustomPrompt="1"/>
          </p:nvPr>
        </p:nvSpPr>
        <p:spPr>
          <a:xfrm>
            <a:off x="4005539" y="507397"/>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Text Placeholder 14"/>
          <p:cNvSpPr>
            <a:spLocks noGrp="1"/>
          </p:cNvSpPr>
          <p:nvPr>
            <p:ph type="body" sz="quarter" idx="52"/>
          </p:nvPr>
        </p:nvSpPr>
        <p:spPr>
          <a:xfrm>
            <a:off x="539497"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45" name="Picture Placeholder 11"/>
          <p:cNvSpPr>
            <a:spLocks noGrp="1"/>
          </p:cNvSpPr>
          <p:nvPr>
            <p:ph type="pic" sz="quarter" idx="89"/>
          </p:nvPr>
        </p:nvSpPr>
        <p:spPr>
          <a:xfrm>
            <a:off x="711821"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6" name="Text Placeholder 10"/>
          <p:cNvSpPr>
            <a:spLocks noGrp="1"/>
          </p:cNvSpPr>
          <p:nvPr>
            <p:ph type="body" sz="quarter" idx="90"/>
          </p:nvPr>
        </p:nvSpPr>
        <p:spPr>
          <a:xfrm>
            <a:off x="71182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7" name="Picture Placeholder 11"/>
          <p:cNvSpPr>
            <a:spLocks noGrp="1"/>
          </p:cNvSpPr>
          <p:nvPr>
            <p:ph type="pic" sz="quarter" idx="91"/>
          </p:nvPr>
        </p:nvSpPr>
        <p:spPr>
          <a:xfrm>
            <a:off x="711821"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8" name="Text Placeholder 6"/>
          <p:cNvSpPr>
            <a:spLocks noGrp="1"/>
          </p:cNvSpPr>
          <p:nvPr>
            <p:ph type="body" sz="quarter" idx="92" hasCustomPrompt="1"/>
          </p:nvPr>
        </p:nvSpPr>
        <p:spPr>
          <a:xfrm>
            <a:off x="71182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9" name="Text Placeholder 6"/>
          <p:cNvSpPr>
            <a:spLocks noGrp="1"/>
          </p:cNvSpPr>
          <p:nvPr>
            <p:ph type="body" sz="quarter" idx="93" hasCustomPrompt="1"/>
          </p:nvPr>
        </p:nvSpPr>
        <p:spPr>
          <a:xfrm>
            <a:off x="278536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0" name="Content Placeholder 4"/>
          <p:cNvSpPr>
            <a:spLocks noGrp="1"/>
          </p:cNvSpPr>
          <p:nvPr>
            <p:ph sz="quarter" idx="94" hasCustomPrompt="1"/>
          </p:nvPr>
        </p:nvSpPr>
        <p:spPr>
          <a:xfrm>
            <a:off x="711821"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4"/>
          <p:cNvSpPr>
            <a:spLocks noGrp="1"/>
          </p:cNvSpPr>
          <p:nvPr>
            <p:ph type="body" sz="quarter" idx="97"/>
          </p:nvPr>
        </p:nvSpPr>
        <p:spPr>
          <a:xfrm>
            <a:off x="3833216"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52" name="Picture Placeholder 11"/>
          <p:cNvSpPr>
            <a:spLocks noGrp="1"/>
          </p:cNvSpPr>
          <p:nvPr>
            <p:ph type="pic" sz="quarter" idx="98"/>
          </p:nvPr>
        </p:nvSpPr>
        <p:spPr>
          <a:xfrm>
            <a:off x="4005540"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3" name="Text Placeholder 10"/>
          <p:cNvSpPr>
            <a:spLocks noGrp="1"/>
          </p:cNvSpPr>
          <p:nvPr>
            <p:ph type="body" sz="quarter" idx="99"/>
          </p:nvPr>
        </p:nvSpPr>
        <p:spPr>
          <a:xfrm>
            <a:off x="4005540"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4" name="Picture Placeholder 11"/>
          <p:cNvSpPr>
            <a:spLocks noGrp="1"/>
          </p:cNvSpPr>
          <p:nvPr>
            <p:ph type="pic" sz="quarter" idx="100"/>
          </p:nvPr>
        </p:nvSpPr>
        <p:spPr>
          <a:xfrm>
            <a:off x="4005540"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5" name="Text Placeholder 6"/>
          <p:cNvSpPr>
            <a:spLocks noGrp="1"/>
          </p:cNvSpPr>
          <p:nvPr>
            <p:ph type="body" sz="quarter" idx="101" hasCustomPrompt="1"/>
          </p:nvPr>
        </p:nvSpPr>
        <p:spPr>
          <a:xfrm>
            <a:off x="4005540"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6" name="Text Placeholder 6"/>
          <p:cNvSpPr>
            <a:spLocks noGrp="1"/>
          </p:cNvSpPr>
          <p:nvPr>
            <p:ph type="body" sz="quarter" idx="102" hasCustomPrompt="1"/>
          </p:nvPr>
        </p:nvSpPr>
        <p:spPr>
          <a:xfrm>
            <a:off x="6079084"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7" name="Content Placeholder 4"/>
          <p:cNvSpPr>
            <a:spLocks noGrp="1"/>
          </p:cNvSpPr>
          <p:nvPr>
            <p:ph sz="quarter" idx="103" hasCustomPrompt="1"/>
          </p:nvPr>
        </p:nvSpPr>
        <p:spPr>
          <a:xfrm>
            <a:off x="4005540"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31649192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 3 Columns - 17">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1435704"/>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2" name="Content Placeholder 7"/>
          <p:cNvSpPr>
            <a:spLocks noGrp="1"/>
          </p:cNvSpPr>
          <p:nvPr>
            <p:ph sz="quarter" idx="87" hasCustomPrompt="1"/>
          </p:nvPr>
        </p:nvSpPr>
        <p:spPr>
          <a:xfrm>
            <a:off x="2358680" y="3055471"/>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88" hasCustomPrompt="1"/>
          </p:nvPr>
        </p:nvSpPr>
        <p:spPr>
          <a:xfrm>
            <a:off x="5652400" y="3055471"/>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7" name="Text Placeholder 14"/>
          <p:cNvSpPr>
            <a:spLocks noGrp="1"/>
          </p:cNvSpPr>
          <p:nvPr>
            <p:ph type="body" sz="quarter" idx="45"/>
          </p:nvPr>
        </p:nvSpPr>
        <p:spPr>
          <a:xfrm>
            <a:off x="2186357" y="507399"/>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8" name="Picture Placeholder 11"/>
          <p:cNvSpPr>
            <a:spLocks noGrp="1"/>
          </p:cNvSpPr>
          <p:nvPr>
            <p:ph type="pic" sz="quarter" idx="46"/>
          </p:nvPr>
        </p:nvSpPr>
        <p:spPr>
          <a:xfrm>
            <a:off x="2358681" y="887764"/>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9" name="Content Placeholder 4"/>
          <p:cNvSpPr>
            <a:spLocks noGrp="1"/>
          </p:cNvSpPr>
          <p:nvPr>
            <p:ph sz="quarter" idx="47" hasCustomPrompt="1"/>
          </p:nvPr>
        </p:nvSpPr>
        <p:spPr>
          <a:xfrm>
            <a:off x="2358681" y="952558"/>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0" name="Text Placeholder 10"/>
          <p:cNvSpPr>
            <a:spLocks noGrp="1"/>
          </p:cNvSpPr>
          <p:nvPr>
            <p:ph type="body" sz="quarter" idx="48"/>
          </p:nvPr>
        </p:nvSpPr>
        <p:spPr>
          <a:xfrm>
            <a:off x="2358681" y="638600"/>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1" name="Picture Placeholder 11"/>
          <p:cNvSpPr>
            <a:spLocks noGrp="1"/>
          </p:cNvSpPr>
          <p:nvPr>
            <p:ph type="pic" sz="quarter" idx="51"/>
          </p:nvPr>
        </p:nvSpPr>
        <p:spPr>
          <a:xfrm>
            <a:off x="2358681" y="247833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72" hasCustomPrompt="1"/>
          </p:nvPr>
        </p:nvSpPr>
        <p:spPr>
          <a:xfrm>
            <a:off x="2358681" y="2543131"/>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73" hasCustomPrompt="1"/>
          </p:nvPr>
        </p:nvSpPr>
        <p:spPr>
          <a:xfrm>
            <a:off x="4432225"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Text Placeholder 14"/>
          <p:cNvSpPr>
            <a:spLocks noGrp="1"/>
          </p:cNvSpPr>
          <p:nvPr>
            <p:ph type="body" sz="quarter" idx="74"/>
          </p:nvPr>
        </p:nvSpPr>
        <p:spPr>
          <a:xfrm>
            <a:off x="5480076" y="507399"/>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5" name="Picture Placeholder 11"/>
          <p:cNvSpPr>
            <a:spLocks noGrp="1"/>
          </p:cNvSpPr>
          <p:nvPr>
            <p:ph type="pic" sz="quarter" idx="75"/>
          </p:nvPr>
        </p:nvSpPr>
        <p:spPr>
          <a:xfrm>
            <a:off x="5652400" y="887764"/>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Content Placeholder 4"/>
          <p:cNvSpPr>
            <a:spLocks noGrp="1"/>
          </p:cNvSpPr>
          <p:nvPr>
            <p:ph sz="quarter" idx="76" hasCustomPrompt="1"/>
          </p:nvPr>
        </p:nvSpPr>
        <p:spPr>
          <a:xfrm>
            <a:off x="5652400" y="952558"/>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7" name="Text Placeholder 10"/>
          <p:cNvSpPr>
            <a:spLocks noGrp="1"/>
          </p:cNvSpPr>
          <p:nvPr>
            <p:ph type="body" sz="quarter" idx="77"/>
          </p:nvPr>
        </p:nvSpPr>
        <p:spPr>
          <a:xfrm>
            <a:off x="5652400" y="638600"/>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Picture Placeholder 11"/>
          <p:cNvSpPr>
            <a:spLocks noGrp="1"/>
          </p:cNvSpPr>
          <p:nvPr>
            <p:ph type="pic" sz="quarter" idx="78"/>
          </p:nvPr>
        </p:nvSpPr>
        <p:spPr>
          <a:xfrm>
            <a:off x="5652400" y="247833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0" name="Text Placeholder 6"/>
          <p:cNvSpPr>
            <a:spLocks noGrp="1"/>
          </p:cNvSpPr>
          <p:nvPr>
            <p:ph type="body" sz="quarter" idx="79" hasCustomPrompt="1"/>
          </p:nvPr>
        </p:nvSpPr>
        <p:spPr>
          <a:xfrm>
            <a:off x="5652400" y="2543131"/>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1" name="Text Placeholder 6"/>
          <p:cNvSpPr>
            <a:spLocks noGrp="1"/>
          </p:cNvSpPr>
          <p:nvPr>
            <p:ph type="body" sz="quarter" idx="80" hasCustomPrompt="1"/>
          </p:nvPr>
        </p:nvSpPr>
        <p:spPr>
          <a:xfrm>
            <a:off x="7725944"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9521484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 3 Columns - 1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2" name="Content Placeholder 7"/>
          <p:cNvSpPr>
            <a:spLocks noGrp="1"/>
          </p:cNvSpPr>
          <p:nvPr>
            <p:ph sz="quarter" idx="87" hasCustomPrompt="1"/>
          </p:nvPr>
        </p:nvSpPr>
        <p:spPr>
          <a:xfrm>
            <a:off x="2358681" y="507397"/>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88" hasCustomPrompt="1"/>
          </p:nvPr>
        </p:nvSpPr>
        <p:spPr>
          <a:xfrm>
            <a:off x="5652400" y="507397"/>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7" name="Text Placeholder 14"/>
          <p:cNvSpPr>
            <a:spLocks noGrp="1"/>
          </p:cNvSpPr>
          <p:nvPr>
            <p:ph type="body" sz="quarter" idx="23"/>
          </p:nvPr>
        </p:nvSpPr>
        <p:spPr>
          <a:xfrm>
            <a:off x="2186357" y="2924270"/>
            <a:ext cx="3124424"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8" name="Text Placeholder 14"/>
          <p:cNvSpPr>
            <a:spLocks noGrp="1"/>
          </p:cNvSpPr>
          <p:nvPr>
            <p:ph type="body" sz="quarter" idx="52"/>
          </p:nvPr>
        </p:nvSpPr>
        <p:spPr>
          <a:xfrm>
            <a:off x="5480077" y="2924270"/>
            <a:ext cx="3124424" cy="2281046"/>
          </a:xfrm>
          <a:solidFill>
            <a:srgbClr val="F1F1F2"/>
          </a:solidFill>
        </p:spPr>
        <p:txBody>
          <a:bodyPr/>
          <a:lstStyle>
            <a:lvl1pPr marL="0" indent="0">
              <a:buNone/>
              <a:defRPr sz="100">
                <a:solidFill>
                  <a:schemeClr val="bg1"/>
                </a:solidFill>
                <a:latin typeface="Calibri" panose="020F0502020204030204" pitchFamily="34" charset="0"/>
              </a:defRPr>
            </a:lvl1pPr>
          </a:lstStyle>
          <a:p>
            <a:endParaRPr lang="en-US" dirty="0"/>
          </a:p>
        </p:txBody>
      </p:sp>
      <p:sp>
        <p:nvSpPr>
          <p:cNvPr id="29" name="Picture Placeholder 11"/>
          <p:cNvSpPr>
            <a:spLocks noGrp="1"/>
          </p:cNvSpPr>
          <p:nvPr>
            <p:ph type="pic" sz="quarter" idx="81"/>
          </p:nvPr>
        </p:nvSpPr>
        <p:spPr>
          <a:xfrm>
            <a:off x="2358681"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0" name="Text Placeholder 10"/>
          <p:cNvSpPr>
            <a:spLocks noGrp="1"/>
          </p:cNvSpPr>
          <p:nvPr>
            <p:ph type="body" sz="quarter" idx="82"/>
          </p:nvPr>
        </p:nvSpPr>
        <p:spPr>
          <a:xfrm>
            <a:off x="235868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1" name="Picture Placeholder 11"/>
          <p:cNvSpPr>
            <a:spLocks noGrp="1"/>
          </p:cNvSpPr>
          <p:nvPr>
            <p:ph type="pic" sz="quarter" idx="83"/>
          </p:nvPr>
        </p:nvSpPr>
        <p:spPr>
          <a:xfrm>
            <a:off x="2358681"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84" hasCustomPrompt="1"/>
          </p:nvPr>
        </p:nvSpPr>
        <p:spPr>
          <a:xfrm>
            <a:off x="235868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5" hasCustomPrompt="1"/>
          </p:nvPr>
        </p:nvSpPr>
        <p:spPr>
          <a:xfrm>
            <a:off x="443222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Content Placeholder 4"/>
          <p:cNvSpPr>
            <a:spLocks noGrp="1"/>
          </p:cNvSpPr>
          <p:nvPr>
            <p:ph sz="quarter" idx="86" hasCustomPrompt="1"/>
          </p:nvPr>
        </p:nvSpPr>
        <p:spPr>
          <a:xfrm>
            <a:off x="2358681"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5" name="Picture Placeholder 11"/>
          <p:cNvSpPr>
            <a:spLocks noGrp="1"/>
          </p:cNvSpPr>
          <p:nvPr>
            <p:ph type="pic" sz="quarter" idx="89"/>
          </p:nvPr>
        </p:nvSpPr>
        <p:spPr>
          <a:xfrm>
            <a:off x="5652401" y="3304798"/>
            <a:ext cx="277977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90"/>
          </p:nvPr>
        </p:nvSpPr>
        <p:spPr>
          <a:xfrm>
            <a:off x="5652401" y="3055471"/>
            <a:ext cx="2779776"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7" name="Picture Placeholder 11"/>
          <p:cNvSpPr>
            <a:spLocks noGrp="1"/>
          </p:cNvSpPr>
          <p:nvPr>
            <p:ph type="pic" sz="quarter" idx="91"/>
          </p:nvPr>
        </p:nvSpPr>
        <p:spPr>
          <a:xfrm>
            <a:off x="5652401" y="4895696"/>
            <a:ext cx="277977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8" name="Text Placeholder 6"/>
          <p:cNvSpPr>
            <a:spLocks noGrp="1"/>
          </p:cNvSpPr>
          <p:nvPr>
            <p:ph type="body" sz="quarter" idx="92" hasCustomPrompt="1"/>
          </p:nvPr>
        </p:nvSpPr>
        <p:spPr>
          <a:xfrm>
            <a:off x="5652401" y="4960652"/>
            <a:ext cx="20735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0" name="Text Placeholder 6"/>
          <p:cNvSpPr>
            <a:spLocks noGrp="1"/>
          </p:cNvSpPr>
          <p:nvPr>
            <p:ph type="body" sz="quarter" idx="93" hasCustomPrompt="1"/>
          </p:nvPr>
        </p:nvSpPr>
        <p:spPr>
          <a:xfrm>
            <a:off x="7725945"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1" name="Content Placeholder 4"/>
          <p:cNvSpPr>
            <a:spLocks noGrp="1"/>
          </p:cNvSpPr>
          <p:nvPr>
            <p:ph sz="quarter" idx="94" hasCustomPrompt="1"/>
          </p:nvPr>
        </p:nvSpPr>
        <p:spPr>
          <a:xfrm>
            <a:off x="5652401" y="3369755"/>
            <a:ext cx="2779776" cy="1470128"/>
          </a:xfrm>
        </p:spPr>
        <p:txBody>
          <a:bodyPr anchor="ct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36582396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 3 Columns - 1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8"/>
          <p:cNvSpPr>
            <a:spLocks noGrp="1"/>
          </p:cNvSpPr>
          <p:nvPr>
            <p:ph type="body" sz="quarter" idx="23"/>
          </p:nvPr>
        </p:nvSpPr>
        <p:spPr bwMode="auto">
          <a:xfrm>
            <a:off x="2186357" y="2924270"/>
            <a:ext cx="6418144" cy="2281046"/>
          </a:xfrm>
          <a:custGeom>
            <a:avLst/>
            <a:gdLst>
              <a:gd name="connsiteX0" fmla="*/ 0 w 6418144"/>
              <a:gd name="connsiteY0" fmla="*/ 0 h 2281046"/>
              <a:gd name="connsiteX1" fmla="*/ 3293720 w 6418144"/>
              <a:gd name="connsiteY1" fmla="*/ 0 h 2281046"/>
              <a:gd name="connsiteX2" fmla="*/ 3466044 w 6418144"/>
              <a:gd name="connsiteY2" fmla="*/ 0 h 2281046"/>
              <a:gd name="connsiteX3" fmla="*/ 6418144 w 6418144"/>
              <a:gd name="connsiteY3" fmla="*/ 0 h 2281046"/>
              <a:gd name="connsiteX4" fmla="*/ 6418144 w 6418144"/>
              <a:gd name="connsiteY4" fmla="*/ 2281046 h 2281046"/>
              <a:gd name="connsiteX5" fmla="*/ 3466044 w 6418144"/>
              <a:gd name="connsiteY5" fmla="*/ 2281046 h 2281046"/>
              <a:gd name="connsiteX6" fmla="*/ 3293720 w 6418144"/>
              <a:gd name="connsiteY6" fmla="*/ 2281046 h 2281046"/>
              <a:gd name="connsiteX7" fmla="*/ 0 w 6418144"/>
              <a:gd name="connsiteY7" fmla="*/ 2281046 h 2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144" h="2281046">
                <a:moveTo>
                  <a:pt x="0" y="0"/>
                </a:moveTo>
                <a:lnTo>
                  <a:pt x="3293720" y="0"/>
                </a:lnTo>
                <a:lnTo>
                  <a:pt x="3466044" y="0"/>
                </a:lnTo>
                <a:lnTo>
                  <a:pt x="6418144" y="0"/>
                </a:lnTo>
                <a:lnTo>
                  <a:pt x="6418144" y="2281046"/>
                </a:lnTo>
                <a:lnTo>
                  <a:pt x="3466044" y="2281046"/>
                </a:lnTo>
                <a:lnTo>
                  <a:pt x="3293720" y="2281046"/>
                </a:lnTo>
                <a:lnTo>
                  <a:pt x="0" y="2281046"/>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0" name="Picture Placeholder 11"/>
          <p:cNvSpPr>
            <a:spLocks noGrp="1"/>
          </p:cNvSpPr>
          <p:nvPr>
            <p:ph type="pic" sz="quarter" idx="81"/>
          </p:nvPr>
        </p:nvSpPr>
        <p:spPr>
          <a:xfrm>
            <a:off x="2358681" y="3304798"/>
            <a:ext cx="607161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1" name="Text Placeholder 20"/>
          <p:cNvSpPr>
            <a:spLocks noGrp="1"/>
          </p:cNvSpPr>
          <p:nvPr>
            <p:ph type="body" sz="quarter" idx="82"/>
          </p:nvPr>
        </p:nvSpPr>
        <p:spPr bwMode="auto">
          <a:xfrm>
            <a:off x="2358680" y="3055471"/>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22" name="Picture Placeholder 11"/>
          <p:cNvSpPr>
            <a:spLocks noGrp="1"/>
          </p:cNvSpPr>
          <p:nvPr>
            <p:ph type="pic" sz="quarter" idx="83"/>
          </p:nvPr>
        </p:nvSpPr>
        <p:spPr>
          <a:xfrm>
            <a:off x="2358681" y="489569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6" name="Text Placeholder 6"/>
          <p:cNvSpPr>
            <a:spLocks noGrp="1"/>
          </p:cNvSpPr>
          <p:nvPr>
            <p:ph type="body" sz="quarter" idx="84" hasCustomPrompt="1"/>
          </p:nvPr>
        </p:nvSpPr>
        <p:spPr>
          <a:xfrm>
            <a:off x="2358680" y="4960652"/>
            <a:ext cx="536726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85" hasCustomPrompt="1"/>
          </p:nvPr>
        </p:nvSpPr>
        <p:spPr>
          <a:xfrm>
            <a:off x="7725944"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Content Placeholder 27"/>
          <p:cNvSpPr>
            <a:spLocks noGrp="1"/>
          </p:cNvSpPr>
          <p:nvPr>
            <p:ph sz="quarter" idx="86" hasCustomPrompt="1"/>
          </p:nvPr>
        </p:nvSpPr>
        <p:spPr bwMode="auto">
          <a:xfrm>
            <a:off x="2358680" y="3369755"/>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1" name="Content Placeholder 7"/>
          <p:cNvSpPr>
            <a:spLocks noGrp="1"/>
          </p:cNvSpPr>
          <p:nvPr>
            <p:ph sz="quarter" idx="87" hasCustomPrompt="1"/>
          </p:nvPr>
        </p:nvSpPr>
        <p:spPr>
          <a:xfrm>
            <a:off x="2358681" y="507397"/>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Content Placeholder 7"/>
          <p:cNvSpPr>
            <a:spLocks noGrp="1"/>
          </p:cNvSpPr>
          <p:nvPr>
            <p:ph sz="quarter" idx="88" hasCustomPrompt="1"/>
          </p:nvPr>
        </p:nvSpPr>
        <p:spPr>
          <a:xfrm>
            <a:off x="5652400" y="507397"/>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3737397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 3 Columns - 20">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1435704"/>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2186357" y="507399"/>
            <a:ext cx="641814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2358680" y="247833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6"/>
          <p:cNvSpPr>
            <a:spLocks noGrp="1"/>
          </p:cNvSpPr>
          <p:nvPr>
            <p:ph type="body" sz="quarter" idx="79" hasCustomPrompt="1"/>
          </p:nvPr>
        </p:nvSpPr>
        <p:spPr>
          <a:xfrm>
            <a:off x="2358680" y="2543131"/>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80" hasCustomPrompt="1"/>
          </p:nvPr>
        </p:nvSpPr>
        <p:spPr>
          <a:xfrm>
            <a:off x="7725944"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Picture Placeholder 11"/>
          <p:cNvSpPr>
            <a:spLocks noGrp="1"/>
          </p:cNvSpPr>
          <p:nvPr>
            <p:ph type="pic" sz="quarter" idx="93"/>
          </p:nvPr>
        </p:nvSpPr>
        <p:spPr>
          <a:xfrm>
            <a:off x="2358681" y="887764"/>
            <a:ext cx="6071616"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34"/>
          <p:cNvSpPr>
            <a:spLocks noGrp="1"/>
          </p:cNvSpPr>
          <p:nvPr>
            <p:ph type="body" sz="quarter" idx="94"/>
          </p:nvPr>
        </p:nvSpPr>
        <p:spPr bwMode="auto">
          <a:xfrm>
            <a:off x="235868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6" name="Content Placeholder 35"/>
          <p:cNvSpPr>
            <a:spLocks noGrp="1"/>
          </p:cNvSpPr>
          <p:nvPr>
            <p:ph sz="quarter" idx="96" hasCustomPrompt="1"/>
          </p:nvPr>
        </p:nvSpPr>
        <p:spPr bwMode="auto">
          <a:xfrm>
            <a:off x="2358680" y="952558"/>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19" name="Content Placeholder 7"/>
          <p:cNvSpPr>
            <a:spLocks noGrp="1"/>
          </p:cNvSpPr>
          <p:nvPr>
            <p:ph sz="quarter" idx="97" hasCustomPrompt="1"/>
          </p:nvPr>
        </p:nvSpPr>
        <p:spPr>
          <a:xfrm>
            <a:off x="2358681" y="3052152"/>
            <a:ext cx="2779776"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Content Placeholder 7"/>
          <p:cNvSpPr>
            <a:spLocks noGrp="1"/>
          </p:cNvSpPr>
          <p:nvPr>
            <p:ph sz="quarter" idx="88" hasCustomPrompt="1"/>
          </p:nvPr>
        </p:nvSpPr>
        <p:spPr>
          <a:xfrm>
            <a:off x="5652400" y="3052152"/>
            <a:ext cx="2779777" cy="215316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4693183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 3 Columns - 2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Content Placeholder 7"/>
          <p:cNvSpPr>
            <a:spLocks noGrp="1"/>
          </p:cNvSpPr>
          <p:nvPr>
            <p:ph sz="quarter" idx="88" hasCustomPrompt="1"/>
          </p:nvPr>
        </p:nvSpPr>
        <p:spPr>
          <a:xfrm>
            <a:off x="6171667" y="3451981"/>
            <a:ext cx="2286000" cy="163853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7" name="Content Placeholder 7"/>
          <p:cNvSpPr>
            <a:spLocks noGrp="1"/>
          </p:cNvSpPr>
          <p:nvPr>
            <p:ph sz="quarter" idx="109" hasCustomPrompt="1"/>
          </p:nvPr>
        </p:nvSpPr>
        <p:spPr>
          <a:xfrm>
            <a:off x="3429001" y="3451981"/>
            <a:ext cx="2286000" cy="163853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8" name="Content Placeholder 7"/>
          <p:cNvSpPr>
            <a:spLocks noGrp="1"/>
          </p:cNvSpPr>
          <p:nvPr>
            <p:ph sz="quarter" idx="110" hasCustomPrompt="1"/>
          </p:nvPr>
        </p:nvSpPr>
        <p:spPr>
          <a:xfrm>
            <a:off x="686334" y="3451981"/>
            <a:ext cx="2286000" cy="163853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93166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8">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8" hasCustomPrompt="1"/>
          </p:nvPr>
        </p:nvSpPr>
        <p:spPr>
          <a:xfrm>
            <a:off x="4902997"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5204117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 3 Columns - 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9" name="Content Placeholder 7"/>
          <p:cNvSpPr>
            <a:spLocks noGrp="1"/>
          </p:cNvSpPr>
          <p:nvPr>
            <p:ph sz="quarter" idx="17" hasCustomPrompt="1"/>
          </p:nvPr>
        </p:nvSpPr>
        <p:spPr>
          <a:xfrm>
            <a:off x="6299045" y="1501563"/>
            <a:ext cx="2305459" cy="363467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1" name="Picture Placeholder 11"/>
          <p:cNvSpPr>
            <a:spLocks noGrp="1"/>
          </p:cNvSpPr>
          <p:nvPr>
            <p:ph type="pic" sz="quarter" idx="35"/>
          </p:nvPr>
        </p:nvSpPr>
        <p:spPr>
          <a:xfrm>
            <a:off x="686333"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2"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23"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4"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6"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7"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8" name="Picture Placeholder 11"/>
          <p:cNvSpPr>
            <a:spLocks noGrp="1"/>
          </p:cNvSpPr>
          <p:nvPr>
            <p:ph type="pic" sz="quarter" idx="109"/>
          </p:nvPr>
        </p:nvSpPr>
        <p:spPr>
          <a:xfrm>
            <a:off x="686333"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9"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0"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1"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4"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5"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7"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8"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9"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0"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1"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2" name="Picture Placeholder 11"/>
          <p:cNvSpPr>
            <a:spLocks noGrp="1"/>
          </p:cNvSpPr>
          <p:nvPr>
            <p:ph type="pic" sz="quarter" idx="123"/>
          </p:nvPr>
        </p:nvSpPr>
        <p:spPr>
          <a:xfrm>
            <a:off x="3429000"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3"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4"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5"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6"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7"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8"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8553063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rt - 3 Columns - 23">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9" name="Content Placeholder 7"/>
          <p:cNvSpPr>
            <a:spLocks noGrp="1"/>
          </p:cNvSpPr>
          <p:nvPr>
            <p:ph sz="quarter" idx="17" hasCustomPrompt="1"/>
          </p:nvPr>
        </p:nvSpPr>
        <p:spPr>
          <a:xfrm>
            <a:off x="539496"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6"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7"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9"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0"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1"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2"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123"/>
          </p:nvPr>
        </p:nvSpPr>
        <p:spPr>
          <a:xfrm>
            <a:off x="3429000"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5"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6"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7"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8"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9"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0" name="Picture Placeholder 11"/>
          <p:cNvSpPr>
            <a:spLocks noGrp="1"/>
          </p:cNvSpPr>
          <p:nvPr>
            <p:ph type="pic" sz="quarter" idx="130"/>
          </p:nvPr>
        </p:nvSpPr>
        <p:spPr>
          <a:xfrm>
            <a:off x="6171667"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1"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2"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3"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4"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5"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6"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7" name="Picture Placeholder 11"/>
          <p:cNvSpPr>
            <a:spLocks noGrp="1"/>
          </p:cNvSpPr>
          <p:nvPr>
            <p:ph type="pic" sz="quarter" idx="137"/>
          </p:nvPr>
        </p:nvSpPr>
        <p:spPr>
          <a:xfrm>
            <a:off x="6171667"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8"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9"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0"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1"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2"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926102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hart - 3 Columns - 2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07" name="Chart Background"/>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08" name="Chart Divider"/>
          <p:cNvSpPr>
            <a:spLocks noGrp="1"/>
          </p:cNvSpPr>
          <p:nvPr>
            <p:ph type="pic" sz="quarter" idx="109"/>
          </p:nvPr>
        </p:nvSpPr>
        <p:spPr>
          <a:xfrm>
            <a:off x="686333"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9" name="Chart Title"/>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0" name="Chart Area"/>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11" name="Chart Divider - small"/>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Data Source"/>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Sample Size"/>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6" name="Chart Background"/>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7" name="Chart Divider"/>
          <p:cNvSpPr>
            <a:spLocks noGrp="1"/>
          </p:cNvSpPr>
          <p:nvPr>
            <p:ph type="pic" sz="quarter" idx="123"/>
          </p:nvPr>
        </p:nvSpPr>
        <p:spPr>
          <a:xfrm>
            <a:off x="3429000"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8" name="Chart Title"/>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9" name="Chart Area"/>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0" name="Chart Divider - small"/>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1" name="Data Source"/>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2" name="Sample Size"/>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Chart Background"/>
          <p:cNvSpPr>
            <a:spLocks noGrp="1"/>
          </p:cNvSpPr>
          <p:nvPr>
            <p:ph type="body" sz="quarter" idx="20"/>
          </p:nvPr>
        </p:nvSpPr>
        <p:spPr bwMode="auto">
          <a:xfrm>
            <a:off x="539494"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7" name="Chart Divider"/>
          <p:cNvSpPr>
            <a:spLocks noGrp="1"/>
          </p:cNvSpPr>
          <p:nvPr>
            <p:ph type="pic" sz="quarter" idx="35"/>
          </p:nvPr>
        </p:nvSpPr>
        <p:spPr>
          <a:xfrm>
            <a:off x="686333" y="1730648"/>
            <a:ext cx="50292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Chart Title"/>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Chart Area"/>
          <p:cNvSpPr>
            <a:spLocks noGrp="1"/>
          </p:cNvSpPr>
          <p:nvPr>
            <p:ph sz="quarter" idx="68" hasCustomPrompt="1"/>
          </p:nvPr>
        </p:nvSpPr>
        <p:spPr bwMode="auto">
          <a:xfrm>
            <a:off x="686331"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Chart Divider - small"/>
          <p:cNvSpPr>
            <a:spLocks noGrp="1"/>
          </p:cNvSpPr>
          <p:nvPr>
            <p:ph type="pic" sz="quarter" idx="69"/>
          </p:nvPr>
        </p:nvSpPr>
        <p:spPr>
          <a:xfrm>
            <a:off x="6863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Data Source"/>
          <p:cNvSpPr>
            <a:spLocks noGrp="1"/>
          </p:cNvSpPr>
          <p:nvPr>
            <p:ph type="body" sz="quarter" idx="70" hasCustomPrompt="1"/>
          </p:nvPr>
        </p:nvSpPr>
        <p:spPr>
          <a:xfrm>
            <a:off x="686333"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2" name="Sample Size"/>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3" name="Main Content - Comment"/>
          <p:cNvSpPr>
            <a:spLocks noGrp="1"/>
          </p:cNvSpPr>
          <p:nvPr>
            <p:ph sz="quarter" idx="17" hasCustomPrompt="1"/>
          </p:nvPr>
        </p:nvSpPr>
        <p:spPr>
          <a:xfrm>
            <a:off x="6299045"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1" name="Sub-title"/>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823900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rt - 3 Columns - 2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Text Placeholder 65"/>
          <p:cNvSpPr>
            <a:spLocks noGrp="1"/>
          </p:cNvSpPr>
          <p:nvPr>
            <p:ph type="body" sz="quarter" idx="136"/>
          </p:nvPr>
        </p:nvSpPr>
        <p:spPr bwMode="auto">
          <a:xfrm>
            <a:off x="3282163"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7" name="Picture Placeholder 11"/>
          <p:cNvSpPr>
            <a:spLocks noGrp="1"/>
          </p:cNvSpPr>
          <p:nvPr>
            <p:ph type="pic" sz="quarter" idx="149"/>
          </p:nvPr>
        </p:nvSpPr>
        <p:spPr>
          <a:xfrm>
            <a:off x="3428733" y="3672836"/>
            <a:ext cx="50292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7"/>
          <p:cNvSpPr>
            <a:spLocks noGrp="1"/>
          </p:cNvSpPr>
          <p:nvPr>
            <p:ph type="body" sz="quarter" idx="150"/>
          </p:nvPr>
        </p:nvSpPr>
        <p:spPr bwMode="auto">
          <a:xfrm>
            <a:off x="3428999"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Content Placeholder 68"/>
          <p:cNvSpPr>
            <a:spLocks noGrp="1"/>
          </p:cNvSpPr>
          <p:nvPr>
            <p:ph sz="quarter" idx="151" hasCustomPrompt="1"/>
          </p:nvPr>
        </p:nvSpPr>
        <p:spPr bwMode="auto">
          <a:xfrm>
            <a:off x="3428999"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Picture Placeholder 11"/>
          <p:cNvSpPr>
            <a:spLocks noGrp="1"/>
          </p:cNvSpPr>
          <p:nvPr>
            <p:ph type="pic" sz="quarter" idx="152"/>
          </p:nvPr>
        </p:nvSpPr>
        <p:spPr>
          <a:xfrm>
            <a:off x="3428733"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6"/>
          <p:cNvSpPr>
            <a:spLocks noGrp="1"/>
          </p:cNvSpPr>
          <p:nvPr>
            <p:ph type="body" sz="quarter" idx="153"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2" name="Text Placeholder 6"/>
          <p:cNvSpPr>
            <a:spLocks noGrp="1"/>
          </p:cNvSpPr>
          <p:nvPr>
            <p:ph type="body" sz="quarter" idx="154"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3" name="Content Placeholder 7"/>
          <p:cNvSpPr>
            <a:spLocks noGrp="1"/>
          </p:cNvSpPr>
          <p:nvPr>
            <p:ph sz="quarter" idx="17" hasCustomPrompt="1"/>
          </p:nvPr>
        </p:nvSpPr>
        <p:spPr>
          <a:xfrm>
            <a:off x="539496"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4200809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 3 Columns - 2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8" name="Content Placeholder 4"/>
          <p:cNvSpPr>
            <a:spLocks noGrp="1"/>
          </p:cNvSpPr>
          <p:nvPr>
            <p:ph sz="quarter" idx="68" hasCustomPrompt="1"/>
          </p:nvPr>
        </p:nvSpPr>
        <p:spPr>
          <a:xfrm>
            <a:off x="686333"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6"/>
          <p:cNvSpPr>
            <a:spLocks noGrp="1"/>
          </p:cNvSpPr>
          <p:nvPr>
            <p:ph type="body" sz="quarter" idx="70" hasCustomPrompt="1"/>
          </p:nvPr>
        </p:nvSpPr>
        <p:spPr>
          <a:xfrm>
            <a:off x="686333"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9" name="Text Placeholder 6"/>
          <p:cNvSpPr>
            <a:spLocks noGrp="1"/>
          </p:cNvSpPr>
          <p:nvPr>
            <p:ph type="body" sz="quarter" idx="107" hasCustomPrompt="1"/>
          </p:nvPr>
        </p:nvSpPr>
        <p:spPr>
          <a:xfrm>
            <a:off x="2527706"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2" name="Content Placeholder 4"/>
          <p:cNvSpPr>
            <a:spLocks noGrp="1"/>
          </p:cNvSpPr>
          <p:nvPr>
            <p:ph sz="quarter" idx="118" hasCustomPrompt="1"/>
          </p:nvPr>
        </p:nvSpPr>
        <p:spPr>
          <a:xfrm>
            <a:off x="3429000"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33" name="Picture Placeholder 11"/>
          <p:cNvSpPr>
            <a:spLocks noGrp="1"/>
          </p:cNvSpPr>
          <p:nvPr>
            <p:ph type="pic" sz="quarter" idx="119"/>
          </p:nvPr>
        </p:nvSpPr>
        <p:spPr>
          <a:xfrm>
            <a:off x="3429000"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4" name="Text Placeholder 6"/>
          <p:cNvSpPr>
            <a:spLocks noGrp="1"/>
          </p:cNvSpPr>
          <p:nvPr>
            <p:ph type="body" sz="quarter" idx="120" hasCustomPrompt="1"/>
          </p:nvPr>
        </p:nvSpPr>
        <p:spPr>
          <a:xfrm>
            <a:off x="3429000"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35"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6" name="Text Placeholder 65"/>
          <p:cNvSpPr>
            <a:spLocks noGrp="1"/>
          </p:cNvSpPr>
          <p:nvPr>
            <p:ph type="body" sz="quarter" idx="108"/>
          </p:nvPr>
        </p:nvSpPr>
        <p:spPr bwMode="auto">
          <a:xfrm>
            <a:off x="539496"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7" name="Picture Placeholder 11"/>
          <p:cNvSpPr>
            <a:spLocks noGrp="1"/>
          </p:cNvSpPr>
          <p:nvPr>
            <p:ph type="pic" sz="quarter" idx="143"/>
          </p:nvPr>
        </p:nvSpPr>
        <p:spPr>
          <a:xfrm>
            <a:off x="686066" y="3672836"/>
            <a:ext cx="50292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7"/>
          <p:cNvSpPr>
            <a:spLocks noGrp="1"/>
          </p:cNvSpPr>
          <p:nvPr>
            <p:ph type="body" sz="quarter" idx="144"/>
          </p:nvPr>
        </p:nvSpPr>
        <p:spPr bwMode="auto">
          <a:xfrm>
            <a:off x="686332"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Content Placeholder 68"/>
          <p:cNvSpPr>
            <a:spLocks noGrp="1"/>
          </p:cNvSpPr>
          <p:nvPr>
            <p:ph sz="quarter" idx="149" hasCustomPrompt="1"/>
          </p:nvPr>
        </p:nvSpPr>
        <p:spPr bwMode="auto">
          <a:xfrm>
            <a:off x="686332"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Picture Placeholder 11"/>
          <p:cNvSpPr>
            <a:spLocks noGrp="1"/>
          </p:cNvSpPr>
          <p:nvPr>
            <p:ph type="pic" sz="quarter" idx="146"/>
          </p:nvPr>
        </p:nvSpPr>
        <p:spPr>
          <a:xfrm>
            <a:off x="686066"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6"/>
          <p:cNvSpPr>
            <a:spLocks noGrp="1"/>
          </p:cNvSpPr>
          <p:nvPr>
            <p:ph type="body" sz="quarter" idx="147" hasCustomPrompt="1"/>
          </p:nvPr>
        </p:nvSpPr>
        <p:spPr>
          <a:xfrm>
            <a:off x="686332"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2" name="Text Placeholder 6"/>
          <p:cNvSpPr>
            <a:spLocks noGrp="1"/>
          </p:cNvSpPr>
          <p:nvPr>
            <p:ph type="body" sz="quarter" idx="150"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3" name="Content Placeholder 7"/>
          <p:cNvSpPr>
            <a:spLocks noGrp="1"/>
          </p:cNvSpPr>
          <p:nvPr>
            <p:ph sz="quarter" idx="17" hasCustomPrompt="1"/>
          </p:nvPr>
        </p:nvSpPr>
        <p:spPr>
          <a:xfrm>
            <a:off x="6299045"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8462654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 3 Columns - 27">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36" name="Text Placeholder 14"/>
          <p:cNvSpPr>
            <a:spLocks noGrp="1"/>
          </p:cNvSpPr>
          <p:nvPr>
            <p:ph type="body" sz="quarter" idx="122"/>
          </p:nvPr>
        </p:nvSpPr>
        <p:spPr>
          <a:xfrm>
            <a:off x="3282163"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7" name="Picture Placeholder 11"/>
          <p:cNvSpPr>
            <a:spLocks noGrp="1"/>
          </p:cNvSpPr>
          <p:nvPr>
            <p:ph type="pic" sz="quarter" idx="123"/>
          </p:nvPr>
        </p:nvSpPr>
        <p:spPr>
          <a:xfrm>
            <a:off x="3429000"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8" name="Text Placeholder 10"/>
          <p:cNvSpPr>
            <a:spLocks noGrp="1"/>
          </p:cNvSpPr>
          <p:nvPr>
            <p:ph type="body" sz="quarter" idx="124"/>
          </p:nvPr>
        </p:nvSpPr>
        <p:spPr>
          <a:xfrm>
            <a:off x="3429000"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39" name="Content Placeholder 4"/>
          <p:cNvSpPr>
            <a:spLocks noGrp="1"/>
          </p:cNvSpPr>
          <p:nvPr>
            <p:ph sz="quarter" idx="125" hasCustomPrompt="1"/>
          </p:nvPr>
        </p:nvSpPr>
        <p:spPr>
          <a:xfrm>
            <a:off x="3429000"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0"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1"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2"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7" name="Text Placeholder 66"/>
          <p:cNvSpPr>
            <a:spLocks noGrp="1"/>
          </p:cNvSpPr>
          <p:nvPr>
            <p:ph type="body" sz="quarter" idx="143"/>
          </p:nvPr>
        </p:nvSpPr>
        <p:spPr bwMode="auto">
          <a:xfrm>
            <a:off x="3282162"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8" name="Picture Placeholder 11"/>
          <p:cNvSpPr>
            <a:spLocks noGrp="1"/>
          </p:cNvSpPr>
          <p:nvPr>
            <p:ph type="pic" sz="quarter" idx="144"/>
          </p:nvPr>
        </p:nvSpPr>
        <p:spPr>
          <a:xfrm>
            <a:off x="3428733" y="1730648"/>
            <a:ext cx="50292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8"/>
          <p:cNvSpPr>
            <a:spLocks noGrp="1"/>
          </p:cNvSpPr>
          <p:nvPr>
            <p:ph type="body" sz="quarter" idx="145"/>
          </p:nvPr>
        </p:nvSpPr>
        <p:spPr bwMode="auto">
          <a:xfrm>
            <a:off x="3428999"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0" name="Content Placeholder 69"/>
          <p:cNvSpPr>
            <a:spLocks noGrp="1"/>
          </p:cNvSpPr>
          <p:nvPr>
            <p:ph sz="quarter" idx="146" hasCustomPrompt="1"/>
          </p:nvPr>
        </p:nvSpPr>
        <p:spPr bwMode="auto">
          <a:xfrm>
            <a:off x="3428999"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1" name="Picture Placeholder 11"/>
          <p:cNvSpPr>
            <a:spLocks noGrp="1"/>
          </p:cNvSpPr>
          <p:nvPr>
            <p:ph type="pic" sz="quarter" idx="147"/>
          </p:nvPr>
        </p:nvSpPr>
        <p:spPr>
          <a:xfrm>
            <a:off x="34287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2" name="Text Placeholder 6"/>
          <p:cNvSpPr>
            <a:spLocks noGrp="1"/>
          </p:cNvSpPr>
          <p:nvPr>
            <p:ph type="body" sz="quarter" idx="148" hasCustomPrompt="1"/>
          </p:nvPr>
        </p:nvSpPr>
        <p:spPr>
          <a:xfrm>
            <a:off x="3428999"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3"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4" name="Content Placeholder 7"/>
          <p:cNvSpPr>
            <a:spLocks noGrp="1"/>
          </p:cNvSpPr>
          <p:nvPr>
            <p:ph sz="quarter" idx="17" hasCustomPrompt="1"/>
          </p:nvPr>
        </p:nvSpPr>
        <p:spPr>
          <a:xfrm>
            <a:off x="539496"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4122335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rt - 3 Columns - 28">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14"/>
          <p:cNvSpPr>
            <a:spLocks noGrp="1"/>
          </p:cNvSpPr>
          <p:nvPr>
            <p:ph type="body" sz="quarter" idx="20"/>
          </p:nvPr>
        </p:nvSpPr>
        <p:spPr>
          <a:xfrm>
            <a:off x="539496" y="1383062"/>
            <a:ext cx="2579674" cy="376043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29" name="Text Placeholder 14"/>
          <p:cNvSpPr>
            <a:spLocks noGrp="1"/>
          </p:cNvSpPr>
          <p:nvPr>
            <p:ph type="body" sz="quarter" idx="115"/>
          </p:nvPr>
        </p:nvSpPr>
        <p:spPr>
          <a:xfrm>
            <a:off x="3282163" y="1383062"/>
            <a:ext cx="2579674" cy="376043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30" name="Picture Placeholder 11"/>
          <p:cNvSpPr>
            <a:spLocks noGrp="1"/>
          </p:cNvSpPr>
          <p:nvPr>
            <p:ph type="pic" sz="quarter" idx="116"/>
          </p:nvPr>
        </p:nvSpPr>
        <p:spPr>
          <a:xfrm>
            <a:off x="3429000" y="1730648"/>
            <a:ext cx="2286000" cy="14700"/>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31" name="Text Placeholder 10"/>
          <p:cNvSpPr>
            <a:spLocks noGrp="1"/>
          </p:cNvSpPr>
          <p:nvPr>
            <p:ph type="body" sz="quarter" idx="117"/>
          </p:nvPr>
        </p:nvSpPr>
        <p:spPr>
          <a:xfrm>
            <a:off x="3429000"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3" name="Content Placeholder 7"/>
          <p:cNvSpPr>
            <a:spLocks noGrp="1"/>
          </p:cNvSpPr>
          <p:nvPr>
            <p:ph sz="quarter" idx="17" hasCustomPrompt="1"/>
          </p:nvPr>
        </p:nvSpPr>
        <p:spPr>
          <a:xfrm>
            <a:off x="6299045" y="1501563"/>
            <a:ext cx="2305459" cy="36419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0" name="Content Placeholder 49"/>
          <p:cNvSpPr>
            <a:spLocks noGrp="1"/>
          </p:cNvSpPr>
          <p:nvPr>
            <p:ph sz="quarter" idx="125" hasCustomPrompt="1"/>
          </p:nvPr>
        </p:nvSpPr>
        <p:spPr bwMode="auto">
          <a:xfrm>
            <a:off x="3429000" y="1775363"/>
            <a:ext cx="2286000" cy="3066900"/>
          </a:xfrm>
          <a:custGeom>
            <a:avLst/>
            <a:gdLst>
              <a:gd name="connsiteX0" fmla="*/ 0 w 2286000"/>
              <a:gd name="connsiteY0" fmla="*/ 0 h 3066900"/>
              <a:gd name="connsiteX1" fmla="*/ 2286000 w 2286000"/>
              <a:gd name="connsiteY1" fmla="*/ 0 h 3066900"/>
              <a:gd name="connsiteX2" fmla="*/ 2286000 w 2286000"/>
              <a:gd name="connsiteY2" fmla="*/ 842637 h 3066900"/>
              <a:gd name="connsiteX3" fmla="*/ 2286000 w 2286000"/>
              <a:gd name="connsiteY3" fmla="*/ 1124712 h 3066900"/>
              <a:gd name="connsiteX4" fmla="*/ 2286000 w 2286000"/>
              <a:gd name="connsiteY4" fmla="*/ 3066900 h 3066900"/>
              <a:gd name="connsiteX5" fmla="*/ 0 w 2286000"/>
              <a:gd name="connsiteY5" fmla="*/ 3066900 h 3066900"/>
              <a:gd name="connsiteX6" fmla="*/ 0 w 2286000"/>
              <a:gd name="connsiteY6" fmla="*/ 1124712 h 3066900"/>
              <a:gd name="connsiteX7" fmla="*/ 0 w 2286000"/>
              <a:gd name="connsiteY7" fmla="*/ 842637 h 30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0">
                <a:moveTo>
                  <a:pt x="0" y="0"/>
                </a:moveTo>
                <a:lnTo>
                  <a:pt x="2286000" y="0"/>
                </a:lnTo>
                <a:lnTo>
                  <a:pt x="2286000" y="842637"/>
                </a:lnTo>
                <a:lnTo>
                  <a:pt x="2286000" y="1124712"/>
                </a:lnTo>
                <a:lnTo>
                  <a:pt x="2286000" y="3066900"/>
                </a:lnTo>
                <a:lnTo>
                  <a:pt x="0" y="3066900"/>
                </a:lnTo>
                <a:lnTo>
                  <a:pt x="0" y="1124712"/>
                </a:lnTo>
                <a:lnTo>
                  <a:pt x="0" y="8426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47" name="Picture Placeholder 11"/>
          <p:cNvSpPr>
            <a:spLocks noGrp="1"/>
          </p:cNvSpPr>
          <p:nvPr>
            <p:ph type="pic" sz="quarter" idx="126"/>
          </p:nvPr>
        </p:nvSpPr>
        <p:spPr>
          <a:xfrm>
            <a:off x="3429000"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8" name="Text Placeholder 6"/>
          <p:cNvSpPr>
            <a:spLocks noGrp="1"/>
          </p:cNvSpPr>
          <p:nvPr>
            <p:ph type="body" sz="quarter" idx="127" hasCustomPrompt="1"/>
          </p:nvPr>
        </p:nvSpPr>
        <p:spPr>
          <a:xfrm>
            <a:off x="3429000"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9" name="Text Placeholder 6"/>
          <p:cNvSpPr>
            <a:spLocks noGrp="1"/>
          </p:cNvSpPr>
          <p:nvPr>
            <p:ph type="body" sz="quarter" idx="12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1" name="Content Placeholder 50"/>
          <p:cNvSpPr>
            <a:spLocks noGrp="1"/>
          </p:cNvSpPr>
          <p:nvPr>
            <p:ph sz="quarter" idx="129" hasCustomPrompt="1"/>
          </p:nvPr>
        </p:nvSpPr>
        <p:spPr bwMode="auto">
          <a:xfrm>
            <a:off x="686333" y="1775363"/>
            <a:ext cx="2286000" cy="3066900"/>
          </a:xfrm>
          <a:custGeom>
            <a:avLst/>
            <a:gdLst>
              <a:gd name="connsiteX0" fmla="*/ 0 w 2286000"/>
              <a:gd name="connsiteY0" fmla="*/ 0 h 3066900"/>
              <a:gd name="connsiteX1" fmla="*/ 2286000 w 2286000"/>
              <a:gd name="connsiteY1" fmla="*/ 0 h 3066900"/>
              <a:gd name="connsiteX2" fmla="*/ 2286000 w 2286000"/>
              <a:gd name="connsiteY2" fmla="*/ 842637 h 3066900"/>
              <a:gd name="connsiteX3" fmla="*/ 2286000 w 2286000"/>
              <a:gd name="connsiteY3" fmla="*/ 1124712 h 3066900"/>
              <a:gd name="connsiteX4" fmla="*/ 2286000 w 2286000"/>
              <a:gd name="connsiteY4" fmla="*/ 3066900 h 3066900"/>
              <a:gd name="connsiteX5" fmla="*/ 0 w 2286000"/>
              <a:gd name="connsiteY5" fmla="*/ 3066900 h 3066900"/>
              <a:gd name="connsiteX6" fmla="*/ 0 w 2286000"/>
              <a:gd name="connsiteY6" fmla="*/ 1124712 h 3066900"/>
              <a:gd name="connsiteX7" fmla="*/ 0 w 2286000"/>
              <a:gd name="connsiteY7" fmla="*/ 842637 h 30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0">
                <a:moveTo>
                  <a:pt x="0" y="0"/>
                </a:moveTo>
                <a:lnTo>
                  <a:pt x="2286000" y="0"/>
                </a:lnTo>
                <a:lnTo>
                  <a:pt x="2286000" y="842637"/>
                </a:lnTo>
                <a:lnTo>
                  <a:pt x="2286000" y="1124712"/>
                </a:lnTo>
                <a:lnTo>
                  <a:pt x="2286000" y="3066900"/>
                </a:lnTo>
                <a:lnTo>
                  <a:pt x="0" y="3066900"/>
                </a:lnTo>
                <a:lnTo>
                  <a:pt x="0" y="1124712"/>
                </a:lnTo>
                <a:lnTo>
                  <a:pt x="0" y="8426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52" name="Picture Placeholder 11"/>
          <p:cNvSpPr>
            <a:spLocks noGrp="1"/>
          </p:cNvSpPr>
          <p:nvPr>
            <p:ph type="pic" sz="quarter" idx="130"/>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3" name="Text Placeholder 6"/>
          <p:cNvSpPr>
            <a:spLocks noGrp="1"/>
          </p:cNvSpPr>
          <p:nvPr>
            <p:ph type="body" sz="quarter" idx="131"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4" name="Text Placeholder 6"/>
          <p:cNvSpPr>
            <a:spLocks noGrp="1"/>
          </p:cNvSpPr>
          <p:nvPr>
            <p:ph type="body" sz="quarter" idx="132"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2211035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hart - 3 Columns - 28">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1" name="Text Placeholder 14"/>
          <p:cNvSpPr>
            <a:spLocks noGrp="1"/>
          </p:cNvSpPr>
          <p:nvPr>
            <p:ph type="body" sz="quarter" idx="20"/>
          </p:nvPr>
        </p:nvSpPr>
        <p:spPr>
          <a:xfrm>
            <a:off x="539496" y="1319276"/>
            <a:ext cx="2468023" cy="12254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2" name="Picture Placeholder 11"/>
          <p:cNvSpPr>
            <a:spLocks noGrp="1"/>
          </p:cNvSpPr>
          <p:nvPr>
            <p:ph type="pic" sz="quarter" idx="35"/>
          </p:nvPr>
        </p:nvSpPr>
        <p:spPr>
          <a:xfrm>
            <a:off x="693507" y="1628646"/>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3" name="Text Placeholder 10"/>
          <p:cNvSpPr>
            <a:spLocks noGrp="1"/>
          </p:cNvSpPr>
          <p:nvPr>
            <p:ph type="body" sz="quarter" idx="44"/>
          </p:nvPr>
        </p:nvSpPr>
        <p:spPr>
          <a:xfrm>
            <a:off x="693507" y="1387761"/>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24" name="Content Placeholder 4"/>
          <p:cNvSpPr>
            <a:spLocks noGrp="1"/>
          </p:cNvSpPr>
          <p:nvPr>
            <p:ph sz="quarter" idx="68" hasCustomPrompt="1"/>
          </p:nvPr>
        </p:nvSpPr>
        <p:spPr>
          <a:xfrm>
            <a:off x="693507" y="1685161"/>
            <a:ext cx="2160000" cy="7176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5" name="Text Placeholder 14"/>
          <p:cNvSpPr>
            <a:spLocks noGrp="1"/>
          </p:cNvSpPr>
          <p:nvPr>
            <p:ph type="body" sz="quarter" idx="69"/>
          </p:nvPr>
        </p:nvSpPr>
        <p:spPr>
          <a:xfrm>
            <a:off x="539496" y="2671862"/>
            <a:ext cx="2468023" cy="12254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6" name="Text Placeholder 14"/>
          <p:cNvSpPr>
            <a:spLocks noGrp="1"/>
          </p:cNvSpPr>
          <p:nvPr>
            <p:ph type="body" sz="quarter" idx="70"/>
          </p:nvPr>
        </p:nvSpPr>
        <p:spPr>
          <a:xfrm>
            <a:off x="539496" y="4024448"/>
            <a:ext cx="2468023" cy="1225421"/>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7" name="Text Placeholder 14"/>
          <p:cNvSpPr>
            <a:spLocks noGrp="1"/>
          </p:cNvSpPr>
          <p:nvPr>
            <p:ph type="body" sz="quarter" idx="71"/>
          </p:nvPr>
        </p:nvSpPr>
        <p:spPr>
          <a:xfrm>
            <a:off x="3337989" y="1319276"/>
            <a:ext cx="2468023" cy="190171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8" name="Text Placeholder 14"/>
          <p:cNvSpPr>
            <a:spLocks noGrp="1"/>
          </p:cNvSpPr>
          <p:nvPr>
            <p:ph type="body" sz="quarter" idx="73"/>
          </p:nvPr>
        </p:nvSpPr>
        <p:spPr>
          <a:xfrm>
            <a:off x="3337989" y="3348155"/>
            <a:ext cx="2468023" cy="190171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9" name="Text Placeholder 14"/>
          <p:cNvSpPr>
            <a:spLocks noGrp="1"/>
          </p:cNvSpPr>
          <p:nvPr>
            <p:ph type="body" sz="quarter" idx="74"/>
          </p:nvPr>
        </p:nvSpPr>
        <p:spPr>
          <a:xfrm>
            <a:off x="6136481" y="1319276"/>
            <a:ext cx="2468023" cy="190171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Text Placeholder 14"/>
          <p:cNvSpPr>
            <a:spLocks noGrp="1"/>
          </p:cNvSpPr>
          <p:nvPr>
            <p:ph type="body" sz="quarter" idx="75"/>
          </p:nvPr>
        </p:nvSpPr>
        <p:spPr>
          <a:xfrm>
            <a:off x="6136481" y="3348155"/>
            <a:ext cx="2468023" cy="190171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1" name="Picture Placeholder 11"/>
          <p:cNvSpPr>
            <a:spLocks noGrp="1"/>
          </p:cNvSpPr>
          <p:nvPr>
            <p:ph type="pic" sz="quarter" idx="76"/>
          </p:nvPr>
        </p:nvSpPr>
        <p:spPr>
          <a:xfrm>
            <a:off x="693507" y="2988801"/>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10"/>
          <p:cNvSpPr>
            <a:spLocks noGrp="1"/>
          </p:cNvSpPr>
          <p:nvPr>
            <p:ph type="body" sz="quarter" idx="77"/>
          </p:nvPr>
        </p:nvSpPr>
        <p:spPr>
          <a:xfrm>
            <a:off x="693507" y="2747916"/>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33" name="Content Placeholder 4"/>
          <p:cNvSpPr>
            <a:spLocks noGrp="1"/>
          </p:cNvSpPr>
          <p:nvPr>
            <p:ph sz="quarter" idx="78" hasCustomPrompt="1"/>
          </p:nvPr>
        </p:nvSpPr>
        <p:spPr>
          <a:xfrm>
            <a:off x="693507" y="3045316"/>
            <a:ext cx="2160000" cy="7176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4" name="Picture Placeholder 11"/>
          <p:cNvSpPr>
            <a:spLocks noGrp="1"/>
          </p:cNvSpPr>
          <p:nvPr>
            <p:ph type="pic" sz="quarter" idx="79"/>
          </p:nvPr>
        </p:nvSpPr>
        <p:spPr>
          <a:xfrm>
            <a:off x="693507" y="4344727"/>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5" name="Text Placeholder 10"/>
          <p:cNvSpPr>
            <a:spLocks noGrp="1"/>
          </p:cNvSpPr>
          <p:nvPr>
            <p:ph type="body" sz="quarter" idx="80"/>
          </p:nvPr>
        </p:nvSpPr>
        <p:spPr>
          <a:xfrm>
            <a:off x="693507" y="4103842"/>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36" name="Content Placeholder 4"/>
          <p:cNvSpPr>
            <a:spLocks noGrp="1"/>
          </p:cNvSpPr>
          <p:nvPr>
            <p:ph sz="quarter" idx="81" hasCustomPrompt="1"/>
          </p:nvPr>
        </p:nvSpPr>
        <p:spPr>
          <a:xfrm>
            <a:off x="693507" y="4401242"/>
            <a:ext cx="2160000" cy="717628"/>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37" name="Picture Placeholder 11"/>
          <p:cNvSpPr>
            <a:spLocks noGrp="1"/>
          </p:cNvSpPr>
          <p:nvPr>
            <p:ph type="pic" sz="quarter" idx="82"/>
          </p:nvPr>
        </p:nvSpPr>
        <p:spPr>
          <a:xfrm>
            <a:off x="3492000" y="1628646"/>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8" name="Text Placeholder 10"/>
          <p:cNvSpPr>
            <a:spLocks noGrp="1"/>
          </p:cNvSpPr>
          <p:nvPr>
            <p:ph type="body" sz="quarter" idx="83"/>
          </p:nvPr>
        </p:nvSpPr>
        <p:spPr>
          <a:xfrm>
            <a:off x="3492000" y="1387761"/>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39" name="Content Placeholder 4"/>
          <p:cNvSpPr>
            <a:spLocks noGrp="1"/>
          </p:cNvSpPr>
          <p:nvPr>
            <p:ph sz="quarter" idx="84" hasCustomPrompt="1"/>
          </p:nvPr>
        </p:nvSpPr>
        <p:spPr>
          <a:xfrm>
            <a:off x="3492000" y="1685160"/>
            <a:ext cx="2160000" cy="1393921"/>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0" name="Picture Placeholder 11"/>
          <p:cNvSpPr>
            <a:spLocks noGrp="1"/>
          </p:cNvSpPr>
          <p:nvPr>
            <p:ph type="pic" sz="quarter" idx="85"/>
          </p:nvPr>
        </p:nvSpPr>
        <p:spPr>
          <a:xfrm>
            <a:off x="3492000" y="3668435"/>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1" name="Text Placeholder 10"/>
          <p:cNvSpPr>
            <a:spLocks noGrp="1"/>
          </p:cNvSpPr>
          <p:nvPr>
            <p:ph type="body" sz="quarter" idx="86"/>
          </p:nvPr>
        </p:nvSpPr>
        <p:spPr>
          <a:xfrm>
            <a:off x="3492000" y="3427550"/>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42" name="Content Placeholder 4"/>
          <p:cNvSpPr>
            <a:spLocks noGrp="1"/>
          </p:cNvSpPr>
          <p:nvPr>
            <p:ph sz="quarter" idx="87" hasCustomPrompt="1"/>
          </p:nvPr>
        </p:nvSpPr>
        <p:spPr>
          <a:xfrm>
            <a:off x="3492000" y="3724949"/>
            <a:ext cx="2160000" cy="1393921"/>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3" name="Picture Placeholder 11"/>
          <p:cNvSpPr>
            <a:spLocks noGrp="1"/>
          </p:cNvSpPr>
          <p:nvPr>
            <p:ph type="pic" sz="quarter" idx="88"/>
          </p:nvPr>
        </p:nvSpPr>
        <p:spPr>
          <a:xfrm>
            <a:off x="6290492" y="3668435"/>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Text Placeholder 10"/>
          <p:cNvSpPr>
            <a:spLocks noGrp="1"/>
          </p:cNvSpPr>
          <p:nvPr>
            <p:ph type="body" sz="quarter" idx="89"/>
          </p:nvPr>
        </p:nvSpPr>
        <p:spPr>
          <a:xfrm>
            <a:off x="6290492" y="3427550"/>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45" name="Content Placeholder 4"/>
          <p:cNvSpPr>
            <a:spLocks noGrp="1"/>
          </p:cNvSpPr>
          <p:nvPr>
            <p:ph sz="quarter" idx="90" hasCustomPrompt="1"/>
          </p:nvPr>
        </p:nvSpPr>
        <p:spPr>
          <a:xfrm>
            <a:off x="6290492" y="3724949"/>
            <a:ext cx="2160000" cy="1393921"/>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6" name="Picture Placeholder 11"/>
          <p:cNvSpPr>
            <a:spLocks noGrp="1"/>
          </p:cNvSpPr>
          <p:nvPr>
            <p:ph type="pic" sz="quarter" idx="91"/>
          </p:nvPr>
        </p:nvSpPr>
        <p:spPr>
          <a:xfrm>
            <a:off x="6290492" y="1628646"/>
            <a:ext cx="2160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5" name="Text Placeholder 10"/>
          <p:cNvSpPr>
            <a:spLocks noGrp="1"/>
          </p:cNvSpPr>
          <p:nvPr>
            <p:ph type="body" sz="quarter" idx="92"/>
          </p:nvPr>
        </p:nvSpPr>
        <p:spPr>
          <a:xfrm>
            <a:off x="6290492" y="1387761"/>
            <a:ext cx="2160000" cy="193514"/>
          </a:xfrm>
        </p:spPr>
        <p:txBody>
          <a:bodyPr tIns="0" bIns="0" anchor="ctr"/>
          <a:lstStyle>
            <a:lvl1pPr marL="0" indent="0">
              <a:lnSpc>
                <a:spcPct val="100000"/>
              </a:lnSpc>
              <a:spcBef>
                <a:spcPts val="0"/>
              </a:spcBef>
              <a:spcAft>
                <a:spcPts val="0"/>
              </a:spcAft>
              <a:buNone/>
              <a:defRPr sz="800" cap="all" baseline="0">
                <a:solidFill>
                  <a:srgbClr val="414042"/>
                </a:solidFill>
                <a:latin typeface="Calibri" panose="020F0502020204030204" pitchFamily="34" charset="0"/>
              </a:defRPr>
            </a:lvl1pPr>
          </a:lstStyle>
          <a:p>
            <a:pPr lvl="0"/>
            <a:endParaRPr lang="en-US" dirty="0"/>
          </a:p>
        </p:txBody>
      </p:sp>
      <p:sp>
        <p:nvSpPr>
          <p:cNvPr id="56" name="Content Placeholder 4"/>
          <p:cNvSpPr>
            <a:spLocks noGrp="1"/>
          </p:cNvSpPr>
          <p:nvPr>
            <p:ph sz="quarter" idx="93" hasCustomPrompt="1"/>
          </p:nvPr>
        </p:nvSpPr>
        <p:spPr>
          <a:xfrm>
            <a:off x="6290492" y="1685160"/>
            <a:ext cx="2160000" cy="1393921"/>
          </a:xfrm>
        </p:spPr>
        <p:txBody>
          <a:bodyPr anchor="ct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4969877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245" name="Picture Placeholder 2"/>
          <p:cNvSpPr>
            <a:spLocks noGrp="1"/>
          </p:cNvSpPr>
          <p:nvPr>
            <p:ph type="pic" sz="quarter" idx="26" hasCustomPrompt="1"/>
          </p:nvPr>
        </p:nvSpPr>
        <p:spPr>
          <a:xfrm>
            <a:off x="0" y="1"/>
            <a:ext cx="9144000" cy="5715000"/>
          </a:xfrm>
          <a:prstGeom prst="rect">
            <a:avLst/>
          </a:prstGeom>
        </p:spPr>
        <p:txBody>
          <a:bodyPr anchor="ctr"/>
          <a:lstStyle>
            <a:lvl1pPr marL="0" indent="0" algn="ctr">
              <a:buFont typeface="Arial" panose="020B0604020202020204" pitchFamily="34" charset="0"/>
              <a:buNone/>
              <a:defRPr>
                <a:solidFill>
                  <a:srgbClr val="929497"/>
                </a:solidFill>
              </a:defRPr>
            </a:lvl1pPr>
          </a:lstStyle>
          <a:p>
            <a:r>
              <a:rPr lang="en-US" dirty="0"/>
              <a:t>Insert Thumbnail Picture</a:t>
            </a:r>
          </a:p>
        </p:txBody>
      </p:sp>
      <p:sp>
        <p:nvSpPr>
          <p:cNvPr id="3" name="Rectangle 2"/>
          <p:cNvSpPr/>
          <p:nvPr userDrawn="1"/>
        </p:nvSpPr>
        <p:spPr>
          <a:xfrm>
            <a:off x="-1562" y="505350"/>
            <a:ext cx="5889600" cy="1882800"/>
          </a:xfrm>
          <a:prstGeom prst="rect">
            <a:avLst/>
          </a:prstGeom>
          <a:solidFill>
            <a:srgbClr val="E33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hasCustomPrompt="1"/>
          </p:nvPr>
        </p:nvSpPr>
        <p:spPr>
          <a:xfrm>
            <a:off x="458788" y="779463"/>
            <a:ext cx="3001962" cy="936624"/>
          </a:xfrm>
          <a:prstGeom prst="rect">
            <a:avLst/>
          </a:prstGeom>
        </p:spPr>
        <p:txBody>
          <a:bodyPr/>
          <a:lstStyle>
            <a:lvl1pPr algn="l">
              <a:lnSpc>
                <a:spcPct val="80000"/>
              </a:lnSpc>
              <a:spcBef>
                <a:spcPts val="0"/>
              </a:spcBef>
              <a:spcAft>
                <a:spcPts val="0"/>
              </a:spcAft>
              <a:defRPr sz="2400" b="1" i="0" cap="all" baseline="0">
                <a:solidFill>
                  <a:schemeClr val="bg1"/>
                </a:solidFill>
                <a:latin typeface="Calibri" panose="020F0502020204030204" pitchFamily="34" charset="0"/>
              </a:defRPr>
            </a:lvl1pPr>
          </a:lstStyle>
          <a:p>
            <a:r>
              <a:rPr lang="en-US" dirty="0"/>
              <a:t>PRESENTATION TITLE</a:t>
            </a:r>
          </a:p>
        </p:txBody>
      </p:sp>
      <p:sp>
        <p:nvSpPr>
          <p:cNvPr id="2" name="Rectangle 1"/>
          <p:cNvSpPr/>
          <p:nvPr userDrawn="1"/>
        </p:nvSpPr>
        <p:spPr>
          <a:xfrm>
            <a:off x="3595081" y="778950"/>
            <a:ext cx="10800" cy="13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7"/>
          <p:cNvSpPr>
            <a:spLocks noGrp="1"/>
          </p:cNvSpPr>
          <p:nvPr>
            <p:ph type="body" sz="quarter" idx="12" hasCustomPrompt="1"/>
          </p:nvPr>
        </p:nvSpPr>
        <p:spPr>
          <a:xfrm>
            <a:off x="458788" y="1716087"/>
            <a:ext cx="3001962" cy="398464"/>
          </a:xfrm>
          <a:prstGeom prst="rect">
            <a:avLst/>
          </a:prstGeom>
        </p:spPr>
        <p:txBody>
          <a:bodyPr anchor="b">
            <a:noAutofit/>
          </a:bodyPr>
          <a:lstStyle>
            <a:lvl1pPr marL="0" indent="0" algn="l">
              <a:lnSpc>
                <a:spcPct val="100000"/>
              </a:lnSpc>
              <a:spcBef>
                <a:spcPts val="0"/>
              </a:spcBef>
              <a:spcAft>
                <a:spcPts val="0"/>
              </a:spcAft>
              <a:buNone/>
              <a:defRPr sz="1600" cap="all" baseline="0">
                <a:solidFill>
                  <a:schemeClr val="bg1"/>
                </a:solidFill>
                <a:latin typeface="Calibri" panose="020F0502020204030204" pitchFamily="34" charset="0"/>
                <a:cs typeface="Segoe UI Light" panose="020B0502040204020203" pitchFamily="34" charset="0"/>
              </a:defRPr>
            </a:lvl1pPr>
          </a:lstStyle>
          <a:p>
            <a:pPr lvl="0"/>
            <a:r>
              <a:rPr lang="en-US" dirty="0"/>
              <a:t>TYPE OF REPORT</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6604" y="779463"/>
            <a:ext cx="6097" cy="1341236"/>
          </a:xfrm>
          <a:prstGeom prst="rect">
            <a:avLst/>
          </a:prstGeom>
        </p:spPr>
      </p:pic>
      <p:sp>
        <p:nvSpPr>
          <p:cNvPr id="10" name="Text Placeholder 7"/>
          <p:cNvSpPr>
            <a:spLocks noGrp="1"/>
          </p:cNvSpPr>
          <p:nvPr>
            <p:ph type="body" sz="quarter" idx="13" hasCustomPrompt="1"/>
          </p:nvPr>
        </p:nvSpPr>
        <p:spPr>
          <a:xfrm>
            <a:off x="3738556" y="779463"/>
            <a:ext cx="1830394" cy="936624"/>
          </a:xfrm>
          <a:prstGeom prst="rect">
            <a:avLst/>
          </a:prstGeom>
        </p:spPr>
        <p:txBody>
          <a:bodyPr>
            <a:noAutofit/>
          </a:bodyPr>
          <a:lstStyle>
            <a:lvl1pPr marL="0" indent="0" algn="l">
              <a:lnSpc>
                <a:spcPct val="100000"/>
              </a:lnSpc>
              <a:spcBef>
                <a:spcPts val="0"/>
              </a:spcBef>
              <a:spcAft>
                <a:spcPts val="0"/>
              </a:spcAft>
              <a:buNone/>
              <a:defRPr sz="1600" cap="all" baseline="0">
                <a:solidFill>
                  <a:schemeClr val="bg1"/>
                </a:solidFill>
                <a:latin typeface="Calibri" panose="020F0502020204030204" pitchFamily="34" charset="0"/>
                <a:cs typeface="Segoe UI Light" panose="020B0502040204020203" pitchFamily="34" charset="0"/>
              </a:defRPr>
            </a:lvl1pPr>
          </a:lstStyle>
          <a:p>
            <a:pPr lvl="0"/>
            <a:r>
              <a:rPr lang="en-US" dirty="0"/>
              <a:t>CLIENT NAME</a:t>
            </a:r>
          </a:p>
        </p:txBody>
      </p:sp>
      <p:sp>
        <p:nvSpPr>
          <p:cNvPr id="11" name="Text Placeholder 7"/>
          <p:cNvSpPr>
            <a:spLocks noGrp="1"/>
          </p:cNvSpPr>
          <p:nvPr>
            <p:ph type="body" sz="quarter" idx="66" hasCustomPrompt="1"/>
          </p:nvPr>
        </p:nvSpPr>
        <p:spPr>
          <a:xfrm>
            <a:off x="3738556" y="1716087"/>
            <a:ext cx="1830394" cy="398464"/>
          </a:xfrm>
          <a:prstGeom prst="rect">
            <a:avLst/>
          </a:prstGeom>
        </p:spPr>
        <p:txBody>
          <a:bodyPr anchor="b">
            <a:noAutofit/>
          </a:bodyPr>
          <a:lstStyle>
            <a:lvl1pPr marL="0" indent="0" algn="l">
              <a:lnSpc>
                <a:spcPct val="100000"/>
              </a:lnSpc>
              <a:spcBef>
                <a:spcPts val="0"/>
              </a:spcBef>
              <a:spcAft>
                <a:spcPts val="0"/>
              </a:spcAft>
              <a:buNone/>
              <a:defRPr sz="1600" cap="all" baseline="0">
                <a:solidFill>
                  <a:schemeClr val="bg1"/>
                </a:solidFill>
                <a:latin typeface="Calibri" panose="020F0502020204030204" pitchFamily="34" charset="0"/>
                <a:cs typeface="Segoe UI Light" panose="020B0502040204020203" pitchFamily="34" charset="0"/>
              </a:defRPr>
            </a:lvl1pPr>
          </a:lstStyle>
          <a:p>
            <a:pPr lvl="0"/>
            <a:r>
              <a:rPr lang="en-US" dirty="0"/>
              <a:t>DD/MM/YY</a:t>
            </a:r>
          </a:p>
        </p:txBody>
      </p:sp>
      <p:pic>
        <p:nvPicPr>
          <p:cNvPr id="12"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018524"/>
      </p:ext>
    </p:extLst>
  </p:cSld>
  <p:clrMapOvr>
    <a:masterClrMapping/>
  </p:clrMapOvr>
  <p:extLst mod="1">
    <p:ext uri="{DCECCB84-F9BA-43D5-87BE-67443E8EF086}">
      <p15:sldGuideLst xmlns:p15="http://schemas.microsoft.com/office/powerpoint/2012/main" xmlns=""/>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bg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6" hasCustomPrompt="1"/>
          </p:nvPr>
        </p:nvSpPr>
        <p:spPr>
          <a:xfrm>
            <a:off x="0" y="0"/>
            <a:ext cx="9144000" cy="5715000"/>
          </a:xfrm>
          <a:prstGeom prst="rect">
            <a:avLst/>
          </a:prstGeom>
        </p:spPr>
        <p:txBody>
          <a:bodyPr anchor="ctr"/>
          <a:lstStyle>
            <a:lvl1pPr marL="3200400" indent="0" algn="l">
              <a:buFont typeface="Arial" panose="020B0604020202020204" pitchFamily="34" charset="0"/>
              <a:buNone/>
              <a:defRPr>
                <a:latin typeface="Calibri" panose="020F0502020204030204" pitchFamily="34" charset="0"/>
              </a:defRPr>
            </a:lvl1pPr>
          </a:lstStyle>
          <a:p>
            <a:r>
              <a:rPr lang="en-US" dirty="0"/>
              <a:t>Insert a large image here for background – minimum size 1024 * 1000 px</a:t>
            </a:r>
          </a:p>
        </p:txBody>
      </p:sp>
      <p:pic>
        <p:nvPicPr>
          <p:cNvPr id="8"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3"/>
          <p:cNvSpPr>
            <a:spLocks noGrp="1"/>
          </p:cNvSpPr>
          <p:nvPr>
            <p:ph sz="quarter" idx="27"/>
          </p:nvPr>
        </p:nvSpPr>
        <p:spPr>
          <a:xfrm>
            <a:off x="0" y="509588"/>
            <a:ext cx="2893783" cy="2680494"/>
          </a:xfrm>
          <a:prstGeom prst="rect">
            <a:avLst/>
          </a:prstGeom>
          <a:solidFill>
            <a:schemeClr val="accent1"/>
          </a:solidFill>
        </p:spPr>
        <p:txBody>
          <a:bodyPr/>
          <a:lstStyle>
            <a:lvl1pPr>
              <a:defRPr>
                <a:solidFill>
                  <a:schemeClr val="accent1"/>
                </a:solidFill>
                <a:latin typeface="Calibri" panose="020F0502020204030204" pitchFamily="34" charset="0"/>
              </a:defRPr>
            </a:lvl1pPr>
            <a:lvl2pPr>
              <a:defRPr>
                <a:solidFill>
                  <a:schemeClr val="accent1"/>
                </a:solidFill>
                <a:latin typeface="Calibri" panose="020F0502020204030204" pitchFamily="34" charset="0"/>
              </a:defRPr>
            </a:lvl2pPr>
            <a:lvl3pPr>
              <a:defRPr>
                <a:solidFill>
                  <a:schemeClr val="accent1"/>
                </a:solidFill>
                <a:latin typeface="Calibri" panose="020F0502020204030204" pitchFamily="34" charset="0"/>
              </a:defRPr>
            </a:lvl3pPr>
            <a:lvl4pPr>
              <a:defRPr>
                <a:solidFill>
                  <a:schemeClr val="accent1"/>
                </a:solidFill>
                <a:latin typeface="Calibri" panose="020F0502020204030204" pitchFamily="34" charset="0"/>
              </a:defRPr>
            </a:lvl4pPr>
            <a:lvl5pPr>
              <a:defRPr>
                <a:solidFill>
                  <a:schemeClr val="accent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hasCustomPrompt="1"/>
          </p:nvPr>
        </p:nvSpPr>
        <p:spPr>
          <a:xfrm>
            <a:off x="342900" y="824089"/>
            <a:ext cx="2256216" cy="826910"/>
          </a:xfrm>
          <a:prstGeom prst="rect">
            <a:avLst/>
          </a:prstGeom>
        </p:spPr>
        <p:txBody>
          <a:bodyPr/>
          <a:lstStyle>
            <a:lvl1pPr>
              <a:lnSpc>
                <a:spcPct val="80000"/>
              </a:lnSpc>
              <a:defRPr sz="2400">
                <a:solidFill>
                  <a:schemeClr val="bg1"/>
                </a:solidFill>
                <a:latin typeface="Calibri" panose="020F0502020204030204" pitchFamily="34" charset="0"/>
              </a:defRPr>
            </a:lvl1pPr>
          </a:lstStyle>
          <a:p>
            <a:r>
              <a:rPr lang="en-US" dirty="0"/>
              <a:t>SECTION TITLE</a:t>
            </a:r>
          </a:p>
        </p:txBody>
      </p:sp>
      <p:sp>
        <p:nvSpPr>
          <p:cNvPr id="15" name="Text Placeholder 5"/>
          <p:cNvSpPr>
            <a:spLocks noGrp="1"/>
          </p:cNvSpPr>
          <p:nvPr>
            <p:ph type="body" sz="quarter" idx="12" hasCustomPrompt="1"/>
          </p:nvPr>
        </p:nvSpPr>
        <p:spPr>
          <a:xfrm>
            <a:off x="342900" y="1790700"/>
            <a:ext cx="2256215" cy="1047750"/>
          </a:xfrm>
          <a:prstGeom prst="rect">
            <a:avLst/>
          </a:prstGeom>
        </p:spPr>
        <p:txBody>
          <a:bodyPr anchor="t">
            <a:normAutofit/>
          </a:bodyPr>
          <a:lstStyle>
            <a:lvl1pPr marL="0" indent="0">
              <a:lnSpc>
                <a:spcPct val="114000"/>
              </a:lnSpc>
              <a:spcBef>
                <a:spcPts val="0"/>
              </a:spcBef>
              <a:spcAft>
                <a:spcPts val="0"/>
              </a:spcAft>
              <a:buNone/>
              <a:defRPr sz="1100" baseline="0">
                <a:solidFill>
                  <a:schemeClr val="bg1"/>
                </a:solidFill>
                <a:latin typeface="Calibri" panose="020F0502020204030204" pitchFamily="34" charset="0"/>
                <a:cs typeface="Segoe UI Light" panose="020B0502040204020203" pitchFamily="34" charset="0"/>
              </a:defRPr>
            </a:lvl1pPr>
          </a:lstStyle>
          <a:p>
            <a:pPr lvl="0"/>
            <a:r>
              <a:rPr lang="en-US" dirty="0"/>
              <a:t>Summarize the coming section here in a short paragraph to give the audiences a sneak preview of the contents. </a:t>
            </a:r>
          </a:p>
        </p:txBody>
      </p:sp>
      <p:sp>
        <p:nvSpPr>
          <p:cNvPr id="12" name="Slide Number Placeholder 3"/>
          <p:cNvSpPr>
            <a:spLocks noGrp="1"/>
          </p:cNvSpPr>
          <p:nvPr>
            <p:ph type="sldNum" sz="quarter" idx="11"/>
          </p:nvPr>
        </p:nvSpPr>
        <p:spPr>
          <a:xfrm>
            <a:off x="8689976" y="5379242"/>
            <a:ext cx="220663" cy="82550"/>
          </a:xfrm>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6" name="Footer Placeholder 2"/>
          <p:cNvSpPr>
            <a:spLocks noGrp="1"/>
          </p:cNvSpPr>
          <p:nvPr>
            <p:ph type="ftr" sz="quarter" idx="10"/>
          </p:nvPr>
        </p:nvSpPr>
        <p:spPr>
          <a:xfrm>
            <a:off x="231776" y="5379242"/>
            <a:ext cx="5822950" cy="82550"/>
          </a:xfrm>
        </p:spPr>
        <p:txBody>
          <a:bodyPr/>
          <a:lstStyle>
            <a:lvl1pPr>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2116287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 9">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4902997" y="1713831"/>
            <a:ext cx="3701507"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539496" y="1713831"/>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8" hasCustomPrompt="1"/>
          </p:nvPr>
        </p:nvSpPr>
        <p:spPr>
          <a:xfrm>
            <a:off x="539496"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2389923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6" y="1562099"/>
            <a:ext cx="4771283" cy="3377453"/>
          </a:xfrm>
          <a:prstGeom prst="rect">
            <a:avLst/>
          </a:prstGeom>
        </p:spPr>
        <p:txBody>
          <a:bodyPr/>
          <a:lstStyle>
            <a:lvl1pPr marL="0" indent="0">
              <a:spcBef>
                <a:spcPts val="300"/>
              </a:spcBef>
              <a:spcAft>
                <a:spcPts val="200"/>
              </a:spcAft>
              <a:buNone/>
              <a:tabLst>
                <a:tab pos="5486400" algn="r"/>
              </a:tabLst>
              <a:defRPr sz="1400" b="1" kern="0" cap="all" spc="0" baseline="0">
                <a:latin typeface="Calibri" panose="020F0502020204030204" pitchFamily="34" charset="0"/>
              </a:defRPr>
            </a:lvl1pPr>
            <a:lvl2pPr marL="114300" indent="0">
              <a:lnSpc>
                <a:spcPct val="100000"/>
              </a:lnSpc>
              <a:spcAft>
                <a:spcPts val="200"/>
              </a:spcAft>
              <a:buFont typeface="Arial" panose="020B0604020202020204" pitchFamily="34" charset="0"/>
              <a:buNone/>
              <a:tabLst>
                <a:tab pos="5486400" algn="r"/>
              </a:tabLst>
              <a:defRPr sz="1000" kern="0" spc="0">
                <a:latin typeface="Calibri" panose="020F0502020204030204" pitchFamily="34" charset="0"/>
              </a:defRPr>
            </a:lvl2pPr>
            <a:lvl3pPr marL="228600" indent="0">
              <a:lnSpc>
                <a:spcPct val="100000"/>
              </a:lnSpc>
              <a:spcAft>
                <a:spcPts val="200"/>
              </a:spcAft>
              <a:buNone/>
              <a:tabLst>
                <a:tab pos="5486400" algn="r"/>
              </a:tabLst>
              <a:defRPr sz="900" kern="0" spc="0">
                <a:latin typeface="Calibri" panose="020F0502020204030204" pitchFamily="34" charset="0"/>
              </a:defRPr>
            </a:lvl3pPr>
            <a:lvl4pPr marL="342900" indent="0">
              <a:lnSpc>
                <a:spcPct val="100000"/>
              </a:lnSpc>
              <a:spcAft>
                <a:spcPts val="200"/>
              </a:spcAft>
              <a:buNone/>
              <a:tabLst>
                <a:tab pos="5486400" algn="r"/>
              </a:tabLst>
              <a:defRPr sz="800" kern="0" spc="0">
                <a:latin typeface="Calibri" panose="020F0502020204030204" pitchFamily="34" charset="0"/>
              </a:defRPr>
            </a:lvl4pPr>
            <a:lvl5pPr>
              <a:spcAft>
                <a:spcPts val="400"/>
              </a:spcAft>
              <a:defRPr sz="1000" kern="0" spc="0"/>
            </a:lvl5pPr>
          </a:lstStyle>
          <a:p>
            <a:pPr lvl="0"/>
            <a:r>
              <a:rPr lang="en-US" dirty="0"/>
              <a:t>Section header</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539496" y="576072"/>
            <a:ext cx="8064754" cy="603504"/>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122" name="Text Placeholder 9"/>
          <p:cNvSpPr>
            <a:spLocks noGrp="1"/>
          </p:cNvSpPr>
          <p:nvPr>
            <p:ph type="body" sz="quarter" idx="13"/>
          </p:nvPr>
        </p:nvSpPr>
        <p:spPr>
          <a:xfrm>
            <a:off x="539496" y="914400"/>
            <a:ext cx="8065008" cy="265176"/>
          </a:xfrm>
          <a:prstGeom prst="rect">
            <a:avLst/>
          </a:prstGeo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a:t>Click to edit Master text styles</a:t>
            </a:r>
          </a:p>
        </p:txBody>
      </p:sp>
      <p:sp>
        <p:nvSpPr>
          <p:cNvPr id="33" name="Picture Placeholder 5"/>
          <p:cNvSpPr>
            <a:spLocks noGrp="1"/>
          </p:cNvSpPr>
          <p:nvPr>
            <p:ph type="pic" sz="quarter" idx="27"/>
          </p:nvPr>
        </p:nvSpPr>
        <p:spPr>
          <a:xfrm>
            <a:off x="5480080" y="1562099"/>
            <a:ext cx="9144" cy="3384000"/>
          </a:xfrm>
          <a:prstGeom prst="rect">
            <a:avLst/>
          </a:prstGeom>
          <a:solidFill>
            <a:srgbClr val="D1D3D4"/>
          </a:solidFill>
        </p:spPr>
        <p:txBody>
          <a:bodyPr/>
          <a:lstStyle>
            <a:lvl1pPr marL="0" indent="0">
              <a:buNone/>
              <a:defRPr sz="100">
                <a:latin typeface="Calibri" panose="020F0502020204030204" pitchFamily="34" charset="0"/>
              </a:defRPr>
            </a:lvl1pPr>
          </a:lstStyle>
          <a:p>
            <a:r>
              <a:rPr lang="en-US" dirty="0"/>
              <a:t>Click icon to add picture</a:t>
            </a:r>
          </a:p>
        </p:txBody>
      </p:sp>
      <p:sp>
        <p:nvSpPr>
          <p:cNvPr id="25" name="Content Placeholder 7"/>
          <p:cNvSpPr>
            <a:spLocks noGrp="1"/>
          </p:cNvSpPr>
          <p:nvPr>
            <p:ph sz="quarter" idx="22" hasCustomPrompt="1"/>
          </p:nvPr>
        </p:nvSpPr>
        <p:spPr>
          <a:xfrm>
            <a:off x="5489223" y="1562099"/>
            <a:ext cx="528927" cy="3377453"/>
          </a:xfrm>
          <a:prstGeom prst="rect">
            <a:avLst/>
          </a:prstGeom>
        </p:spPr>
        <p:txBody>
          <a:bodyPr/>
          <a:lstStyle>
            <a:lvl1pPr marL="0" indent="0" algn="r">
              <a:spcBef>
                <a:spcPts val="300"/>
              </a:spcBef>
              <a:spcAft>
                <a:spcPts val="200"/>
              </a:spcAft>
              <a:buFont typeface="Arial" panose="020B0604020202020204" pitchFamily="34" charset="0"/>
              <a:buNone/>
              <a:defRPr sz="1400" b="1" kern="0" cap="all" spc="0" baseline="0">
                <a:latin typeface="Calibri" panose="020F0502020204030204" pitchFamily="34" charset="0"/>
              </a:defRPr>
            </a:lvl1pPr>
            <a:lvl2pPr marL="0" indent="0" algn="r">
              <a:spcBef>
                <a:spcPts val="300"/>
              </a:spcBef>
              <a:spcAft>
                <a:spcPts val="200"/>
              </a:spcAft>
              <a:buFont typeface="Arial" panose="020B0604020202020204" pitchFamily="34" charset="0"/>
              <a:buNone/>
              <a:defRPr sz="1000" kern="0" spc="0">
                <a:latin typeface="Calibri" panose="020F0502020204030204" pitchFamily="34" charset="0"/>
              </a:defRPr>
            </a:lvl2pPr>
            <a:lvl3pPr marL="0" indent="0" algn="r">
              <a:spcBef>
                <a:spcPts val="300"/>
              </a:spcBef>
              <a:spcAft>
                <a:spcPts val="200"/>
              </a:spcAft>
              <a:buNone/>
              <a:defRPr sz="900" kern="0" spc="0">
                <a:latin typeface="Calibri" panose="020F0502020204030204" pitchFamily="34" charset="0"/>
              </a:defRPr>
            </a:lvl3pPr>
            <a:lvl4pPr marL="0" indent="0" algn="r">
              <a:spcBef>
                <a:spcPts val="300"/>
              </a:spcBef>
              <a:spcAft>
                <a:spcPts val="200"/>
              </a:spcAft>
              <a:buNone/>
              <a:defRPr sz="800" kern="0" spc="0">
                <a:latin typeface="Calibri" panose="020F0502020204030204" pitchFamily="34" charset="0"/>
              </a:defRPr>
            </a:lvl4pPr>
            <a:lvl5pPr>
              <a:spcAft>
                <a:spcPts val="400"/>
              </a:spcAft>
              <a:defRPr sz="1000" kern="0" spc="0"/>
            </a:lvl5pPr>
          </a:lstStyle>
          <a:p>
            <a:pPr lvl="0"/>
            <a:r>
              <a:rPr lang="en-US" dirty="0"/>
              <a:t>Page #</a:t>
            </a:r>
          </a:p>
          <a:p>
            <a:pPr lvl="1"/>
            <a:r>
              <a:rPr lang="en-US" dirty="0"/>
              <a:t>Second level</a:t>
            </a:r>
          </a:p>
          <a:p>
            <a:pPr lvl="2"/>
            <a:r>
              <a:rPr lang="en-US" dirty="0"/>
              <a:t>Third level</a:t>
            </a:r>
          </a:p>
          <a:p>
            <a:pPr lvl="3"/>
            <a:r>
              <a:rPr lang="en-US" dirty="0"/>
              <a:t>Fourth level</a:t>
            </a:r>
          </a:p>
        </p:txBody>
      </p:sp>
      <p:pic>
        <p:nvPicPr>
          <p:cNvPr id="9"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630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 Column -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4000" cy="603504"/>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1562099"/>
            <a:ext cx="8064000" cy="3382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p:nvPr>
        </p:nvSpPr>
        <p:spPr>
          <a:xfrm>
            <a:off x="539496" y="914400"/>
            <a:ext cx="8064000" cy="265176"/>
          </a:xfrm>
          <a:prstGeom prst="rect">
            <a:avLst/>
          </a:prstGeo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4165547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Column -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4000" cy="603504"/>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1562099"/>
            <a:ext cx="8064000" cy="3382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p:nvPr>
        </p:nvSpPr>
        <p:spPr>
          <a:xfrm>
            <a:off x="539496" y="914400"/>
            <a:ext cx="8064000" cy="265176"/>
          </a:xfrm>
          <a:prstGeom prst="rect">
            <a:avLst/>
          </a:prstGeo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26938631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Column - 6">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45845" y="576072"/>
            <a:ext cx="8064000" cy="603504"/>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45845" y="914400"/>
            <a:ext cx="8064000" cy="265176"/>
          </a:xfrm>
          <a:prstGeom prst="rect">
            <a:avLst/>
          </a:prstGeo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6" name="Content Placeholder 7"/>
          <p:cNvSpPr>
            <a:spLocks noGrp="1"/>
          </p:cNvSpPr>
          <p:nvPr>
            <p:ph sz="quarter" idx="12" hasCustomPrompt="1"/>
          </p:nvPr>
        </p:nvSpPr>
        <p:spPr>
          <a:xfrm>
            <a:off x="545845" y="2050255"/>
            <a:ext cx="8065008" cy="2889297"/>
          </a:xfrm>
          <a:prstGeom prst="rect">
            <a:avLst/>
          </a:prstGeom>
        </p:spPr>
        <p:txBody>
          <a:bodyPr/>
          <a:lstStyle>
            <a:lvl1pPr>
              <a:spcBef>
                <a:spcPts val="200"/>
              </a:spcBef>
              <a:spcAft>
                <a:spcPts val="400"/>
              </a:spcAft>
              <a:defRPr sz="1000" kern="0" spc="0">
                <a:latin typeface="Calibri" panose="020F0502020204030204" pitchFamily="34" charset="0"/>
              </a:defRPr>
            </a:lvl1pPr>
            <a:lvl2pPr>
              <a:spcBef>
                <a:spcPts val="200"/>
              </a:spcBef>
              <a:spcAft>
                <a:spcPts val="400"/>
              </a:spcAft>
              <a:defRPr sz="900" kern="0" spc="0">
                <a:latin typeface="Calibri" panose="020F0502020204030204" pitchFamily="34" charset="0"/>
              </a:defRPr>
            </a:lvl2pPr>
            <a:lvl3pPr>
              <a:spcBef>
                <a:spcPts val="200"/>
              </a:spcBef>
              <a:spcAft>
                <a:spcPts val="400"/>
              </a:spcAft>
              <a:defRPr sz="800" kern="0" spc="0">
                <a:latin typeface="Calibri" panose="020F0502020204030204" pitchFamily="34" charset="0"/>
              </a:defRPr>
            </a:lvl3pPr>
            <a:lvl4pPr>
              <a:spcBef>
                <a:spcPts val="200"/>
              </a:spcBef>
              <a:spcAft>
                <a:spcPts val="400"/>
              </a:spcAft>
              <a:defRPr sz="700" kern="0" spc="0">
                <a:latin typeface="Calibri" panose="020F0502020204030204" pitchFamily="34" charset="0"/>
              </a:defRPr>
            </a:lvl4pPr>
            <a:lvl5pPr>
              <a:spcBef>
                <a:spcPts val="200"/>
              </a:spcBef>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0"/>
          <p:cNvSpPr>
            <a:spLocks noGrp="1"/>
          </p:cNvSpPr>
          <p:nvPr>
            <p:ph type="body" sz="quarter" idx="19"/>
          </p:nvPr>
        </p:nvSpPr>
        <p:spPr>
          <a:xfrm>
            <a:off x="545845" y="1580481"/>
            <a:ext cx="8065008" cy="335628"/>
          </a:xfrm>
          <a:prstGeom prst="rect">
            <a:avLst/>
          </a:prstGeo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0" name="Picture Placeholder 11"/>
          <p:cNvSpPr>
            <a:spLocks noGrp="1"/>
          </p:cNvSpPr>
          <p:nvPr>
            <p:ph type="pic" sz="quarter" idx="80"/>
          </p:nvPr>
        </p:nvSpPr>
        <p:spPr>
          <a:xfrm>
            <a:off x="549021" y="1978611"/>
            <a:ext cx="8065008" cy="9144"/>
          </a:xfrm>
          <a:prstGeom prst="rect">
            <a:avLst/>
          </a:prstGeo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Tree>
    <p:extLst>
      <p:ext uri="{BB962C8B-B14F-4D97-AF65-F5344CB8AC3E}">
        <p14:creationId xmlns:p14="http://schemas.microsoft.com/office/powerpoint/2010/main" val="35385509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olumn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576072"/>
            <a:ext cx="8065008" cy="208219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6"/>
          <p:cNvSpPr>
            <a:spLocks noGrp="1"/>
          </p:cNvSpPr>
          <p:nvPr>
            <p:ph sz="quarter" idx="14"/>
          </p:nvPr>
        </p:nvSpPr>
        <p:spPr>
          <a:xfrm>
            <a:off x="539496" y="2857356"/>
            <a:ext cx="8065008" cy="208219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265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olumn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576072"/>
            <a:ext cx="8065008" cy="1340835"/>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6"/>
          <p:cNvSpPr>
            <a:spLocks noGrp="1"/>
          </p:cNvSpPr>
          <p:nvPr>
            <p:ph sz="quarter" idx="14"/>
          </p:nvPr>
        </p:nvSpPr>
        <p:spPr>
          <a:xfrm>
            <a:off x="539496" y="2121946"/>
            <a:ext cx="8065008" cy="1340835"/>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6"/>
          <p:cNvSpPr>
            <a:spLocks noGrp="1"/>
          </p:cNvSpPr>
          <p:nvPr>
            <p:ph sz="quarter" idx="15"/>
          </p:nvPr>
        </p:nvSpPr>
        <p:spPr>
          <a:xfrm>
            <a:off x="539496" y="3667819"/>
            <a:ext cx="8065008" cy="1340835"/>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0367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olumns - 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562100"/>
            <a:ext cx="3701507"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562275"/>
            <a:ext cx="9144" cy="3377278"/>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562100"/>
            <a:ext cx="3701507"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958548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s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rgbClr val="929497"/>
                </a:solidFill>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Content Placeholder 7"/>
          <p:cNvSpPr>
            <a:spLocks noGrp="1"/>
          </p:cNvSpPr>
          <p:nvPr>
            <p:ph sz="quarter" idx="12" hasCustomPrompt="1"/>
          </p:nvPr>
        </p:nvSpPr>
        <p:spPr>
          <a:xfrm>
            <a:off x="539498" y="2119016"/>
            <a:ext cx="3701507" cy="2826047"/>
          </a:xfrm>
        </p:spPr>
        <p:txBody>
          <a:bodyPr/>
          <a:lstStyle>
            <a:lvl1pPr>
              <a:spcAft>
                <a:spcPts val="400"/>
              </a:spcAft>
              <a:defRPr sz="1100" kern="0" spc="0">
                <a:latin typeface="Calibri" panose="020F0502020204030204" pitchFamily="34" charset="0"/>
              </a:defRPr>
            </a:lvl1pPr>
            <a:lvl2pPr>
              <a:spcAft>
                <a:spcPts val="400"/>
              </a:spcAft>
              <a:defRPr sz="1050" kern="0" spc="0">
                <a:latin typeface="Calibri" panose="020F0502020204030204" pitchFamily="34" charset="0"/>
              </a:defRPr>
            </a:lvl2pPr>
            <a:lvl3pPr>
              <a:spcAft>
                <a:spcPts val="400"/>
              </a:spcAft>
              <a:defRPr sz="1000" kern="0" spc="0">
                <a:latin typeface="Calibri" panose="020F0502020204030204" pitchFamily="34" charset="0"/>
              </a:defRPr>
            </a:lvl3pPr>
            <a:lvl4pPr>
              <a:spcAft>
                <a:spcPts val="400"/>
              </a:spcAf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8" name="Content Placeholder 7"/>
          <p:cNvSpPr>
            <a:spLocks noGrp="1"/>
          </p:cNvSpPr>
          <p:nvPr>
            <p:ph sz="quarter" idx="17" hasCustomPrompt="1"/>
          </p:nvPr>
        </p:nvSpPr>
        <p:spPr>
          <a:xfrm>
            <a:off x="4902997" y="2119016"/>
            <a:ext cx="3701507" cy="2826047"/>
          </a:xfrm>
        </p:spPr>
        <p:txBody>
          <a:bodyPr/>
          <a:lstStyle>
            <a:lvl1pPr>
              <a:spcAft>
                <a:spcPts val="400"/>
              </a:spcAft>
              <a:defRPr sz="1100" kern="0" spc="0">
                <a:latin typeface="Calibri" panose="020F0502020204030204" pitchFamily="34" charset="0"/>
              </a:defRPr>
            </a:lvl1pPr>
            <a:lvl2pPr>
              <a:spcAft>
                <a:spcPts val="400"/>
              </a:spcAft>
              <a:defRPr sz="1050" kern="0" spc="0">
                <a:latin typeface="Calibri" panose="020F0502020204030204" pitchFamily="34" charset="0"/>
              </a:defRPr>
            </a:lvl2pPr>
            <a:lvl3pPr>
              <a:spcAft>
                <a:spcPts val="400"/>
              </a:spcAft>
              <a:defRPr sz="1000" kern="0" spc="0">
                <a:latin typeface="Calibri" panose="020F0502020204030204" pitchFamily="34" charset="0"/>
              </a:defRPr>
            </a:lvl3pPr>
            <a:lvl4pPr>
              <a:spcAft>
                <a:spcPts val="400"/>
              </a:spcAf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 name="Text Placeholder 9"/>
          <p:cNvSpPr>
            <a:spLocks noGrp="1"/>
          </p:cNvSpPr>
          <p:nvPr>
            <p:ph type="body" sz="quarter" idx="18"/>
          </p:nvPr>
        </p:nvSpPr>
        <p:spPr>
          <a:xfrm>
            <a:off x="544070" y="1581429"/>
            <a:ext cx="8065008" cy="265176"/>
          </a:xfrm>
        </p:spPr>
        <p:txBody>
          <a:bodyPr tIns="0"/>
          <a:lstStyle>
            <a:lvl1pPr marL="0" indent="0">
              <a:lnSpc>
                <a:spcPct val="100000"/>
              </a:lnSpc>
              <a:spcBef>
                <a:spcPts val="0"/>
              </a:spcBef>
              <a:spcAft>
                <a:spcPts val="0"/>
              </a:spcAft>
              <a:buFont typeface="Arial" panose="020B0604020202020204" pitchFamily="34" charset="0"/>
              <a:buNone/>
              <a:defRPr sz="1400" b="1">
                <a:solidFill>
                  <a:schemeClr val="accent1"/>
                </a:solidFill>
                <a:latin typeface="Calibri" panose="020F0502020204030204"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Footer Placeholder 2"/>
          <p:cNvSpPr>
            <a:spLocks noGrp="1"/>
          </p:cNvSpPr>
          <p:nvPr>
            <p:ph type="ftr" sz="quarter" idx="10"/>
          </p:nvPr>
        </p:nvSpPr>
        <p:spPr>
          <a:xfrm>
            <a:off x="231776" y="5379242"/>
            <a:ext cx="5822950" cy="82550"/>
          </a:xfrm>
        </p:spPr>
        <p:txBody>
          <a:bodyPr/>
          <a:lstStyle>
            <a:lvl1pPr>
              <a:defRPr>
                <a:solidFill>
                  <a:srgbClr val="929497"/>
                </a:solidFill>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39445497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lumns -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rgbClr val="929497"/>
                </a:solidFill>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Content Placeholder 7"/>
          <p:cNvSpPr>
            <a:spLocks noGrp="1"/>
          </p:cNvSpPr>
          <p:nvPr>
            <p:ph sz="quarter" idx="12" hasCustomPrompt="1"/>
          </p:nvPr>
        </p:nvSpPr>
        <p:spPr>
          <a:xfrm>
            <a:off x="539496" y="2119016"/>
            <a:ext cx="3701509" cy="2826047"/>
          </a:xfrm>
        </p:spPr>
        <p:txBody>
          <a:bodyPr/>
          <a:lstStyle>
            <a:lvl1pPr marL="0" indent="0">
              <a:spcAft>
                <a:spcPts val="400"/>
              </a:spcAft>
              <a:buNone/>
              <a:defRPr sz="1200" kern="0" spc="0">
                <a:latin typeface="Calibri" panose="020F0502020204030204" pitchFamily="34" charset="0"/>
              </a:defRPr>
            </a:lvl1pPr>
            <a:lvl2pPr marL="223838" indent="-223838">
              <a:spcAft>
                <a:spcPts val="400"/>
              </a:spcAft>
              <a:buFontTx/>
              <a:buBlip>
                <a:blip r:embed="rId2"/>
              </a:buBlip>
              <a:defRPr sz="1050" kern="0" spc="0">
                <a:latin typeface="Calibri" panose="020F0502020204030204" pitchFamily="34" charset="0"/>
              </a:defRPr>
            </a:lvl2pPr>
            <a:lvl3pPr marL="457200" indent="-233363">
              <a:spcAft>
                <a:spcPts val="400"/>
              </a:spcAft>
              <a:buFontTx/>
              <a:buBlip>
                <a:blip r:embed="rId3"/>
              </a:buBlip>
              <a:defRPr sz="1000" kern="0" spc="0">
                <a:latin typeface="Calibri" panose="020F0502020204030204" pitchFamily="34" charset="0"/>
              </a:defRPr>
            </a:lvl3pPr>
            <a:lvl4pPr marL="685800" indent="-223838">
              <a:spcAft>
                <a:spcPts val="400"/>
              </a:spcAft>
              <a:tabLst>
                <a:tab pos="685800" algn="l"/>
              </a:tabLs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 name="Text Placeholder 9"/>
          <p:cNvSpPr>
            <a:spLocks noGrp="1"/>
          </p:cNvSpPr>
          <p:nvPr>
            <p:ph type="body" sz="quarter" idx="18"/>
          </p:nvPr>
        </p:nvSpPr>
        <p:spPr>
          <a:xfrm>
            <a:off x="544070" y="1572676"/>
            <a:ext cx="8065008" cy="265176"/>
          </a:xfrm>
        </p:spPr>
        <p:txBody>
          <a:bodyPr tIns="0"/>
          <a:lstStyle>
            <a:lvl1pPr marL="0" indent="0" algn="ctr">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Footer Placeholder 2"/>
          <p:cNvSpPr>
            <a:spLocks noGrp="1"/>
          </p:cNvSpPr>
          <p:nvPr>
            <p:ph type="ftr" sz="quarter" idx="10"/>
          </p:nvPr>
        </p:nvSpPr>
        <p:spPr>
          <a:xfrm>
            <a:off x="231776" y="5379242"/>
            <a:ext cx="5822950" cy="82550"/>
          </a:xfrm>
        </p:spPr>
        <p:txBody>
          <a:bodyPr/>
          <a:lstStyle>
            <a:lvl1pPr>
              <a:defRPr>
                <a:solidFill>
                  <a:srgbClr val="929497"/>
                </a:solidFill>
                <a:latin typeface="Calibri" panose="020F0502020204030204" pitchFamily="34" charset="0"/>
              </a:defRPr>
            </a:lvl1pPr>
          </a:lstStyle>
          <a:p>
            <a:pPr>
              <a:defRPr/>
            </a:pPr>
            <a:endParaRPr lang="en-US" dirty="0"/>
          </a:p>
        </p:txBody>
      </p:sp>
      <p:sp>
        <p:nvSpPr>
          <p:cNvPr id="13" name="Picture Placeholder 5"/>
          <p:cNvSpPr>
            <a:spLocks noGrp="1"/>
          </p:cNvSpPr>
          <p:nvPr>
            <p:ph type="pic" sz="quarter" idx="24"/>
          </p:nvPr>
        </p:nvSpPr>
        <p:spPr>
          <a:xfrm>
            <a:off x="4567428" y="2120030"/>
            <a:ext cx="9144" cy="2824923"/>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4" name="Content Placeholder 7"/>
          <p:cNvSpPr>
            <a:spLocks noGrp="1"/>
          </p:cNvSpPr>
          <p:nvPr>
            <p:ph sz="quarter" idx="25" hasCustomPrompt="1"/>
          </p:nvPr>
        </p:nvSpPr>
        <p:spPr>
          <a:xfrm>
            <a:off x="4907571" y="2119016"/>
            <a:ext cx="3696933" cy="2826047"/>
          </a:xfrm>
        </p:spPr>
        <p:txBody>
          <a:bodyPr/>
          <a:lstStyle>
            <a:lvl1pPr marL="0" indent="0">
              <a:spcAft>
                <a:spcPts val="400"/>
              </a:spcAft>
              <a:buNone/>
              <a:defRPr sz="1200" kern="0" spc="0">
                <a:latin typeface="Calibri" panose="020F0502020204030204" pitchFamily="34" charset="0"/>
              </a:defRPr>
            </a:lvl1pPr>
            <a:lvl2pPr marL="223838" indent="-223838">
              <a:spcAft>
                <a:spcPts val="400"/>
              </a:spcAft>
              <a:buFontTx/>
              <a:buBlip>
                <a:blip r:embed="rId2"/>
              </a:buBlip>
              <a:defRPr sz="1050" kern="0" spc="0">
                <a:latin typeface="Calibri" panose="020F0502020204030204" pitchFamily="34" charset="0"/>
              </a:defRPr>
            </a:lvl2pPr>
            <a:lvl3pPr marL="457200" indent="-233363">
              <a:spcAft>
                <a:spcPts val="400"/>
              </a:spcAft>
              <a:buFontTx/>
              <a:buBlip>
                <a:blip r:embed="rId3"/>
              </a:buBlip>
              <a:defRPr sz="1000" kern="0" spc="0">
                <a:latin typeface="Calibri" panose="020F0502020204030204" pitchFamily="34" charset="0"/>
              </a:defRPr>
            </a:lvl3pPr>
            <a:lvl4pPr marL="685800" indent="-223838">
              <a:spcAft>
                <a:spcPts val="400"/>
              </a:spcAft>
              <a:tabLst>
                <a:tab pos="685800" algn="l"/>
              </a:tabLs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037340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s - 4">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562100"/>
            <a:ext cx="2468022"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539496" y="1562100"/>
            <a:ext cx="5266515"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5966674" y="1562276"/>
            <a:ext cx="9144" cy="3377278"/>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25335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 10">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539496" y="1713831"/>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8" hasCustomPrompt="1"/>
          </p:nvPr>
        </p:nvSpPr>
        <p:spPr>
          <a:xfrm>
            <a:off x="539496"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9" hasCustomPrompt="1"/>
          </p:nvPr>
        </p:nvSpPr>
        <p:spPr>
          <a:xfrm>
            <a:off x="4902997" y="1713831"/>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5" name="Content Placeholder 7"/>
          <p:cNvSpPr>
            <a:spLocks noGrp="1"/>
          </p:cNvSpPr>
          <p:nvPr>
            <p:ph sz="quarter" idx="20" hasCustomPrompt="1"/>
          </p:nvPr>
        </p:nvSpPr>
        <p:spPr>
          <a:xfrm>
            <a:off x="4902997"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378379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Columns - 5">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6" y="1562100"/>
            <a:ext cx="2468022"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562100"/>
            <a:ext cx="5266515"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3168182" y="1562109"/>
            <a:ext cx="9144" cy="3377278"/>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2812620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Columns - 6">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562100"/>
            <a:ext cx="1809256" cy="3371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8" y="1562100"/>
            <a:ext cx="5979755" cy="3371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562010"/>
            <a:ext cx="9144" cy="3377543"/>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0508811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olumns - 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795248" y="1562100"/>
            <a:ext cx="1809256" cy="3371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539496" y="1562100"/>
            <a:ext cx="5979755" cy="3371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6652677" y="1562010"/>
            <a:ext cx="9144" cy="3377543"/>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7135180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Columns - 8">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562100"/>
            <a:ext cx="3701507"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562275"/>
            <a:ext cx="9144" cy="3377278"/>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4" name="Content Placeholder 7"/>
          <p:cNvSpPr>
            <a:spLocks noGrp="1"/>
          </p:cNvSpPr>
          <p:nvPr>
            <p:ph sz="quarter" idx="18" hasCustomPrompt="1"/>
          </p:nvPr>
        </p:nvSpPr>
        <p:spPr>
          <a:xfrm>
            <a:off x="4902997"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9" hasCustomPrompt="1"/>
          </p:nvPr>
        </p:nvSpPr>
        <p:spPr>
          <a:xfrm>
            <a:off x="4902997" y="1577528"/>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8382858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Columns - 9">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4902997" y="1562100"/>
            <a:ext cx="3701507" cy="337745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562275"/>
            <a:ext cx="9144" cy="3377278"/>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539496" y="1562275"/>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8" hasCustomPrompt="1"/>
          </p:nvPr>
        </p:nvSpPr>
        <p:spPr>
          <a:xfrm>
            <a:off x="539496"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1680857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Columns - 10">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563973"/>
            <a:ext cx="9144" cy="335520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539496" y="158014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8" hasCustomPrompt="1"/>
          </p:nvPr>
        </p:nvSpPr>
        <p:spPr>
          <a:xfrm>
            <a:off x="539496"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9" hasCustomPrompt="1"/>
          </p:nvPr>
        </p:nvSpPr>
        <p:spPr>
          <a:xfrm>
            <a:off x="4902997" y="158014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5" name="Content Placeholder 7"/>
          <p:cNvSpPr>
            <a:spLocks noGrp="1"/>
          </p:cNvSpPr>
          <p:nvPr>
            <p:ph sz="quarter" idx="20" hasCustomPrompt="1"/>
          </p:nvPr>
        </p:nvSpPr>
        <p:spPr>
          <a:xfrm>
            <a:off x="4902997" y="3393453"/>
            <a:ext cx="3701507" cy="154610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5792877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olumns - 1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795248" y="1575336"/>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539496" y="1562100"/>
            <a:ext cx="5979755" cy="3371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6652677" y="1562099"/>
            <a:ext cx="9144" cy="337320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4" name="Content Placeholder 7"/>
          <p:cNvSpPr>
            <a:spLocks noGrp="1"/>
          </p:cNvSpPr>
          <p:nvPr>
            <p:ph sz="quarter" idx="19" hasCustomPrompt="1"/>
          </p:nvPr>
        </p:nvSpPr>
        <p:spPr>
          <a:xfrm>
            <a:off x="6795248" y="3254313"/>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256049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Columns - 1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6" y="1713831"/>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5979755"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78"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4" name="Content Placeholder 7"/>
          <p:cNvSpPr>
            <a:spLocks noGrp="1"/>
          </p:cNvSpPr>
          <p:nvPr>
            <p:ph sz="quarter" idx="19" hasCustomPrompt="1"/>
          </p:nvPr>
        </p:nvSpPr>
        <p:spPr>
          <a:xfrm>
            <a:off x="539496" y="3254313"/>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59181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olumns - 13">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3168182"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7136976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Columns - 1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3" name="Content Placeholder 7"/>
          <p:cNvSpPr>
            <a:spLocks noGrp="1"/>
          </p:cNvSpPr>
          <p:nvPr>
            <p:ph sz="quarter" idx="19" hasCustomPrompt="1"/>
          </p:nvPr>
        </p:nvSpPr>
        <p:spPr>
          <a:xfrm>
            <a:off x="539496" y="3394217"/>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7568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1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795248" y="1713831"/>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539496" y="1713831"/>
            <a:ext cx="5979755"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6652677"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4" name="Content Placeholder 7"/>
          <p:cNvSpPr>
            <a:spLocks noGrp="1"/>
          </p:cNvSpPr>
          <p:nvPr>
            <p:ph sz="quarter" idx="19" hasCustomPrompt="1"/>
          </p:nvPr>
        </p:nvSpPr>
        <p:spPr>
          <a:xfrm>
            <a:off x="6795248" y="3254313"/>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422855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Columns - 1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3337990" y="1713831"/>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Picture Placeholder 5"/>
          <p:cNvSpPr>
            <a:spLocks noGrp="1"/>
          </p:cNvSpPr>
          <p:nvPr>
            <p:ph type="pic" sz="quarter" idx="18"/>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3" name="Content Placeholder 7"/>
          <p:cNvSpPr>
            <a:spLocks noGrp="1"/>
          </p:cNvSpPr>
          <p:nvPr>
            <p:ph sz="quarter" idx="19" hasCustomPrompt="1"/>
          </p:nvPr>
        </p:nvSpPr>
        <p:spPr>
          <a:xfrm>
            <a:off x="3337990" y="3394217"/>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539496"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Picture Placeholder 5"/>
          <p:cNvSpPr>
            <a:spLocks noGrp="1"/>
          </p:cNvSpPr>
          <p:nvPr>
            <p:ph type="pic" sz="quarter" idx="23"/>
          </p:nvPr>
        </p:nvSpPr>
        <p:spPr>
          <a:xfrm>
            <a:off x="3168182"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766612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Columns - 16">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8" y="914400"/>
            <a:ext cx="8065005"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19"/>
          </p:nvPr>
        </p:nvSpPr>
        <p:spPr>
          <a:xfrm>
            <a:off x="4567430" y="1708380"/>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0"/>
          </p:nvPr>
        </p:nvSpPr>
        <p:spPr>
          <a:xfrm>
            <a:off x="66526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2724407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Columns - 1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5979756" cy="329326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1" name="Picture Placeholder 5"/>
          <p:cNvSpPr>
            <a:spLocks noGrp="1"/>
          </p:cNvSpPr>
          <p:nvPr>
            <p:ph type="pic" sz="quarter" idx="20"/>
          </p:nvPr>
        </p:nvSpPr>
        <p:spPr>
          <a:xfrm>
            <a:off x="6652680" y="1713998"/>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9" name="Content Placeholder 7"/>
          <p:cNvSpPr>
            <a:spLocks noGrp="1"/>
          </p:cNvSpPr>
          <p:nvPr userDrawn="1">
            <p:ph sz="quarter" idx="24" hasCustomPrompt="1"/>
          </p:nvPr>
        </p:nvSpPr>
        <p:spPr>
          <a:xfrm>
            <a:off x="6795249" y="2857687"/>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2" name="Picture Placeholder 5"/>
          <p:cNvSpPr>
            <a:spLocks noGrp="1"/>
          </p:cNvSpPr>
          <p:nvPr userDrawn="1">
            <p:ph type="pic" sz="quarter" idx="27"/>
          </p:nvPr>
        </p:nvSpPr>
        <p:spPr>
          <a:xfrm>
            <a:off x="6652680" y="2855985"/>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3" name="Content Placeholder 7"/>
          <p:cNvSpPr>
            <a:spLocks noGrp="1"/>
          </p:cNvSpPr>
          <p:nvPr>
            <p:ph sz="quarter" idx="31" hasCustomPrompt="1"/>
          </p:nvPr>
        </p:nvSpPr>
        <p:spPr>
          <a:xfrm>
            <a:off x="6795249" y="4001543"/>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34"/>
          </p:nvPr>
        </p:nvSpPr>
        <p:spPr>
          <a:xfrm>
            <a:off x="6652680" y="3999841"/>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4474526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Columns - 1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4989234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 Columns - 1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5"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539496"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5"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053803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Columns - 20">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154550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24" hasCustomPrompt="1"/>
          </p:nvPr>
        </p:nvSpPr>
        <p:spPr>
          <a:xfrm>
            <a:off x="539497" y="3394050"/>
            <a:ext cx="2468022" cy="154550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3840252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Columns - 2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8794" y="1720850"/>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9496" y="2175143"/>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4324350" y="1720850"/>
            <a:ext cx="4279900" cy="3218703"/>
          </a:xfrm>
        </p:spPr>
        <p:txBody>
          <a:bodyPr/>
          <a:lstStyle>
            <a:lvl1pPr>
              <a:defRPr>
                <a:latin typeface="Calibri" panose="020F0502020204030204" pitchFamily="34" charset="0"/>
              </a:defRPr>
            </a:lvl1pPr>
          </a:lstStyle>
          <a:p>
            <a:endParaRPr lang="en-US" dirty="0"/>
          </a:p>
        </p:txBody>
      </p:sp>
      <p:sp>
        <p:nvSpPr>
          <p:cNvPr id="10" name="Content Placeholder 7"/>
          <p:cNvSpPr>
            <a:spLocks noGrp="1"/>
          </p:cNvSpPr>
          <p:nvPr>
            <p:ph sz="quarter" idx="15" hasCustomPrompt="1"/>
          </p:nvPr>
        </p:nvSpPr>
        <p:spPr>
          <a:xfrm>
            <a:off x="539497" y="2301473"/>
            <a:ext cx="3293392" cy="263808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9168989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Columns - 2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11112" y="1720850"/>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11112" y="2175144"/>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539496" y="1720850"/>
            <a:ext cx="4279900" cy="3218703"/>
          </a:xfrm>
        </p:spPr>
        <p:txBody>
          <a:bodyPr/>
          <a:lstStyle>
            <a:lvl1pPr>
              <a:defRPr>
                <a:latin typeface="Calibri" panose="020F0502020204030204" pitchFamily="34" charset="0"/>
              </a:defRPr>
            </a:lvl1pPr>
          </a:lstStyle>
          <a:p>
            <a:endParaRPr lang="en-US" dirty="0"/>
          </a:p>
        </p:txBody>
      </p:sp>
      <p:sp>
        <p:nvSpPr>
          <p:cNvPr id="10" name="Content Placeholder 7"/>
          <p:cNvSpPr>
            <a:spLocks noGrp="1"/>
          </p:cNvSpPr>
          <p:nvPr>
            <p:ph sz="quarter" idx="15" hasCustomPrompt="1"/>
          </p:nvPr>
        </p:nvSpPr>
        <p:spPr>
          <a:xfrm>
            <a:off x="5311112" y="2330286"/>
            <a:ext cx="3293392" cy="260926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2893903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Columns - 23">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8794" y="2298717"/>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9496" y="2722301"/>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4324350" y="1720850"/>
            <a:ext cx="4279900" cy="3218703"/>
          </a:xfrm>
        </p:spPr>
        <p:txBody>
          <a:bodyPr/>
          <a:lstStyle>
            <a:lvl1pPr>
              <a:defRPr>
                <a:latin typeface="Calibri" panose="020F0502020204030204" pitchFamily="34" charset="0"/>
              </a:defRPr>
            </a:lvl1pPr>
          </a:lstStyle>
          <a:p>
            <a:endParaRPr lang="en-US" dirty="0"/>
          </a:p>
        </p:txBody>
      </p:sp>
      <p:sp>
        <p:nvSpPr>
          <p:cNvPr id="11" name="Content Placeholder 7"/>
          <p:cNvSpPr>
            <a:spLocks noGrp="1"/>
          </p:cNvSpPr>
          <p:nvPr>
            <p:ph sz="quarter" idx="15" hasCustomPrompt="1"/>
          </p:nvPr>
        </p:nvSpPr>
        <p:spPr>
          <a:xfrm>
            <a:off x="539497" y="2877311"/>
            <a:ext cx="3293392" cy="2062241"/>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532975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Columns - 24">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5266514"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 name="Picture Placeholder 5"/>
          <p:cNvSpPr>
            <a:spLocks noGrp="1"/>
          </p:cNvSpPr>
          <p:nvPr>
            <p:ph type="pic" sz="quarter" idx="18"/>
          </p:nvPr>
        </p:nvSpPr>
        <p:spPr>
          <a:xfrm>
            <a:off x="5966675"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7474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 1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6" y="1713831"/>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5979755"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78"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4" name="Content Placeholder 7"/>
          <p:cNvSpPr>
            <a:spLocks noGrp="1"/>
          </p:cNvSpPr>
          <p:nvPr>
            <p:ph sz="quarter" idx="19" hasCustomPrompt="1"/>
          </p:nvPr>
        </p:nvSpPr>
        <p:spPr>
          <a:xfrm>
            <a:off x="539496" y="3254313"/>
            <a:ext cx="1809256" cy="16796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3353458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Columns - 25">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3337990" y="1713831"/>
            <a:ext cx="5266514"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 name="Picture Placeholder 5"/>
          <p:cNvSpPr>
            <a:spLocks noGrp="1"/>
          </p:cNvSpPr>
          <p:nvPr>
            <p:ph type="pic" sz="quarter" idx="18"/>
          </p:nvPr>
        </p:nvSpPr>
        <p:spPr>
          <a:xfrm>
            <a:off x="3168182"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0891461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 Columns - 2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1713997"/>
            <a:ext cx="9144" cy="154363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2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2" name="Content Placeholder 7"/>
          <p:cNvSpPr>
            <a:spLocks noGrp="1"/>
          </p:cNvSpPr>
          <p:nvPr>
            <p:ph sz="quarter" idx="18" hasCustomPrompt="1"/>
          </p:nvPr>
        </p:nvSpPr>
        <p:spPr>
          <a:xfrm>
            <a:off x="539496" y="3395834"/>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Picture Placeholder 5"/>
          <p:cNvSpPr>
            <a:spLocks noGrp="1"/>
          </p:cNvSpPr>
          <p:nvPr>
            <p:ph type="pic" sz="quarter" idx="19"/>
          </p:nvPr>
        </p:nvSpPr>
        <p:spPr>
          <a:xfrm>
            <a:off x="4567428" y="3395914"/>
            <a:ext cx="9144" cy="154363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34" name="Content Placeholder 7"/>
          <p:cNvSpPr>
            <a:spLocks noGrp="1"/>
          </p:cNvSpPr>
          <p:nvPr>
            <p:ph sz="quarter" idx="20" hasCustomPrompt="1"/>
          </p:nvPr>
        </p:nvSpPr>
        <p:spPr>
          <a:xfrm>
            <a:off x="4902995" y="3395834"/>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985008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 Columns - 2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userDrawn="1">
            <p:ph sz="quarter" idx="18" hasCustomPrompt="1"/>
          </p:nvPr>
        </p:nvSpPr>
        <p:spPr>
          <a:xfrm>
            <a:off x="539498" y="2857687"/>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userDrawn="1">
            <p:ph type="pic" sz="quarter" idx="19"/>
          </p:nvPr>
        </p:nvSpPr>
        <p:spPr>
          <a:xfrm>
            <a:off x="4567430"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2" name="Content Placeholder 7"/>
          <p:cNvSpPr>
            <a:spLocks noGrp="1"/>
          </p:cNvSpPr>
          <p:nvPr userDrawn="1">
            <p:ph sz="quarter" idx="20" hasCustomPrompt="1"/>
          </p:nvPr>
        </p:nvSpPr>
        <p:spPr>
          <a:xfrm>
            <a:off x="4902997" y="2857687"/>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21" hasCustomPrompt="1"/>
          </p:nvPr>
        </p:nvSpPr>
        <p:spPr>
          <a:xfrm>
            <a:off x="539496" y="4001543"/>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Picture Placeholder 5"/>
          <p:cNvSpPr>
            <a:spLocks noGrp="1"/>
          </p:cNvSpPr>
          <p:nvPr userDrawn="1">
            <p:ph type="pic" sz="quarter" idx="22"/>
          </p:nvPr>
        </p:nvSpPr>
        <p:spPr>
          <a:xfrm>
            <a:off x="4567428" y="4001543"/>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5" name="Content Placeholder 7"/>
          <p:cNvSpPr>
            <a:spLocks noGrp="1"/>
          </p:cNvSpPr>
          <p:nvPr userDrawn="1">
            <p:ph sz="quarter" idx="23" hasCustomPrompt="1"/>
          </p:nvPr>
        </p:nvSpPr>
        <p:spPr>
          <a:xfrm>
            <a:off x="4902995" y="4001543"/>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279149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 Columns - 2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576297"/>
            <a:ext cx="9144" cy="2082089"/>
          </a:xfrm>
          <a:solidFill>
            <a:srgbClr val="D1D3D4"/>
          </a:solidFill>
        </p:spPr>
        <p:txBody>
          <a:bodyPr/>
          <a:lstStyle>
            <a:lvl1pPr marL="0" indent="0">
              <a:buNone/>
              <a:defRPr sz="100"/>
            </a:lvl1pPr>
          </a:lstStyle>
          <a:p>
            <a:endParaRPr lang="en-US" dirty="0"/>
          </a:p>
        </p:txBody>
      </p:sp>
      <p:sp>
        <p:nvSpPr>
          <p:cNvPr id="22" name="Content Placeholder 7"/>
          <p:cNvSpPr>
            <a:spLocks noGrp="1"/>
          </p:cNvSpPr>
          <p:nvPr>
            <p:ph sz="quarter" idx="17" hasCustomPrompt="1"/>
          </p:nvPr>
        </p:nvSpPr>
        <p:spPr>
          <a:xfrm>
            <a:off x="4902997" y="576072"/>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0" name="Content Placeholder 7"/>
          <p:cNvSpPr>
            <a:spLocks noGrp="1"/>
          </p:cNvSpPr>
          <p:nvPr>
            <p:ph sz="quarter" idx="18" hasCustomPrompt="1"/>
          </p:nvPr>
        </p:nvSpPr>
        <p:spPr>
          <a:xfrm>
            <a:off x="539498" y="2857356"/>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Picture Placeholder 5"/>
          <p:cNvSpPr>
            <a:spLocks noGrp="1"/>
          </p:cNvSpPr>
          <p:nvPr>
            <p:ph type="pic" sz="quarter" idx="19"/>
          </p:nvPr>
        </p:nvSpPr>
        <p:spPr>
          <a:xfrm>
            <a:off x="4567430" y="2857464"/>
            <a:ext cx="9144" cy="2082089"/>
          </a:xfrm>
          <a:solidFill>
            <a:srgbClr val="D1D3D4"/>
          </a:solidFill>
        </p:spPr>
        <p:txBody>
          <a:bodyPr/>
          <a:lstStyle>
            <a:lvl1pPr marL="0" indent="0">
              <a:buNone/>
              <a:defRPr sz="100"/>
            </a:lvl1pPr>
          </a:lstStyle>
          <a:p>
            <a:endParaRPr lang="en-US" dirty="0"/>
          </a:p>
        </p:txBody>
      </p:sp>
      <p:sp>
        <p:nvSpPr>
          <p:cNvPr id="32" name="Content Placeholder 7"/>
          <p:cNvSpPr>
            <a:spLocks noGrp="1"/>
          </p:cNvSpPr>
          <p:nvPr>
            <p:ph sz="quarter" idx="20" hasCustomPrompt="1"/>
          </p:nvPr>
        </p:nvSpPr>
        <p:spPr>
          <a:xfrm>
            <a:off x="4902997" y="2857356"/>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747080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 Columns - 2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576297"/>
            <a:ext cx="9144" cy="1340765"/>
          </a:xfrm>
          <a:solidFill>
            <a:srgbClr val="D1D3D4"/>
          </a:solidFill>
        </p:spPr>
        <p:txBody>
          <a:bodyPr/>
          <a:lstStyle>
            <a:lvl1pPr marL="0" indent="0">
              <a:buNone/>
              <a:defRPr sz="100"/>
            </a:lvl1pPr>
          </a:lstStyle>
          <a:p>
            <a:endParaRPr lang="en-US" dirty="0"/>
          </a:p>
        </p:txBody>
      </p:sp>
      <p:sp>
        <p:nvSpPr>
          <p:cNvPr id="22" name="Content Placeholder 7"/>
          <p:cNvSpPr>
            <a:spLocks noGrp="1"/>
          </p:cNvSpPr>
          <p:nvPr>
            <p:ph sz="quarter" idx="17" hasCustomPrompt="1"/>
          </p:nvPr>
        </p:nvSpPr>
        <p:spPr>
          <a:xfrm>
            <a:off x="4902997" y="576072"/>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userDrawn="1">
            <p:ph sz="quarter" idx="18" hasCustomPrompt="1"/>
          </p:nvPr>
        </p:nvSpPr>
        <p:spPr>
          <a:xfrm>
            <a:off x="539498" y="3667819"/>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Picture Placeholder 5"/>
          <p:cNvSpPr>
            <a:spLocks noGrp="1"/>
          </p:cNvSpPr>
          <p:nvPr userDrawn="1">
            <p:ph type="pic" sz="quarter" idx="19"/>
          </p:nvPr>
        </p:nvSpPr>
        <p:spPr>
          <a:xfrm>
            <a:off x="4567430" y="3667889"/>
            <a:ext cx="9144" cy="1340765"/>
          </a:xfrm>
          <a:solidFill>
            <a:srgbClr val="D1D3D4"/>
          </a:solidFill>
        </p:spPr>
        <p:txBody>
          <a:bodyPr/>
          <a:lstStyle>
            <a:lvl1pPr marL="0" indent="0">
              <a:buNone/>
              <a:defRPr sz="100"/>
            </a:lvl1pPr>
          </a:lstStyle>
          <a:p>
            <a:endParaRPr lang="en-US" dirty="0"/>
          </a:p>
        </p:txBody>
      </p:sp>
      <p:sp>
        <p:nvSpPr>
          <p:cNvPr id="59" name="Content Placeholder 7"/>
          <p:cNvSpPr>
            <a:spLocks noGrp="1"/>
          </p:cNvSpPr>
          <p:nvPr userDrawn="1">
            <p:ph sz="quarter" idx="20" hasCustomPrompt="1"/>
          </p:nvPr>
        </p:nvSpPr>
        <p:spPr>
          <a:xfrm>
            <a:off x="4902997" y="3667819"/>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0" name="Content Placeholder 7"/>
          <p:cNvSpPr>
            <a:spLocks noGrp="1"/>
          </p:cNvSpPr>
          <p:nvPr userDrawn="1">
            <p:ph sz="quarter" idx="21" hasCustomPrompt="1"/>
          </p:nvPr>
        </p:nvSpPr>
        <p:spPr>
          <a:xfrm>
            <a:off x="539498" y="2118373"/>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1" name="Picture Placeholder 5"/>
          <p:cNvSpPr>
            <a:spLocks noGrp="1"/>
          </p:cNvSpPr>
          <p:nvPr userDrawn="1">
            <p:ph type="pic" sz="quarter" idx="22"/>
          </p:nvPr>
        </p:nvSpPr>
        <p:spPr>
          <a:xfrm>
            <a:off x="4567430" y="2118373"/>
            <a:ext cx="9144" cy="1340765"/>
          </a:xfrm>
          <a:solidFill>
            <a:srgbClr val="D1D3D4"/>
          </a:solidFill>
        </p:spPr>
        <p:txBody>
          <a:bodyPr/>
          <a:lstStyle>
            <a:lvl1pPr marL="0" indent="0">
              <a:buNone/>
              <a:defRPr sz="100"/>
            </a:lvl1pPr>
          </a:lstStyle>
          <a:p>
            <a:endParaRPr lang="en-US" dirty="0"/>
          </a:p>
        </p:txBody>
      </p:sp>
      <p:sp>
        <p:nvSpPr>
          <p:cNvPr id="62" name="Content Placeholder 7"/>
          <p:cNvSpPr>
            <a:spLocks noGrp="1"/>
          </p:cNvSpPr>
          <p:nvPr userDrawn="1">
            <p:ph sz="quarter" idx="23" hasCustomPrompt="1"/>
          </p:nvPr>
        </p:nvSpPr>
        <p:spPr>
          <a:xfrm>
            <a:off x="4902997" y="2118373"/>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8518911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Columns - 30">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6" name="Content Placeholder 7"/>
          <p:cNvSpPr>
            <a:spLocks noGrp="1"/>
          </p:cNvSpPr>
          <p:nvPr>
            <p:ph sz="quarter" idx="12" hasCustomPrompt="1"/>
          </p:nvPr>
        </p:nvSpPr>
        <p:spPr>
          <a:xfrm>
            <a:off x="539496" y="2183606"/>
            <a:ext cx="6418144" cy="2755946"/>
          </a:xfrm>
        </p:spPr>
        <p:txBody>
          <a:bodyPr/>
          <a:lstStyle>
            <a:lvl1pPr>
              <a:spcBef>
                <a:spcPts val="200"/>
              </a:spcBef>
              <a:spcAft>
                <a:spcPts val="400"/>
              </a:spcAft>
              <a:defRPr sz="1000" kern="0" spc="0">
                <a:latin typeface="Calibri" panose="020F0502020204030204" pitchFamily="34" charset="0"/>
              </a:defRPr>
            </a:lvl1pPr>
            <a:lvl2pPr>
              <a:spcBef>
                <a:spcPts val="200"/>
              </a:spcBef>
              <a:spcAft>
                <a:spcPts val="400"/>
              </a:spcAft>
              <a:defRPr sz="900" kern="0" spc="0">
                <a:latin typeface="Calibri" panose="020F0502020204030204" pitchFamily="34" charset="0"/>
              </a:defRPr>
            </a:lvl2pPr>
            <a:lvl3pPr>
              <a:spcBef>
                <a:spcPts val="200"/>
              </a:spcBef>
              <a:spcAft>
                <a:spcPts val="400"/>
              </a:spcAft>
              <a:defRPr sz="800" kern="0" spc="0">
                <a:latin typeface="Calibri" panose="020F0502020204030204" pitchFamily="34" charset="0"/>
              </a:defRPr>
            </a:lvl3pPr>
            <a:lvl4pPr>
              <a:spcBef>
                <a:spcPts val="200"/>
              </a:spcBef>
              <a:spcAft>
                <a:spcPts val="400"/>
              </a:spcAft>
              <a:defRPr sz="700" kern="0" spc="0">
                <a:latin typeface="Calibri" panose="020F0502020204030204" pitchFamily="34" charset="0"/>
              </a:defRPr>
            </a:lvl4pPr>
            <a:lvl5pPr>
              <a:spcBef>
                <a:spcPts val="200"/>
              </a:spcBef>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0"/>
          <p:cNvSpPr>
            <a:spLocks noGrp="1"/>
          </p:cNvSpPr>
          <p:nvPr>
            <p:ph type="body" sz="quarter" idx="19"/>
          </p:nvPr>
        </p:nvSpPr>
        <p:spPr>
          <a:xfrm>
            <a:off x="539496" y="1713832"/>
            <a:ext cx="6418144" cy="335628"/>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2" name="Content Placeholder 7"/>
          <p:cNvSpPr>
            <a:spLocks noGrp="1"/>
          </p:cNvSpPr>
          <p:nvPr>
            <p:ph sz="quarter" idx="17" hasCustomPrompt="1"/>
          </p:nvPr>
        </p:nvSpPr>
        <p:spPr>
          <a:xfrm>
            <a:off x="7126940" y="1713831"/>
            <a:ext cx="1477561" cy="3225720"/>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cxnSp>
        <p:nvCxnSpPr>
          <p:cNvPr id="18" name="Straight Connector 17"/>
          <p:cNvCxnSpPr/>
          <p:nvPr userDrawn="1"/>
        </p:nvCxnSpPr>
        <p:spPr>
          <a:xfrm>
            <a:off x="7042289" y="1713831"/>
            <a:ext cx="0" cy="322572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15" name="Picture Placeholder 5"/>
          <p:cNvSpPr>
            <a:spLocks noGrp="1"/>
          </p:cNvSpPr>
          <p:nvPr>
            <p:ph type="pic" sz="quarter" idx="22"/>
          </p:nvPr>
        </p:nvSpPr>
        <p:spPr>
          <a:xfrm>
            <a:off x="539496" y="2111961"/>
            <a:ext cx="641908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23"/>
          </p:nvPr>
        </p:nvSpPr>
        <p:spPr>
          <a:xfrm>
            <a:off x="7123173"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1779016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olumns - 3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40241" y="576239"/>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a:xfrm>
            <a:off x="232521" y="5379409"/>
            <a:ext cx="5822950" cy="82550"/>
          </a:xfrm>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a:xfrm>
            <a:off x="8690721" y="5379409"/>
            <a:ext cx="220663" cy="82550"/>
          </a:xfrm>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40241" y="2254417"/>
            <a:ext cx="3701510" cy="2685302"/>
          </a:xfrm>
        </p:spPr>
        <p:txBody>
          <a:bodyPr/>
          <a:lstStyle>
            <a:lvl1pPr>
              <a:lnSpc>
                <a:spcPct val="120000"/>
              </a:lnSpc>
              <a:spcAft>
                <a:spcPts val="600"/>
              </a:spcAft>
              <a:defRPr sz="1000" kern="0" spc="0">
                <a:latin typeface="Calibri" panose="020F0502020204030204" pitchFamily="34" charset="0"/>
              </a:defRPr>
            </a:lvl1pPr>
            <a:lvl2pPr>
              <a:lnSpc>
                <a:spcPct val="120000"/>
              </a:lnSpc>
              <a:spcAft>
                <a:spcPts val="600"/>
              </a:spcAft>
              <a:defRPr sz="900" kern="0" spc="0">
                <a:latin typeface="Calibri" panose="020F0502020204030204" pitchFamily="34" charset="0"/>
              </a:defRPr>
            </a:lvl2pPr>
            <a:lvl3pPr>
              <a:lnSpc>
                <a:spcPct val="120000"/>
              </a:lnSpc>
              <a:spcAft>
                <a:spcPts val="600"/>
              </a:spcAft>
              <a:defRPr sz="800" kern="0" spc="0">
                <a:latin typeface="Calibri" panose="020F0502020204030204" pitchFamily="34" charset="0"/>
              </a:defRPr>
            </a:lvl3pPr>
            <a:lvl4pPr>
              <a:lnSpc>
                <a:spcPct val="120000"/>
              </a:lnSpc>
              <a:spcAft>
                <a:spcPts val="600"/>
              </a:spcAft>
              <a:defRPr sz="700" kern="0" spc="0">
                <a:latin typeface="Calibri" panose="020F0502020204030204" pitchFamily="34" charset="0"/>
              </a:defRPr>
            </a:lvl4pPr>
            <a:lvl5pPr>
              <a:lnSpc>
                <a:spcPct val="120000"/>
              </a:lnSpc>
              <a:spcAft>
                <a:spcPts val="6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10"/>
          <p:cNvSpPr>
            <a:spLocks noGrp="1"/>
          </p:cNvSpPr>
          <p:nvPr>
            <p:ph type="body" sz="quarter" idx="19"/>
          </p:nvPr>
        </p:nvSpPr>
        <p:spPr>
          <a:xfrm>
            <a:off x="540241" y="1713998"/>
            <a:ext cx="3701510" cy="337108"/>
          </a:xfrm>
        </p:spPr>
        <p:txBody>
          <a:bodyPr tIns="45720" anchor="b"/>
          <a:lstStyle>
            <a:lvl1pPr marL="0" indent="0">
              <a:lnSpc>
                <a:spcPct val="95000"/>
              </a:lnSpc>
              <a:spcAft>
                <a:spcPts val="400"/>
              </a:spcAft>
              <a:buNone/>
              <a:defRPr sz="1400" b="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40241" y="914567"/>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40241" y="2148190"/>
            <a:ext cx="3702255"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2" name="Picture Placeholder 5"/>
          <p:cNvSpPr>
            <a:spLocks noGrp="1"/>
          </p:cNvSpPr>
          <p:nvPr>
            <p:ph type="pic" sz="quarter" idx="26"/>
          </p:nvPr>
        </p:nvSpPr>
        <p:spPr>
          <a:xfrm>
            <a:off x="4568173" y="1714165"/>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3" name="Content Placeholder 7"/>
          <p:cNvSpPr>
            <a:spLocks noGrp="1"/>
          </p:cNvSpPr>
          <p:nvPr>
            <p:ph sz="quarter" idx="27" hasCustomPrompt="1"/>
          </p:nvPr>
        </p:nvSpPr>
        <p:spPr>
          <a:xfrm>
            <a:off x="4903739" y="2254417"/>
            <a:ext cx="3701510" cy="2685302"/>
          </a:xfrm>
        </p:spPr>
        <p:txBody>
          <a:bodyPr/>
          <a:lstStyle>
            <a:lvl1pPr>
              <a:lnSpc>
                <a:spcPct val="120000"/>
              </a:lnSpc>
              <a:spcAft>
                <a:spcPts val="600"/>
              </a:spcAft>
              <a:defRPr sz="1000" kern="0" spc="0">
                <a:latin typeface="Calibri" panose="020F0502020204030204" pitchFamily="34" charset="0"/>
              </a:defRPr>
            </a:lvl1pPr>
            <a:lvl2pPr>
              <a:lnSpc>
                <a:spcPct val="120000"/>
              </a:lnSpc>
              <a:spcAft>
                <a:spcPts val="600"/>
              </a:spcAft>
              <a:defRPr sz="900" kern="0" spc="0">
                <a:latin typeface="Calibri" panose="020F0502020204030204" pitchFamily="34" charset="0"/>
              </a:defRPr>
            </a:lvl2pPr>
            <a:lvl3pPr>
              <a:lnSpc>
                <a:spcPct val="120000"/>
              </a:lnSpc>
              <a:spcAft>
                <a:spcPts val="600"/>
              </a:spcAft>
              <a:defRPr sz="800" kern="0" spc="0">
                <a:latin typeface="Calibri" panose="020F0502020204030204" pitchFamily="34" charset="0"/>
              </a:defRPr>
            </a:lvl3pPr>
            <a:lvl4pPr>
              <a:lnSpc>
                <a:spcPct val="120000"/>
              </a:lnSpc>
              <a:spcAft>
                <a:spcPts val="600"/>
              </a:spcAft>
              <a:defRPr sz="700" kern="0" spc="0">
                <a:latin typeface="Calibri" panose="020F0502020204030204" pitchFamily="34" charset="0"/>
              </a:defRPr>
            </a:lvl4pPr>
            <a:lvl5pPr>
              <a:lnSpc>
                <a:spcPct val="120000"/>
              </a:lnSpc>
              <a:spcAft>
                <a:spcPts val="6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Text Placeholder 10"/>
          <p:cNvSpPr>
            <a:spLocks noGrp="1"/>
          </p:cNvSpPr>
          <p:nvPr>
            <p:ph type="body" sz="quarter" idx="28"/>
          </p:nvPr>
        </p:nvSpPr>
        <p:spPr>
          <a:xfrm>
            <a:off x="4903739" y="1713998"/>
            <a:ext cx="3701510" cy="337108"/>
          </a:xfrm>
        </p:spPr>
        <p:txBody>
          <a:bodyPr tIns="45720" anchor="b"/>
          <a:lstStyle>
            <a:lvl1pPr marL="0" indent="0">
              <a:lnSpc>
                <a:spcPct val="95000"/>
              </a:lnSpc>
              <a:spcAft>
                <a:spcPts val="400"/>
              </a:spcAft>
              <a:buNone/>
              <a:defRPr sz="1400" b="0" cap="none" baseline="0">
                <a:solidFill>
                  <a:schemeClr val="accent1"/>
                </a:solidFill>
                <a:latin typeface="Calibri" panose="020F0502020204030204" pitchFamily="34" charset="0"/>
              </a:defRPr>
            </a:lvl1pPr>
          </a:lstStyle>
          <a:p>
            <a:pPr lvl="0"/>
            <a:r>
              <a:rPr lang="en-US" dirty="0"/>
              <a:t>Click to edit Master text styles</a:t>
            </a:r>
          </a:p>
        </p:txBody>
      </p:sp>
      <p:sp>
        <p:nvSpPr>
          <p:cNvPr id="25" name="Picture Placeholder 5"/>
          <p:cNvSpPr>
            <a:spLocks noGrp="1"/>
          </p:cNvSpPr>
          <p:nvPr>
            <p:ph type="pic" sz="quarter" idx="29"/>
          </p:nvPr>
        </p:nvSpPr>
        <p:spPr>
          <a:xfrm>
            <a:off x="4902994" y="2148190"/>
            <a:ext cx="3702255"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9457910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olumns - 3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539496" y="1713831"/>
            <a:ext cx="5266515"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03715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 13">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3168182"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56143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1713831"/>
            <a:ext cx="8065008" cy="154371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5" name="Content Placeholder 6"/>
          <p:cNvSpPr>
            <a:spLocks noGrp="1"/>
          </p:cNvSpPr>
          <p:nvPr userDrawn="1">
            <p:ph sz="quarter" idx="15"/>
          </p:nvPr>
        </p:nvSpPr>
        <p:spPr>
          <a:xfrm>
            <a:off x="539496" y="3395834"/>
            <a:ext cx="8065008" cy="154371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772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1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3" name="Content Placeholder 7"/>
          <p:cNvSpPr>
            <a:spLocks noGrp="1"/>
          </p:cNvSpPr>
          <p:nvPr>
            <p:ph sz="quarter" idx="19" hasCustomPrompt="1"/>
          </p:nvPr>
        </p:nvSpPr>
        <p:spPr>
          <a:xfrm>
            <a:off x="539496" y="3394217"/>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61630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1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3337990" y="1713831"/>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Picture Placeholder 5"/>
          <p:cNvSpPr>
            <a:spLocks noGrp="1"/>
          </p:cNvSpPr>
          <p:nvPr>
            <p:ph type="pic" sz="quarter" idx="18"/>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3" name="Content Placeholder 7"/>
          <p:cNvSpPr>
            <a:spLocks noGrp="1"/>
          </p:cNvSpPr>
          <p:nvPr>
            <p:ph sz="quarter" idx="19" hasCustomPrompt="1"/>
          </p:nvPr>
        </p:nvSpPr>
        <p:spPr>
          <a:xfrm>
            <a:off x="3337990" y="3394217"/>
            <a:ext cx="5266514"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539496"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Picture Placeholder 5"/>
          <p:cNvSpPr>
            <a:spLocks noGrp="1"/>
          </p:cNvSpPr>
          <p:nvPr>
            <p:ph type="pic" sz="quarter" idx="23"/>
          </p:nvPr>
        </p:nvSpPr>
        <p:spPr>
          <a:xfrm>
            <a:off x="3168182"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83958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16">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8" y="914400"/>
            <a:ext cx="8065005"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19"/>
          </p:nvPr>
        </p:nvSpPr>
        <p:spPr>
          <a:xfrm>
            <a:off x="4567430" y="1708380"/>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0"/>
          </p:nvPr>
        </p:nvSpPr>
        <p:spPr>
          <a:xfrm>
            <a:off x="66526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995716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1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5979756" cy="329326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1" name="Picture Placeholder 5"/>
          <p:cNvSpPr>
            <a:spLocks noGrp="1"/>
          </p:cNvSpPr>
          <p:nvPr>
            <p:ph type="pic" sz="quarter" idx="20"/>
          </p:nvPr>
        </p:nvSpPr>
        <p:spPr>
          <a:xfrm>
            <a:off x="6652680" y="1713998"/>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9" name="Content Placeholder 7"/>
          <p:cNvSpPr>
            <a:spLocks noGrp="1"/>
          </p:cNvSpPr>
          <p:nvPr userDrawn="1">
            <p:ph sz="quarter" idx="24" hasCustomPrompt="1"/>
          </p:nvPr>
        </p:nvSpPr>
        <p:spPr>
          <a:xfrm>
            <a:off x="6795249" y="2857687"/>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2" name="Picture Placeholder 5"/>
          <p:cNvSpPr>
            <a:spLocks noGrp="1"/>
          </p:cNvSpPr>
          <p:nvPr userDrawn="1">
            <p:ph type="pic" sz="quarter" idx="27"/>
          </p:nvPr>
        </p:nvSpPr>
        <p:spPr>
          <a:xfrm>
            <a:off x="6652680" y="2855985"/>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3" name="Content Placeholder 7"/>
          <p:cNvSpPr>
            <a:spLocks noGrp="1"/>
          </p:cNvSpPr>
          <p:nvPr>
            <p:ph sz="quarter" idx="31" hasCustomPrompt="1"/>
          </p:nvPr>
        </p:nvSpPr>
        <p:spPr>
          <a:xfrm>
            <a:off x="6795249" y="4001543"/>
            <a:ext cx="1809256"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34"/>
          </p:nvPr>
        </p:nvSpPr>
        <p:spPr>
          <a:xfrm>
            <a:off x="6652680" y="3999841"/>
            <a:ext cx="9144" cy="1007259"/>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263341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1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282994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 1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5"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539496"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5"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00669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20">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154550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24" hasCustomPrompt="1"/>
          </p:nvPr>
        </p:nvSpPr>
        <p:spPr>
          <a:xfrm>
            <a:off x="539497" y="3394050"/>
            <a:ext cx="2468022" cy="1545503"/>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97207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 2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8794" y="1720850"/>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9496" y="2175143"/>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4324350" y="1720850"/>
            <a:ext cx="4279900" cy="3218703"/>
          </a:xfrm>
        </p:spPr>
        <p:txBody>
          <a:bodyPr/>
          <a:lstStyle>
            <a:lvl1pPr>
              <a:defRPr>
                <a:latin typeface="Calibri" panose="020F0502020204030204" pitchFamily="34" charset="0"/>
              </a:defRPr>
            </a:lvl1pPr>
          </a:lstStyle>
          <a:p>
            <a:endParaRPr lang="en-US" dirty="0"/>
          </a:p>
        </p:txBody>
      </p:sp>
      <p:sp>
        <p:nvSpPr>
          <p:cNvPr id="10" name="Content Placeholder 7"/>
          <p:cNvSpPr>
            <a:spLocks noGrp="1"/>
          </p:cNvSpPr>
          <p:nvPr>
            <p:ph sz="quarter" idx="15" hasCustomPrompt="1"/>
          </p:nvPr>
        </p:nvSpPr>
        <p:spPr>
          <a:xfrm>
            <a:off x="539497" y="2301473"/>
            <a:ext cx="3293392" cy="263808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855259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 2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11112" y="1720850"/>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11112" y="2175144"/>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539496" y="1720850"/>
            <a:ext cx="4279900" cy="3218703"/>
          </a:xfrm>
        </p:spPr>
        <p:txBody>
          <a:bodyPr/>
          <a:lstStyle>
            <a:lvl1pPr>
              <a:defRPr>
                <a:latin typeface="Calibri" panose="020F0502020204030204" pitchFamily="34" charset="0"/>
              </a:defRPr>
            </a:lvl1pPr>
          </a:lstStyle>
          <a:p>
            <a:endParaRPr lang="en-US" dirty="0"/>
          </a:p>
        </p:txBody>
      </p:sp>
      <p:sp>
        <p:nvSpPr>
          <p:cNvPr id="10" name="Content Placeholder 7"/>
          <p:cNvSpPr>
            <a:spLocks noGrp="1"/>
          </p:cNvSpPr>
          <p:nvPr>
            <p:ph sz="quarter" idx="15" hasCustomPrompt="1"/>
          </p:nvPr>
        </p:nvSpPr>
        <p:spPr>
          <a:xfrm>
            <a:off x="5311112" y="2330286"/>
            <a:ext cx="3293392" cy="260926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605591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 23">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 name="Text Placeholder 10"/>
          <p:cNvSpPr>
            <a:spLocks noGrp="1"/>
          </p:cNvSpPr>
          <p:nvPr>
            <p:ph type="body" sz="quarter" idx="19"/>
          </p:nvPr>
        </p:nvSpPr>
        <p:spPr>
          <a:xfrm>
            <a:off x="538794" y="2298717"/>
            <a:ext cx="3293392" cy="337108"/>
          </a:xfrm>
        </p:spPr>
        <p:txBody>
          <a:bodyPr tIns="45720" anchor="b"/>
          <a:lstStyle>
            <a:lvl1pPr marL="0" indent="0">
              <a:lnSpc>
                <a:spcPct val="95000"/>
              </a:lnSpc>
              <a:spcAft>
                <a:spcPts val="400"/>
              </a:spcAft>
              <a:buNone/>
              <a:defRPr sz="140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39496" y="2722301"/>
            <a:ext cx="3293392"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7" name="Picture Placeholder 6"/>
          <p:cNvSpPr>
            <a:spLocks noGrp="1"/>
          </p:cNvSpPr>
          <p:nvPr>
            <p:ph type="pic" sz="quarter" idx="23"/>
          </p:nvPr>
        </p:nvSpPr>
        <p:spPr>
          <a:xfrm>
            <a:off x="4324350" y="1720850"/>
            <a:ext cx="4279900" cy="3218703"/>
          </a:xfrm>
        </p:spPr>
        <p:txBody>
          <a:bodyPr/>
          <a:lstStyle>
            <a:lvl1pPr>
              <a:defRPr>
                <a:latin typeface="Calibri" panose="020F0502020204030204" pitchFamily="34" charset="0"/>
              </a:defRPr>
            </a:lvl1pPr>
          </a:lstStyle>
          <a:p>
            <a:endParaRPr lang="en-US" dirty="0"/>
          </a:p>
        </p:txBody>
      </p:sp>
      <p:sp>
        <p:nvSpPr>
          <p:cNvPr id="11" name="Content Placeholder 7"/>
          <p:cNvSpPr>
            <a:spLocks noGrp="1"/>
          </p:cNvSpPr>
          <p:nvPr>
            <p:ph sz="quarter" idx="15" hasCustomPrompt="1"/>
          </p:nvPr>
        </p:nvSpPr>
        <p:spPr>
          <a:xfrm>
            <a:off x="539497" y="2877311"/>
            <a:ext cx="3293392" cy="2062241"/>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89480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b="1">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1713831"/>
            <a:ext cx="8065008" cy="100555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6" name="Content Placeholder 6"/>
          <p:cNvSpPr>
            <a:spLocks noGrp="1"/>
          </p:cNvSpPr>
          <p:nvPr userDrawn="1">
            <p:ph sz="quarter" idx="15"/>
          </p:nvPr>
        </p:nvSpPr>
        <p:spPr>
          <a:xfrm>
            <a:off x="539496" y="2857687"/>
            <a:ext cx="8065008" cy="100555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16"/>
          </p:nvPr>
        </p:nvSpPr>
        <p:spPr>
          <a:xfrm>
            <a:off x="539496" y="4000114"/>
            <a:ext cx="8065008" cy="100555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86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 24">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5266514"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 name="Picture Placeholder 5"/>
          <p:cNvSpPr>
            <a:spLocks noGrp="1"/>
          </p:cNvSpPr>
          <p:nvPr>
            <p:ph type="pic" sz="quarter" idx="18"/>
          </p:nvPr>
        </p:nvSpPr>
        <p:spPr>
          <a:xfrm>
            <a:off x="5966675"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05579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25">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3337990" y="1713831"/>
            <a:ext cx="5266514"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539496"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9" name="Picture Placeholder 5"/>
          <p:cNvSpPr>
            <a:spLocks noGrp="1"/>
          </p:cNvSpPr>
          <p:nvPr>
            <p:ph type="pic" sz="quarter" idx="18"/>
          </p:nvPr>
        </p:nvSpPr>
        <p:spPr>
          <a:xfrm>
            <a:off x="3168182"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90003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 2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1713997"/>
            <a:ext cx="9144" cy="154363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2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2" name="Content Placeholder 7"/>
          <p:cNvSpPr>
            <a:spLocks noGrp="1"/>
          </p:cNvSpPr>
          <p:nvPr>
            <p:ph sz="quarter" idx="18" hasCustomPrompt="1"/>
          </p:nvPr>
        </p:nvSpPr>
        <p:spPr>
          <a:xfrm>
            <a:off x="539496" y="3395834"/>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Picture Placeholder 5"/>
          <p:cNvSpPr>
            <a:spLocks noGrp="1"/>
          </p:cNvSpPr>
          <p:nvPr>
            <p:ph type="pic" sz="quarter" idx="19"/>
          </p:nvPr>
        </p:nvSpPr>
        <p:spPr>
          <a:xfrm>
            <a:off x="4567428" y="3395914"/>
            <a:ext cx="9144" cy="1543639"/>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34" name="Content Placeholder 7"/>
          <p:cNvSpPr>
            <a:spLocks noGrp="1"/>
          </p:cNvSpPr>
          <p:nvPr>
            <p:ph sz="quarter" idx="20" hasCustomPrompt="1"/>
          </p:nvPr>
        </p:nvSpPr>
        <p:spPr>
          <a:xfrm>
            <a:off x="4902995" y="3395834"/>
            <a:ext cx="3701507"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82926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 2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userDrawn="1">
            <p:ph sz="quarter" idx="18" hasCustomPrompt="1"/>
          </p:nvPr>
        </p:nvSpPr>
        <p:spPr>
          <a:xfrm>
            <a:off x="539498" y="2857687"/>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userDrawn="1">
            <p:ph type="pic" sz="quarter" idx="19"/>
          </p:nvPr>
        </p:nvSpPr>
        <p:spPr>
          <a:xfrm>
            <a:off x="4567430"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2" name="Content Placeholder 7"/>
          <p:cNvSpPr>
            <a:spLocks noGrp="1"/>
          </p:cNvSpPr>
          <p:nvPr userDrawn="1">
            <p:ph sz="quarter" idx="20" hasCustomPrompt="1"/>
          </p:nvPr>
        </p:nvSpPr>
        <p:spPr>
          <a:xfrm>
            <a:off x="4902997" y="2857687"/>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21" hasCustomPrompt="1"/>
          </p:nvPr>
        </p:nvSpPr>
        <p:spPr>
          <a:xfrm>
            <a:off x="539496" y="4001543"/>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Picture Placeholder 5"/>
          <p:cNvSpPr>
            <a:spLocks noGrp="1"/>
          </p:cNvSpPr>
          <p:nvPr userDrawn="1">
            <p:ph type="pic" sz="quarter" idx="22"/>
          </p:nvPr>
        </p:nvSpPr>
        <p:spPr>
          <a:xfrm>
            <a:off x="4567428" y="4001543"/>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5" name="Content Placeholder 7"/>
          <p:cNvSpPr>
            <a:spLocks noGrp="1"/>
          </p:cNvSpPr>
          <p:nvPr userDrawn="1">
            <p:ph sz="quarter" idx="23" hasCustomPrompt="1"/>
          </p:nvPr>
        </p:nvSpPr>
        <p:spPr>
          <a:xfrm>
            <a:off x="4902995" y="4001543"/>
            <a:ext cx="3701507" cy="1005557"/>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149273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 2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576297"/>
            <a:ext cx="9144" cy="2082089"/>
          </a:xfrm>
          <a:solidFill>
            <a:srgbClr val="D1D3D4"/>
          </a:solidFill>
        </p:spPr>
        <p:txBody>
          <a:bodyPr/>
          <a:lstStyle>
            <a:lvl1pPr marL="0" indent="0">
              <a:buNone/>
              <a:defRPr sz="100"/>
            </a:lvl1pPr>
          </a:lstStyle>
          <a:p>
            <a:endParaRPr lang="en-US" dirty="0"/>
          </a:p>
        </p:txBody>
      </p:sp>
      <p:sp>
        <p:nvSpPr>
          <p:cNvPr id="22" name="Content Placeholder 7"/>
          <p:cNvSpPr>
            <a:spLocks noGrp="1"/>
          </p:cNvSpPr>
          <p:nvPr>
            <p:ph sz="quarter" idx="17" hasCustomPrompt="1"/>
          </p:nvPr>
        </p:nvSpPr>
        <p:spPr>
          <a:xfrm>
            <a:off x="4902997" y="576072"/>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0" name="Content Placeholder 7"/>
          <p:cNvSpPr>
            <a:spLocks noGrp="1"/>
          </p:cNvSpPr>
          <p:nvPr>
            <p:ph sz="quarter" idx="18" hasCustomPrompt="1"/>
          </p:nvPr>
        </p:nvSpPr>
        <p:spPr>
          <a:xfrm>
            <a:off x="539498" y="2857356"/>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Picture Placeholder 5"/>
          <p:cNvSpPr>
            <a:spLocks noGrp="1"/>
          </p:cNvSpPr>
          <p:nvPr>
            <p:ph type="pic" sz="quarter" idx="19"/>
          </p:nvPr>
        </p:nvSpPr>
        <p:spPr>
          <a:xfrm>
            <a:off x="4567430" y="2857464"/>
            <a:ext cx="9144" cy="2082089"/>
          </a:xfrm>
          <a:solidFill>
            <a:srgbClr val="D1D3D4"/>
          </a:solidFill>
        </p:spPr>
        <p:txBody>
          <a:bodyPr/>
          <a:lstStyle>
            <a:lvl1pPr marL="0" indent="0">
              <a:buNone/>
              <a:defRPr sz="100"/>
            </a:lvl1pPr>
          </a:lstStyle>
          <a:p>
            <a:endParaRPr lang="en-US" dirty="0"/>
          </a:p>
        </p:txBody>
      </p:sp>
      <p:sp>
        <p:nvSpPr>
          <p:cNvPr id="32" name="Content Placeholder 7"/>
          <p:cNvSpPr>
            <a:spLocks noGrp="1"/>
          </p:cNvSpPr>
          <p:nvPr>
            <p:ph sz="quarter" idx="20" hasCustomPrompt="1"/>
          </p:nvPr>
        </p:nvSpPr>
        <p:spPr>
          <a:xfrm>
            <a:off x="4902997" y="2857356"/>
            <a:ext cx="3701507"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979825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29">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Picture Placeholder 5"/>
          <p:cNvSpPr>
            <a:spLocks noGrp="1"/>
          </p:cNvSpPr>
          <p:nvPr>
            <p:ph type="pic" sz="quarter" idx="16"/>
          </p:nvPr>
        </p:nvSpPr>
        <p:spPr>
          <a:xfrm>
            <a:off x="4567430" y="576297"/>
            <a:ext cx="9144" cy="1340765"/>
          </a:xfrm>
          <a:solidFill>
            <a:srgbClr val="D1D3D4"/>
          </a:solidFill>
        </p:spPr>
        <p:txBody>
          <a:bodyPr/>
          <a:lstStyle>
            <a:lvl1pPr marL="0" indent="0">
              <a:buNone/>
              <a:defRPr sz="100"/>
            </a:lvl1pPr>
          </a:lstStyle>
          <a:p>
            <a:endParaRPr lang="en-US" dirty="0"/>
          </a:p>
        </p:txBody>
      </p:sp>
      <p:sp>
        <p:nvSpPr>
          <p:cNvPr id="22" name="Content Placeholder 7"/>
          <p:cNvSpPr>
            <a:spLocks noGrp="1"/>
          </p:cNvSpPr>
          <p:nvPr>
            <p:ph sz="quarter" idx="17" hasCustomPrompt="1"/>
          </p:nvPr>
        </p:nvSpPr>
        <p:spPr>
          <a:xfrm>
            <a:off x="4902997" y="576072"/>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userDrawn="1">
            <p:ph sz="quarter" idx="18" hasCustomPrompt="1"/>
          </p:nvPr>
        </p:nvSpPr>
        <p:spPr>
          <a:xfrm>
            <a:off x="539498" y="3667819"/>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Picture Placeholder 5"/>
          <p:cNvSpPr>
            <a:spLocks noGrp="1"/>
          </p:cNvSpPr>
          <p:nvPr userDrawn="1">
            <p:ph type="pic" sz="quarter" idx="19"/>
          </p:nvPr>
        </p:nvSpPr>
        <p:spPr>
          <a:xfrm>
            <a:off x="4567430" y="3667889"/>
            <a:ext cx="9144" cy="1340765"/>
          </a:xfrm>
          <a:solidFill>
            <a:srgbClr val="D1D3D4"/>
          </a:solidFill>
        </p:spPr>
        <p:txBody>
          <a:bodyPr/>
          <a:lstStyle>
            <a:lvl1pPr marL="0" indent="0">
              <a:buNone/>
              <a:defRPr sz="100"/>
            </a:lvl1pPr>
          </a:lstStyle>
          <a:p>
            <a:endParaRPr lang="en-US" dirty="0"/>
          </a:p>
        </p:txBody>
      </p:sp>
      <p:sp>
        <p:nvSpPr>
          <p:cNvPr id="59" name="Content Placeholder 7"/>
          <p:cNvSpPr>
            <a:spLocks noGrp="1"/>
          </p:cNvSpPr>
          <p:nvPr userDrawn="1">
            <p:ph sz="quarter" idx="20" hasCustomPrompt="1"/>
          </p:nvPr>
        </p:nvSpPr>
        <p:spPr>
          <a:xfrm>
            <a:off x="4902997" y="3667819"/>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0" name="Content Placeholder 7"/>
          <p:cNvSpPr>
            <a:spLocks noGrp="1"/>
          </p:cNvSpPr>
          <p:nvPr userDrawn="1">
            <p:ph sz="quarter" idx="21" hasCustomPrompt="1"/>
          </p:nvPr>
        </p:nvSpPr>
        <p:spPr>
          <a:xfrm>
            <a:off x="539498" y="2118373"/>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1" name="Picture Placeholder 5"/>
          <p:cNvSpPr>
            <a:spLocks noGrp="1"/>
          </p:cNvSpPr>
          <p:nvPr userDrawn="1">
            <p:ph type="pic" sz="quarter" idx="22"/>
          </p:nvPr>
        </p:nvSpPr>
        <p:spPr>
          <a:xfrm>
            <a:off x="4567430" y="2118373"/>
            <a:ext cx="9144" cy="1340765"/>
          </a:xfrm>
          <a:solidFill>
            <a:srgbClr val="D1D3D4"/>
          </a:solidFill>
        </p:spPr>
        <p:txBody>
          <a:bodyPr/>
          <a:lstStyle>
            <a:lvl1pPr marL="0" indent="0">
              <a:buNone/>
              <a:defRPr sz="100"/>
            </a:lvl1pPr>
          </a:lstStyle>
          <a:p>
            <a:endParaRPr lang="en-US" dirty="0"/>
          </a:p>
        </p:txBody>
      </p:sp>
      <p:sp>
        <p:nvSpPr>
          <p:cNvPr id="62" name="Content Placeholder 7"/>
          <p:cNvSpPr>
            <a:spLocks noGrp="1"/>
          </p:cNvSpPr>
          <p:nvPr userDrawn="1">
            <p:ph sz="quarter" idx="23" hasCustomPrompt="1"/>
          </p:nvPr>
        </p:nvSpPr>
        <p:spPr>
          <a:xfrm>
            <a:off x="4902997" y="2118373"/>
            <a:ext cx="3701507"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2515241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 30">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6" name="Content Placeholder 7"/>
          <p:cNvSpPr>
            <a:spLocks noGrp="1"/>
          </p:cNvSpPr>
          <p:nvPr>
            <p:ph sz="quarter" idx="12" hasCustomPrompt="1"/>
          </p:nvPr>
        </p:nvSpPr>
        <p:spPr>
          <a:xfrm>
            <a:off x="539496" y="2183606"/>
            <a:ext cx="6418144" cy="2755946"/>
          </a:xfrm>
        </p:spPr>
        <p:txBody>
          <a:bodyPr/>
          <a:lstStyle>
            <a:lvl1pPr>
              <a:spcBef>
                <a:spcPts val="200"/>
              </a:spcBef>
              <a:spcAft>
                <a:spcPts val="400"/>
              </a:spcAft>
              <a:defRPr sz="1000" kern="0" spc="0">
                <a:latin typeface="Calibri" panose="020F0502020204030204" pitchFamily="34" charset="0"/>
              </a:defRPr>
            </a:lvl1pPr>
            <a:lvl2pPr>
              <a:spcBef>
                <a:spcPts val="200"/>
              </a:spcBef>
              <a:spcAft>
                <a:spcPts val="400"/>
              </a:spcAft>
              <a:defRPr sz="900" kern="0" spc="0">
                <a:latin typeface="Calibri" panose="020F0502020204030204" pitchFamily="34" charset="0"/>
              </a:defRPr>
            </a:lvl2pPr>
            <a:lvl3pPr>
              <a:spcBef>
                <a:spcPts val="200"/>
              </a:spcBef>
              <a:spcAft>
                <a:spcPts val="400"/>
              </a:spcAft>
              <a:defRPr sz="800" kern="0" spc="0">
                <a:latin typeface="Calibri" panose="020F0502020204030204" pitchFamily="34" charset="0"/>
              </a:defRPr>
            </a:lvl3pPr>
            <a:lvl4pPr>
              <a:spcBef>
                <a:spcPts val="200"/>
              </a:spcBef>
              <a:spcAft>
                <a:spcPts val="400"/>
              </a:spcAft>
              <a:defRPr sz="700" kern="0" spc="0">
                <a:latin typeface="Calibri" panose="020F0502020204030204" pitchFamily="34" charset="0"/>
              </a:defRPr>
            </a:lvl4pPr>
            <a:lvl5pPr>
              <a:spcBef>
                <a:spcPts val="200"/>
              </a:spcBef>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0"/>
          <p:cNvSpPr>
            <a:spLocks noGrp="1"/>
          </p:cNvSpPr>
          <p:nvPr>
            <p:ph type="body" sz="quarter" idx="19"/>
          </p:nvPr>
        </p:nvSpPr>
        <p:spPr>
          <a:xfrm>
            <a:off x="539496" y="1713832"/>
            <a:ext cx="6418144" cy="335628"/>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2" name="Content Placeholder 7"/>
          <p:cNvSpPr>
            <a:spLocks noGrp="1"/>
          </p:cNvSpPr>
          <p:nvPr>
            <p:ph sz="quarter" idx="17" hasCustomPrompt="1"/>
          </p:nvPr>
        </p:nvSpPr>
        <p:spPr>
          <a:xfrm>
            <a:off x="7126940" y="1713831"/>
            <a:ext cx="1477561" cy="3225720"/>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cxnSp>
        <p:nvCxnSpPr>
          <p:cNvPr id="18" name="Straight Connector 17"/>
          <p:cNvCxnSpPr/>
          <p:nvPr userDrawn="1"/>
        </p:nvCxnSpPr>
        <p:spPr>
          <a:xfrm>
            <a:off x="7042289" y="1713831"/>
            <a:ext cx="0" cy="322572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15" name="Picture Placeholder 5"/>
          <p:cNvSpPr>
            <a:spLocks noGrp="1"/>
          </p:cNvSpPr>
          <p:nvPr>
            <p:ph type="pic" sz="quarter" idx="22"/>
          </p:nvPr>
        </p:nvSpPr>
        <p:spPr>
          <a:xfrm>
            <a:off x="539496" y="2111961"/>
            <a:ext cx="641908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23"/>
          </p:nvPr>
        </p:nvSpPr>
        <p:spPr>
          <a:xfrm>
            <a:off x="7123173"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722800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 3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40241" y="576239"/>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a:xfrm>
            <a:off x="232521" y="5379409"/>
            <a:ext cx="5822950" cy="82550"/>
          </a:xfrm>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a:xfrm>
            <a:off x="8690721" y="5379409"/>
            <a:ext cx="220663" cy="82550"/>
          </a:xfrm>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40241" y="2254417"/>
            <a:ext cx="3701510" cy="2685302"/>
          </a:xfrm>
        </p:spPr>
        <p:txBody>
          <a:bodyPr/>
          <a:lstStyle>
            <a:lvl1pPr>
              <a:lnSpc>
                <a:spcPct val="120000"/>
              </a:lnSpc>
              <a:spcAft>
                <a:spcPts val="600"/>
              </a:spcAft>
              <a:defRPr sz="1000" kern="0" spc="0">
                <a:latin typeface="Calibri" panose="020F0502020204030204" pitchFamily="34" charset="0"/>
              </a:defRPr>
            </a:lvl1pPr>
            <a:lvl2pPr>
              <a:lnSpc>
                <a:spcPct val="120000"/>
              </a:lnSpc>
              <a:spcAft>
                <a:spcPts val="600"/>
              </a:spcAft>
              <a:defRPr sz="900" kern="0" spc="0">
                <a:latin typeface="Calibri" panose="020F0502020204030204" pitchFamily="34" charset="0"/>
              </a:defRPr>
            </a:lvl2pPr>
            <a:lvl3pPr>
              <a:lnSpc>
                <a:spcPct val="120000"/>
              </a:lnSpc>
              <a:spcAft>
                <a:spcPts val="600"/>
              </a:spcAft>
              <a:defRPr sz="800" kern="0" spc="0">
                <a:latin typeface="Calibri" panose="020F0502020204030204" pitchFamily="34" charset="0"/>
              </a:defRPr>
            </a:lvl3pPr>
            <a:lvl4pPr>
              <a:lnSpc>
                <a:spcPct val="120000"/>
              </a:lnSpc>
              <a:spcAft>
                <a:spcPts val="600"/>
              </a:spcAft>
              <a:defRPr sz="700" kern="0" spc="0">
                <a:latin typeface="Calibri" panose="020F0502020204030204" pitchFamily="34" charset="0"/>
              </a:defRPr>
            </a:lvl4pPr>
            <a:lvl5pPr>
              <a:lnSpc>
                <a:spcPct val="120000"/>
              </a:lnSpc>
              <a:spcAft>
                <a:spcPts val="6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10"/>
          <p:cNvSpPr>
            <a:spLocks noGrp="1"/>
          </p:cNvSpPr>
          <p:nvPr>
            <p:ph type="body" sz="quarter" idx="19"/>
          </p:nvPr>
        </p:nvSpPr>
        <p:spPr>
          <a:xfrm>
            <a:off x="540241" y="1713998"/>
            <a:ext cx="3701510" cy="337108"/>
          </a:xfrm>
        </p:spPr>
        <p:txBody>
          <a:bodyPr tIns="45720" anchor="b"/>
          <a:lstStyle>
            <a:lvl1pPr marL="0" indent="0">
              <a:lnSpc>
                <a:spcPct val="95000"/>
              </a:lnSpc>
              <a:spcAft>
                <a:spcPts val="400"/>
              </a:spcAft>
              <a:buNone/>
              <a:defRPr sz="1400" b="0" cap="none" baseline="0">
                <a:solidFill>
                  <a:schemeClr val="accent1"/>
                </a:solidFill>
                <a:latin typeface="Calibri" panose="020F0502020204030204"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40241" y="914567"/>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22"/>
          </p:nvPr>
        </p:nvSpPr>
        <p:spPr>
          <a:xfrm>
            <a:off x="540241" y="2148190"/>
            <a:ext cx="3702255"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2" name="Picture Placeholder 5"/>
          <p:cNvSpPr>
            <a:spLocks noGrp="1"/>
          </p:cNvSpPr>
          <p:nvPr>
            <p:ph type="pic" sz="quarter" idx="26"/>
          </p:nvPr>
        </p:nvSpPr>
        <p:spPr>
          <a:xfrm>
            <a:off x="4568173" y="1714165"/>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3" name="Content Placeholder 7"/>
          <p:cNvSpPr>
            <a:spLocks noGrp="1"/>
          </p:cNvSpPr>
          <p:nvPr>
            <p:ph sz="quarter" idx="27" hasCustomPrompt="1"/>
          </p:nvPr>
        </p:nvSpPr>
        <p:spPr>
          <a:xfrm>
            <a:off x="4903739" y="2254417"/>
            <a:ext cx="3701510" cy="2685302"/>
          </a:xfrm>
        </p:spPr>
        <p:txBody>
          <a:bodyPr/>
          <a:lstStyle>
            <a:lvl1pPr>
              <a:lnSpc>
                <a:spcPct val="120000"/>
              </a:lnSpc>
              <a:spcAft>
                <a:spcPts val="600"/>
              </a:spcAft>
              <a:defRPr sz="1000" kern="0" spc="0">
                <a:latin typeface="Calibri" panose="020F0502020204030204" pitchFamily="34" charset="0"/>
              </a:defRPr>
            </a:lvl1pPr>
            <a:lvl2pPr>
              <a:lnSpc>
                <a:spcPct val="120000"/>
              </a:lnSpc>
              <a:spcAft>
                <a:spcPts val="600"/>
              </a:spcAft>
              <a:defRPr sz="900" kern="0" spc="0">
                <a:latin typeface="Calibri" panose="020F0502020204030204" pitchFamily="34" charset="0"/>
              </a:defRPr>
            </a:lvl2pPr>
            <a:lvl3pPr>
              <a:lnSpc>
                <a:spcPct val="120000"/>
              </a:lnSpc>
              <a:spcAft>
                <a:spcPts val="600"/>
              </a:spcAft>
              <a:defRPr sz="800" kern="0" spc="0">
                <a:latin typeface="Calibri" panose="020F0502020204030204" pitchFamily="34" charset="0"/>
              </a:defRPr>
            </a:lvl3pPr>
            <a:lvl4pPr>
              <a:lnSpc>
                <a:spcPct val="120000"/>
              </a:lnSpc>
              <a:spcAft>
                <a:spcPts val="600"/>
              </a:spcAft>
              <a:defRPr sz="700" kern="0" spc="0">
                <a:latin typeface="Calibri" panose="020F0502020204030204" pitchFamily="34" charset="0"/>
              </a:defRPr>
            </a:lvl4pPr>
            <a:lvl5pPr>
              <a:lnSpc>
                <a:spcPct val="120000"/>
              </a:lnSpc>
              <a:spcAft>
                <a:spcPts val="6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Text Placeholder 10"/>
          <p:cNvSpPr>
            <a:spLocks noGrp="1"/>
          </p:cNvSpPr>
          <p:nvPr>
            <p:ph type="body" sz="quarter" idx="28"/>
          </p:nvPr>
        </p:nvSpPr>
        <p:spPr>
          <a:xfrm>
            <a:off x="4903739" y="1713998"/>
            <a:ext cx="3701510" cy="337108"/>
          </a:xfrm>
        </p:spPr>
        <p:txBody>
          <a:bodyPr tIns="45720" anchor="b"/>
          <a:lstStyle>
            <a:lvl1pPr marL="0" indent="0">
              <a:lnSpc>
                <a:spcPct val="95000"/>
              </a:lnSpc>
              <a:spcAft>
                <a:spcPts val="400"/>
              </a:spcAft>
              <a:buNone/>
              <a:defRPr sz="1400" b="0" cap="none" baseline="0">
                <a:solidFill>
                  <a:schemeClr val="accent1"/>
                </a:solidFill>
                <a:latin typeface="Calibri" panose="020F0502020204030204" pitchFamily="34" charset="0"/>
              </a:defRPr>
            </a:lvl1pPr>
          </a:lstStyle>
          <a:p>
            <a:pPr lvl="0"/>
            <a:r>
              <a:rPr lang="en-US" dirty="0"/>
              <a:t>Click to edit Master text styles</a:t>
            </a:r>
          </a:p>
        </p:txBody>
      </p:sp>
      <p:sp>
        <p:nvSpPr>
          <p:cNvPr id="25" name="Picture Placeholder 5"/>
          <p:cNvSpPr>
            <a:spLocks noGrp="1"/>
          </p:cNvSpPr>
          <p:nvPr>
            <p:ph type="pic" sz="quarter" idx="29"/>
          </p:nvPr>
        </p:nvSpPr>
        <p:spPr>
          <a:xfrm>
            <a:off x="4902994" y="2148190"/>
            <a:ext cx="3702255"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226826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 3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539496" y="1713831"/>
            <a:ext cx="5266515"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202723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 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8" name="Picture Placeholder 5"/>
          <p:cNvSpPr>
            <a:spLocks noGrp="1"/>
          </p:cNvSpPr>
          <p:nvPr>
            <p:ph type="pic" sz="quarter" idx="17"/>
          </p:nvPr>
        </p:nvSpPr>
        <p:spPr>
          <a:xfrm>
            <a:off x="3168182"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93798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576072"/>
            <a:ext cx="8065008" cy="208219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6"/>
          <p:cNvSpPr>
            <a:spLocks noGrp="1"/>
          </p:cNvSpPr>
          <p:nvPr>
            <p:ph sz="quarter" idx="14"/>
          </p:nvPr>
        </p:nvSpPr>
        <p:spPr>
          <a:xfrm>
            <a:off x="539496" y="2857356"/>
            <a:ext cx="8065008" cy="208219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55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 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3" name="Content Placeholder 7"/>
          <p:cNvSpPr>
            <a:spLocks noGrp="1"/>
          </p:cNvSpPr>
          <p:nvPr>
            <p:ph sz="quarter" idx="19" hasCustomPrompt="1"/>
          </p:nvPr>
        </p:nvSpPr>
        <p:spPr>
          <a:xfrm>
            <a:off x="539496"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20" hasCustomPrompt="1"/>
          </p:nvPr>
        </p:nvSpPr>
        <p:spPr>
          <a:xfrm>
            <a:off x="3337988"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21" hasCustomPrompt="1"/>
          </p:nvPr>
        </p:nvSpPr>
        <p:spPr>
          <a:xfrm>
            <a:off x="6136481" y="3394217"/>
            <a:ext cx="2468022" cy="154533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Picture Placeholder 5"/>
          <p:cNvSpPr>
            <a:spLocks noGrp="1"/>
          </p:cNvSpPr>
          <p:nvPr>
            <p:ph type="pic" sz="quarter" idx="22"/>
          </p:nvPr>
        </p:nvSpPr>
        <p:spPr>
          <a:xfrm>
            <a:off x="3168181"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7" name="Picture Placeholder 5"/>
          <p:cNvSpPr>
            <a:spLocks noGrp="1"/>
          </p:cNvSpPr>
          <p:nvPr>
            <p:ph type="pic" sz="quarter" idx="23"/>
          </p:nvPr>
        </p:nvSpPr>
        <p:spPr>
          <a:xfrm>
            <a:off x="5966673" y="3394217"/>
            <a:ext cx="9144" cy="154533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617140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 3">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1713831"/>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1713831"/>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1713831"/>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1713998"/>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1713998"/>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6" name="Content Placeholder 7"/>
          <p:cNvSpPr>
            <a:spLocks noGrp="1"/>
          </p:cNvSpPr>
          <p:nvPr>
            <p:ph sz="quarter" idx="19" hasCustomPrompt="1"/>
          </p:nvPr>
        </p:nvSpPr>
        <p:spPr>
          <a:xfrm>
            <a:off x="539497" y="2857404"/>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Content Placeholder 7"/>
          <p:cNvSpPr>
            <a:spLocks noGrp="1"/>
          </p:cNvSpPr>
          <p:nvPr>
            <p:ph sz="quarter" idx="20" hasCustomPrompt="1"/>
          </p:nvPr>
        </p:nvSpPr>
        <p:spPr>
          <a:xfrm>
            <a:off x="3337989" y="2857404"/>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8" name="Content Placeholder 7"/>
          <p:cNvSpPr>
            <a:spLocks noGrp="1"/>
          </p:cNvSpPr>
          <p:nvPr>
            <p:ph sz="quarter" idx="21" hasCustomPrompt="1"/>
          </p:nvPr>
        </p:nvSpPr>
        <p:spPr>
          <a:xfrm>
            <a:off x="6136482" y="2857404"/>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9" name="Picture Placeholder 5"/>
          <p:cNvSpPr>
            <a:spLocks noGrp="1"/>
          </p:cNvSpPr>
          <p:nvPr>
            <p:ph type="pic" sz="quarter" idx="22"/>
          </p:nvPr>
        </p:nvSpPr>
        <p:spPr>
          <a:xfrm>
            <a:off x="3168182" y="2857404"/>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0" name="Picture Placeholder 5"/>
          <p:cNvSpPr>
            <a:spLocks noGrp="1"/>
          </p:cNvSpPr>
          <p:nvPr>
            <p:ph type="pic" sz="quarter" idx="23"/>
          </p:nvPr>
        </p:nvSpPr>
        <p:spPr>
          <a:xfrm>
            <a:off x="5966674" y="2857404"/>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1" name="Content Placeholder 7"/>
          <p:cNvSpPr>
            <a:spLocks noGrp="1"/>
          </p:cNvSpPr>
          <p:nvPr>
            <p:ph sz="quarter" idx="24" hasCustomPrompt="1"/>
          </p:nvPr>
        </p:nvSpPr>
        <p:spPr>
          <a:xfrm>
            <a:off x="539496" y="4001260"/>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2" name="Content Placeholder 7"/>
          <p:cNvSpPr>
            <a:spLocks noGrp="1"/>
          </p:cNvSpPr>
          <p:nvPr>
            <p:ph sz="quarter" idx="25" hasCustomPrompt="1"/>
          </p:nvPr>
        </p:nvSpPr>
        <p:spPr>
          <a:xfrm>
            <a:off x="3337988" y="4001260"/>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Content Placeholder 7"/>
          <p:cNvSpPr>
            <a:spLocks noGrp="1"/>
          </p:cNvSpPr>
          <p:nvPr>
            <p:ph sz="quarter" idx="26" hasCustomPrompt="1"/>
          </p:nvPr>
        </p:nvSpPr>
        <p:spPr>
          <a:xfrm>
            <a:off x="6136481" y="4001260"/>
            <a:ext cx="2468022" cy="100584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4" name="Picture Placeholder 5"/>
          <p:cNvSpPr>
            <a:spLocks noGrp="1"/>
          </p:cNvSpPr>
          <p:nvPr>
            <p:ph type="pic" sz="quarter" idx="27"/>
          </p:nvPr>
        </p:nvSpPr>
        <p:spPr>
          <a:xfrm>
            <a:off x="3168181" y="4001260"/>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5" name="Picture Placeholder 5"/>
          <p:cNvSpPr>
            <a:spLocks noGrp="1"/>
          </p:cNvSpPr>
          <p:nvPr>
            <p:ph type="pic" sz="quarter" idx="28"/>
          </p:nvPr>
        </p:nvSpPr>
        <p:spPr>
          <a:xfrm>
            <a:off x="5966673" y="4001260"/>
            <a:ext cx="9144" cy="1005840"/>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949363286"/>
      </p:ext>
    </p:extLst>
  </p:cSld>
  <p:clrMapOvr>
    <a:masterClrMapping/>
  </p:clrMapOvr>
  <p:extLst>
    <p:ext uri="{DCECCB84-F9BA-43D5-87BE-67443E8EF086}">
      <p15:sldGuideLst xmlns:p15="http://schemas.microsoft.com/office/powerpoint/2012/main" xmlns="">
        <p15:guide id="1" orient="horz" pos="180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576072"/>
            <a:ext cx="2468022" cy="4363481"/>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576072"/>
            <a:ext cx="2468022" cy="4363481"/>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576072"/>
            <a:ext cx="2468022" cy="4363481"/>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576298"/>
            <a:ext cx="9144" cy="4363255"/>
          </a:xfrm>
          <a:solidFill>
            <a:srgbClr val="D1D3D4"/>
          </a:solidFill>
        </p:spPr>
        <p:txBody>
          <a:bodyPr/>
          <a:lstStyle>
            <a:lvl1pPr marL="0" indent="0">
              <a:buNone/>
              <a:defRPr sz="100"/>
            </a:lvl1pPr>
          </a:lstStyle>
          <a:p>
            <a:endParaRPr lang="en-US" dirty="0"/>
          </a:p>
        </p:txBody>
      </p:sp>
      <p:sp>
        <p:nvSpPr>
          <p:cNvPr id="29" name="Picture Placeholder 5"/>
          <p:cNvSpPr>
            <a:spLocks noGrp="1"/>
          </p:cNvSpPr>
          <p:nvPr>
            <p:ph type="pic" sz="quarter" idx="18"/>
          </p:nvPr>
        </p:nvSpPr>
        <p:spPr>
          <a:xfrm>
            <a:off x="5966674" y="576298"/>
            <a:ext cx="9144" cy="4363255"/>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1596603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umns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576072"/>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576072"/>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576072"/>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576298"/>
            <a:ext cx="9144" cy="2082089"/>
          </a:xfrm>
          <a:solidFill>
            <a:srgbClr val="D1D3D4"/>
          </a:solidFill>
        </p:spPr>
        <p:txBody>
          <a:bodyPr/>
          <a:lstStyle>
            <a:lvl1pPr marL="0" indent="0">
              <a:buNone/>
              <a:defRPr sz="100"/>
            </a:lvl1pPr>
          </a:lstStyle>
          <a:p>
            <a:endParaRPr lang="en-US" dirty="0"/>
          </a:p>
        </p:txBody>
      </p:sp>
      <p:sp>
        <p:nvSpPr>
          <p:cNvPr id="29" name="Picture Placeholder 5"/>
          <p:cNvSpPr>
            <a:spLocks noGrp="1"/>
          </p:cNvSpPr>
          <p:nvPr>
            <p:ph type="pic" sz="quarter" idx="18"/>
          </p:nvPr>
        </p:nvSpPr>
        <p:spPr>
          <a:xfrm>
            <a:off x="5966674" y="576298"/>
            <a:ext cx="9144" cy="2082089"/>
          </a:xfrm>
          <a:solidFill>
            <a:srgbClr val="D1D3D4"/>
          </a:solidFill>
        </p:spPr>
        <p:txBody>
          <a:bodyPr/>
          <a:lstStyle>
            <a:lvl1pPr marL="0" indent="0">
              <a:buNone/>
              <a:defRPr sz="100"/>
            </a:lvl1pPr>
          </a:lstStyle>
          <a:p>
            <a:endParaRPr lang="en-US" dirty="0"/>
          </a:p>
        </p:txBody>
      </p:sp>
      <p:sp>
        <p:nvSpPr>
          <p:cNvPr id="35" name="Content Placeholder 7"/>
          <p:cNvSpPr>
            <a:spLocks noGrp="1"/>
          </p:cNvSpPr>
          <p:nvPr>
            <p:ph sz="quarter" idx="19" hasCustomPrompt="1"/>
          </p:nvPr>
        </p:nvSpPr>
        <p:spPr>
          <a:xfrm>
            <a:off x="539497" y="2857356"/>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6" name="Content Placeholder 7"/>
          <p:cNvSpPr>
            <a:spLocks noGrp="1"/>
          </p:cNvSpPr>
          <p:nvPr>
            <p:ph sz="quarter" idx="20" hasCustomPrompt="1"/>
          </p:nvPr>
        </p:nvSpPr>
        <p:spPr>
          <a:xfrm>
            <a:off x="3337989" y="2857356"/>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7" name="Content Placeholder 7"/>
          <p:cNvSpPr>
            <a:spLocks noGrp="1"/>
          </p:cNvSpPr>
          <p:nvPr>
            <p:ph sz="quarter" idx="21" hasCustomPrompt="1"/>
          </p:nvPr>
        </p:nvSpPr>
        <p:spPr>
          <a:xfrm>
            <a:off x="6136482" y="2857356"/>
            <a:ext cx="2468022"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8" name="Picture Placeholder 5"/>
          <p:cNvSpPr>
            <a:spLocks noGrp="1"/>
          </p:cNvSpPr>
          <p:nvPr>
            <p:ph type="pic" sz="quarter" idx="22"/>
          </p:nvPr>
        </p:nvSpPr>
        <p:spPr>
          <a:xfrm>
            <a:off x="3168182" y="2857464"/>
            <a:ext cx="9144" cy="2082089"/>
          </a:xfrm>
          <a:solidFill>
            <a:srgbClr val="D1D3D4"/>
          </a:solidFill>
        </p:spPr>
        <p:txBody>
          <a:bodyPr/>
          <a:lstStyle>
            <a:lvl1pPr marL="0" indent="0">
              <a:buNone/>
              <a:defRPr sz="100"/>
            </a:lvl1pPr>
          </a:lstStyle>
          <a:p>
            <a:endParaRPr lang="en-US" dirty="0"/>
          </a:p>
        </p:txBody>
      </p:sp>
      <p:sp>
        <p:nvSpPr>
          <p:cNvPr id="39" name="Picture Placeholder 5"/>
          <p:cNvSpPr>
            <a:spLocks noGrp="1"/>
          </p:cNvSpPr>
          <p:nvPr>
            <p:ph type="pic" sz="quarter" idx="23"/>
          </p:nvPr>
        </p:nvSpPr>
        <p:spPr>
          <a:xfrm>
            <a:off x="5966674" y="2857464"/>
            <a:ext cx="9144" cy="2082089"/>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1552881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 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576072"/>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576072"/>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576072"/>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8" name="Picture Placeholder 5"/>
          <p:cNvSpPr>
            <a:spLocks noGrp="1"/>
          </p:cNvSpPr>
          <p:nvPr>
            <p:ph type="pic" sz="quarter" idx="17"/>
          </p:nvPr>
        </p:nvSpPr>
        <p:spPr>
          <a:xfrm>
            <a:off x="3168182" y="576299"/>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18"/>
          </p:nvPr>
        </p:nvSpPr>
        <p:spPr>
          <a:xfrm>
            <a:off x="5966674" y="576299"/>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1" name="Content Placeholder 7"/>
          <p:cNvSpPr>
            <a:spLocks noGrp="1"/>
          </p:cNvSpPr>
          <p:nvPr userDrawn="1">
            <p:ph sz="quarter" idx="19" hasCustomPrompt="1"/>
          </p:nvPr>
        </p:nvSpPr>
        <p:spPr>
          <a:xfrm>
            <a:off x="539497" y="3667819"/>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Content Placeholder 7"/>
          <p:cNvSpPr>
            <a:spLocks noGrp="1"/>
          </p:cNvSpPr>
          <p:nvPr userDrawn="1">
            <p:ph sz="quarter" idx="20" hasCustomPrompt="1"/>
          </p:nvPr>
        </p:nvSpPr>
        <p:spPr>
          <a:xfrm>
            <a:off x="3337989" y="3667819"/>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userDrawn="1">
            <p:ph sz="quarter" idx="21" hasCustomPrompt="1"/>
          </p:nvPr>
        </p:nvSpPr>
        <p:spPr>
          <a:xfrm>
            <a:off x="6136482" y="3667819"/>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Picture Placeholder 5"/>
          <p:cNvSpPr>
            <a:spLocks noGrp="1"/>
          </p:cNvSpPr>
          <p:nvPr userDrawn="1">
            <p:ph type="pic" sz="quarter" idx="22"/>
          </p:nvPr>
        </p:nvSpPr>
        <p:spPr>
          <a:xfrm>
            <a:off x="3168182" y="3667888"/>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5" name="Picture Placeholder 5"/>
          <p:cNvSpPr>
            <a:spLocks noGrp="1"/>
          </p:cNvSpPr>
          <p:nvPr userDrawn="1">
            <p:ph type="pic" sz="quarter" idx="23"/>
          </p:nvPr>
        </p:nvSpPr>
        <p:spPr>
          <a:xfrm>
            <a:off x="5966674" y="3667888"/>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6" name="Content Placeholder 7"/>
          <p:cNvSpPr>
            <a:spLocks noGrp="1"/>
          </p:cNvSpPr>
          <p:nvPr>
            <p:ph sz="quarter" idx="24" hasCustomPrompt="1"/>
          </p:nvPr>
        </p:nvSpPr>
        <p:spPr>
          <a:xfrm>
            <a:off x="539497" y="2118373"/>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7" name="Content Placeholder 7"/>
          <p:cNvSpPr>
            <a:spLocks noGrp="1"/>
          </p:cNvSpPr>
          <p:nvPr>
            <p:ph sz="quarter" idx="25" hasCustomPrompt="1"/>
          </p:nvPr>
        </p:nvSpPr>
        <p:spPr>
          <a:xfrm>
            <a:off x="3337989" y="2118373"/>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0" name="Content Placeholder 7"/>
          <p:cNvSpPr>
            <a:spLocks noGrp="1"/>
          </p:cNvSpPr>
          <p:nvPr>
            <p:ph sz="quarter" idx="26" hasCustomPrompt="1"/>
          </p:nvPr>
        </p:nvSpPr>
        <p:spPr>
          <a:xfrm>
            <a:off x="6136482" y="2118373"/>
            <a:ext cx="2468022" cy="1340835"/>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Picture Placeholder 5"/>
          <p:cNvSpPr>
            <a:spLocks noGrp="1"/>
          </p:cNvSpPr>
          <p:nvPr>
            <p:ph type="pic" sz="quarter" idx="27"/>
          </p:nvPr>
        </p:nvSpPr>
        <p:spPr>
          <a:xfrm>
            <a:off x="3168182" y="2118373"/>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32" name="Picture Placeholder 5"/>
          <p:cNvSpPr>
            <a:spLocks noGrp="1"/>
          </p:cNvSpPr>
          <p:nvPr>
            <p:ph type="pic" sz="quarter" idx="28"/>
          </p:nvPr>
        </p:nvSpPr>
        <p:spPr>
          <a:xfrm>
            <a:off x="5966674" y="2118373"/>
            <a:ext cx="9144" cy="1340766"/>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977710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 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2183606"/>
            <a:ext cx="2961421" cy="275594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10"/>
          <p:cNvSpPr>
            <a:spLocks noGrp="1"/>
          </p:cNvSpPr>
          <p:nvPr>
            <p:ph type="body" sz="quarter" idx="19"/>
          </p:nvPr>
        </p:nvSpPr>
        <p:spPr>
          <a:xfrm>
            <a:off x="539497" y="1713831"/>
            <a:ext cx="2961421" cy="337108"/>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5" name="Text Placeholder 9"/>
          <p:cNvSpPr>
            <a:spLocks noGrp="1"/>
          </p:cNvSpPr>
          <p:nvPr>
            <p:ph type="body" sz="quarter" idx="21"/>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7" name="Content Placeholder 7"/>
          <p:cNvSpPr>
            <a:spLocks noGrp="1"/>
          </p:cNvSpPr>
          <p:nvPr>
            <p:ph sz="quarter" idx="17" hasCustomPrompt="1"/>
          </p:nvPr>
        </p:nvSpPr>
        <p:spPr>
          <a:xfrm>
            <a:off x="7126940" y="1713831"/>
            <a:ext cx="1477561" cy="3225720"/>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cxnSp>
        <p:nvCxnSpPr>
          <p:cNvPr id="21" name="Straight Connector 20"/>
          <p:cNvCxnSpPr/>
          <p:nvPr userDrawn="1"/>
        </p:nvCxnSpPr>
        <p:spPr>
          <a:xfrm>
            <a:off x="7042289" y="1713831"/>
            <a:ext cx="0" cy="322572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23" name="Content Placeholder 7"/>
          <p:cNvSpPr>
            <a:spLocks noGrp="1"/>
          </p:cNvSpPr>
          <p:nvPr>
            <p:ph sz="quarter" idx="22" hasCustomPrompt="1"/>
          </p:nvPr>
        </p:nvSpPr>
        <p:spPr>
          <a:xfrm>
            <a:off x="3996219" y="2183606"/>
            <a:ext cx="2961421" cy="2755946"/>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Text Placeholder 10"/>
          <p:cNvSpPr>
            <a:spLocks noGrp="1"/>
          </p:cNvSpPr>
          <p:nvPr>
            <p:ph type="body" sz="quarter" idx="23"/>
          </p:nvPr>
        </p:nvSpPr>
        <p:spPr>
          <a:xfrm>
            <a:off x="3996219" y="1713831"/>
            <a:ext cx="2961421" cy="337108"/>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22" name="Picture Placeholder 5"/>
          <p:cNvSpPr>
            <a:spLocks noGrp="1"/>
          </p:cNvSpPr>
          <p:nvPr>
            <p:ph type="pic" sz="quarter" idx="24"/>
          </p:nvPr>
        </p:nvSpPr>
        <p:spPr>
          <a:xfrm>
            <a:off x="3743997"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6" name="Picture Placeholder 5"/>
          <p:cNvSpPr>
            <a:spLocks noGrp="1"/>
          </p:cNvSpPr>
          <p:nvPr>
            <p:ph type="pic" sz="quarter" idx="25"/>
          </p:nvPr>
        </p:nvSpPr>
        <p:spPr>
          <a:xfrm>
            <a:off x="539497" y="2112701"/>
            <a:ext cx="2962656"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9" name="Picture Placeholder 5"/>
          <p:cNvSpPr>
            <a:spLocks noGrp="1"/>
          </p:cNvSpPr>
          <p:nvPr>
            <p:ph type="pic" sz="quarter" idx="26"/>
          </p:nvPr>
        </p:nvSpPr>
        <p:spPr>
          <a:xfrm>
            <a:off x="7123173"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6" name="Picture Placeholder 5"/>
          <p:cNvSpPr>
            <a:spLocks noGrp="1"/>
          </p:cNvSpPr>
          <p:nvPr>
            <p:ph type="pic" sz="quarter" idx="27"/>
          </p:nvPr>
        </p:nvSpPr>
        <p:spPr>
          <a:xfrm>
            <a:off x="3996219" y="2112701"/>
            <a:ext cx="2962656"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943771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s - 8">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2961419" cy="3225720"/>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2" name="Content Placeholder 7"/>
          <p:cNvSpPr>
            <a:spLocks noGrp="1"/>
          </p:cNvSpPr>
          <p:nvPr>
            <p:ph sz="quarter" idx="15" hasCustomPrompt="1"/>
          </p:nvPr>
        </p:nvSpPr>
        <p:spPr>
          <a:xfrm>
            <a:off x="3996219" y="1713831"/>
            <a:ext cx="2961422" cy="3225720"/>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7" hasCustomPrompt="1"/>
          </p:nvPr>
        </p:nvSpPr>
        <p:spPr>
          <a:xfrm>
            <a:off x="7126940" y="1713831"/>
            <a:ext cx="1477561" cy="3225720"/>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Picture Placeholder 5"/>
          <p:cNvSpPr>
            <a:spLocks noGrp="1"/>
          </p:cNvSpPr>
          <p:nvPr>
            <p:ph type="pic" sz="quarter" idx="26"/>
          </p:nvPr>
        </p:nvSpPr>
        <p:spPr>
          <a:xfrm>
            <a:off x="7123173"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3" name="Picture Placeholder 5"/>
          <p:cNvSpPr>
            <a:spLocks noGrp="1"/>
          </p:cNvSpPr>
          <p:nvPr>
            <p:ph type="pic" sz="quarter" idx="24"/>
          </p:nvPr>
        </p:nvSpPr>
        <p:spPr>
          <a:xfrm>
            <a:off x="3743996"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4" name="Picture Placeholder 5"/>
          <p:cNvSpPr>
            <a:spLocks noGrp="1"/>
          </p:cNvSpPr>
          <p:nvPr>
            <p:ph type="pic" sz="quarter" idx="27"/>
          </p:nvPr>
        </p:nvSpPr>
        <p:spPr>
          <a:xfrm>
            <a:off x="7035835" y="1713831"/>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23508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 9">
    <p:bg>
      <p:bgPr>
        <a:solidFill>
          <a:schemeClr val="bg1"/>
        </a:solidFill>
        <a:effectLst/>
      </p:bgPr>
    </p:bg>
    <p:spTree>
      <p:nvGrpSpPr>
        <p:cNvPr id="1" name=""/>
        <p:cNvGrpSpPr/>
        <p:nvPr/>
      </p:nvGrpSpPr>
      <p:grpSpPr>
        <a:xfrm>
          <a:off x="0" y="0"/>
          <a:ext cx="0" cy="0"/>
          <a:chOff x="0" y="0"/>
          <a:chExt cx="0" cy="0"/>
        </a:xfrm>
      </p:grpSpPr>
      <p:sp>
        <p:nvSpPr>
          <p:cNvPr id="22" name="Content Placeholder 7"/>
          <p:cNvSpPr>
            <a:spLocks noGrp="1"/>
          </p:cNvSpPr>
          <p:nvPr>
            <p:ph sz="quarter" idx="15" hasCustomPrompt="1"/>
          </p:nvPr>
        </p:nvSpPr>
        <p:spPr>
          <a:xfrm>
            <a:off x="2186359" y="1713832"/>
            <a:ext cx="2961422" cy="3225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643086" y="1713832"/>
            <a:ext cx="2961419" cy="3225719"/>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4" name="Content Placeholder 7"/>
          <p:cNvSpPr>
            <a:spLocks noGrp="1"/>
          </p:cNvSpPr>
          <p:nvPr>
            <p:ph sz="quarter" idx="17" hasCustomPrompt="1"/>
          </p:nvPr>
        </p:nvSpPr>
        <p:spPr>
          <a:xfrm>
            <a:off x="539498" y="1713832"/>
            <a:ext cx="1477561" cy="3225719"/>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Picture Placeholder 5"/>
          <p:cNvSpPr>
            <a:spLocks noGrp="1"/>
          </p:cNvSpPr>
          <p:nvPr>
            <p:ph type="pic" sz="quarter" idx="26"/>
          </p:nvPr>
        </p:nvSpPr>
        <p:spPr>
          <a:xfrm>
            <a:off x="539498"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3" name="Picture Placeholder 5"/>
          <p:cNvSpPr>
            <a:spLocks noGrp="1"/>
          </p:cNvSpPr>
          <p:nvPr>
            <p:ph type="pic" sz="quarter" idx="24"/>
          </p:nvPr>
        </p:nvSpPr>
        <p:spPr>
          <a:xfrm>
            <a:off x="5390862" y="1722975"/>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4" name="Picture Placeholder 5"/>
          <p:cNvSpPr>
            <a:spLocks noGrp="1"/>
          </p:cNvSpPr>
          <p:nvPr>
            <p:ph type="pic" sz="quarter" idx="27"/>
          </p:nvPr>
        </p:nvSpPr>
        <p:spPr>
          <a:xfrm>
            <a:off x="2097137" y="1713832"/>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0695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 10">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7" y="2183933"/>
            <a:ext cx="2468022" cy="275562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 name="Content Placeholder 7"/>
          <p:cNvSpPr>
            <a:spLocks noGrp="1"/>
          </p:cNvSpPr>
          <p:nvPr>
            <p:ph sz="quarter" idx="15" hasCustomPrompt="1"/>
          </p:nvPr>
        </p:nvSpPr>
        <p:spPr>
          <a:xfrm>
            <a:off x="3337989" y="2183933"/>
            <a:ext cx="2468022" cy="275562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Content Placeholder 7"/>
          <p:cNvSpPr>
            <a:spLocks noGrp="1"/>
          </p:cNvSpPr>
          <p:nvPr>
            <p:ph sz="quarter" idx="16" hasCustomPrompt="1"/>
          </p:nvPr>
        </p:nvSpPr>
        <p:spPr>
          <a:xfrm>
            <a:off x="6136482" y="2183933"/>
            <a:ext cx="2468022" cy="2755620"/>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10"/>
          <p:cNvSpPr>
            <a:spLocks noGrp="1"/>
          </p:cNvSpPr>
          <p:nvPr>
            <p:ph type="body" sz="quarter" idx="19"/>
          </p:nvPr>
        </p:nvSpPr>
        <p:spPr>
          <a:xfrm>
            <a:off x="539497" y="1713831"/>
            <a:ext cx="2468022" cy="336424"/>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2" name="Text Placeholder 10"/>
          <p:cNvSpPr>
            <a:spLocks noGrp="1"/>
          </p:cNvSpPr>
          <p:nvPr>
            <p:ph type="body" sz="quarter" idx="20"/>
          </p:nvPr>
        </p:nvSpPr>
        <p:spPr>
          <a:xfrm>
            <a:off x="3337990" y="1713831"/>
            <a:ext cx="2468022" cy="336424"/>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3" name="Text Placeholder 10"/>
          <p:cNvSpPr>
            <a:spLocks noGrp="1"/>
          </p:cNvSpPr>
          <p:nvPr>
            <p:ph type="body" sz="quarter" idx="21"/>
          </p:nvPr>
        </p:nvSpPr>
        <p:spPr>
          <a:xfrm>
            <a:off x="6136482" y="1713831"/>
            <a:ext cx="2468022" cy="336424"/>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18"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cxnSp>
        <p:nvCxnSpPr>
          <p:cNvPr id="29" name="Straight Connector 28"/>
          <p:cNvCxnSpPr/>
          <p:nvPr userDrawn="1"/>
        </p:nvCxnSpPr>
        <p:spPr>
          <a:xfrm>
            <a:off x="-450476" y="4939553"/>
            <a:ext cx="3429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25"/>
          </p:nvPr>
        </p:nvSpPr>
        <p:spPr>
          <a:xfrm>
            <a:off x="539497" y="2112522"/>
            <a:ext cx="2468880"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7" name="Picture Placeholder 5"/>
          <p:cNvSpPr>
            <a:spLocks noGrp="1"/>
          </p:cNvSpPr>
          <p:nvPr>
            <p:ph type="pic" sz="quarter" idx="26"/>
          </p:nvPr>
        </p:nvSpPr>
        <p:spPr>
          <a:xfrm>
            <a:off x="3337561" y="2112522"/>
            <a:ext cx="2468880"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2" name="Picture Placeholder 5"/>
          <p:cNvSpPr>
            <a:spLocks noGrp="1"/>
          </p:cNvSpPr>
          <p:nvPr>
            <p:ph type="pic" sz="quarter" idx="27"/>
          </p:nvPr>
        </p:nvSpPr>
        <p:spPr>
          <a:xfrm>
            <a:off x="6135624" y="2112522"/>
            <a:ext cx="2468880"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756190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s - 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3220104"/>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19"/>
          </p:nvPr>
        </p:nvSpPr>
        <p:spPr>
          <a:xfrm>
            <a:off x="4567430" y="1708380"/>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0"/>
          </p:nvPr>
        </p:nvSpPr>
        <p:spPr>
          <a:xfrm>
            <a:off x="6652680" y="1713998"/>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272704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7" name="Content Placeholder 6"/>
          <p:cNvSpPr>
            <a:spLocks noGrp="1"/>
          </p:cNvSpPr>
          <p:nvPr>
            <p:ph sz="quarter" idx="13"/>
          </p:nvPr>
        </p:nvSpPr>
        <p:spPr>
          <a:xfrm>
            <a:off x="539496" y="576072"/>
            <a:ext cx="8065008" cy="134083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6"/>
          <p:cNvSpPr>
            <a:spLocks noGrp="1"/>
          </p:cNvSpPr>
          <p:nvPr>
            <p:ph sz="quarter" idx="14"/>
          </p:nvPr>
        </p:nvSpPr>
        <p:spPr>
          <a:xfrm>
            <a:off x="539496" y="2121946"/>
            <a:ext cx="8065008" cy="134083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6"/>
          <p:cNvSpPr>
            <a:spLocks noGrp="1"/>
          </p:cNvSpPr>
          <p:nvPr>
            <p:ph sz="quarter" idx="15"/>
          </p:nvPr>
        </p:nvSpPr>
        <p:spPr>
          <a:xfrm>
            <a:off x="539496" y="3667819"/>
            <a:ext cx="8065008" cy="134083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972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 - 2">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1713831"/>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6" y="1713831"/>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9"/>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19"/>
          </p:nvPr>
        </p:nvSpPr>
        <p:spPr>
          <a:xfrm>
            <a:off x="4567430" y="1708381"/>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0"/>
          </p:nvPr>
        </p:nvSpPr>
        <p:spPr>
          <a:xfrm>
            <a:off x="6652680" y="1713999"/>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2" name="Content Placeholder 7"/>
          <p:cNvSpPr>
            <a:spLocks noGrp="1"/>
          </p:cNvSpPr>
          <p:nvPr>
            <p:ph sz="quarter" idx="21" hasCustomPrompt="1"/>
          </p:nvPr>
        </p:nvSpPr>
        <p:spPr>
          <a:xfrm>
            <a:off x="539496" y="3395834"/>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Content Placeholder 7"/>
          <p:cNvSpPr>
            <a:spLocks noGrp="1"/>
          </p:cNvSpPr>
          <p:nvPr>
            <p:ph sz="quarter" idx="22" hasCustomPrompt="1"/>
          </p:nvPr>
        </p:nvSpPr>
        <p:spPr>
          <a:xfrm>
            <a:off x="2624746" y="3395834"/>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4" name="Content Placeholder 7"/>
          <p:cNvSpPr>
            <a:spLocks noGrp="1"/>
          </p:cNvSpPr>
          <p:nvPr>
            <p:ph sz="quarter" idx="23" hasCustomPrompt="1"/>
          </p:nvPr>
        </p:nvSpPr>
        <p:spPr>
          <a:xfrm>
            <a:off x="4709996" y="3395834"/>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5" name="Content Placeholder 7"/>
          <p:cNvSpPr>
            <a:spLocks noGrp="1"/>
          </p:cNvSpPr>
          <p:nvPr>
            <p:ph sz="quarter" idx="24" hasCustomPrompt="1"/>
          </p:nvPr>
        </p:nvSpPr>
        <p:spPr>
          <a:xfrm>
            <a:off x="6795246" y="3395834"/>
            <a:ext cx="1809256" cy="1543719"/>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6" name="Picture Placeholder 5"/>
          <p:cNvSpPr>
            <a:spLocks noGrp="1"/>
          </p:cNvSpPr>
          <p:nvPr>
            <p:ph type="pic" sz="quarter" idx="25"/>
          </p:nvPr>
        </p:nvSpPr>
        <p:spPr>
          <a:xfrm>
            <a:off x="2482177" y="3393221"/>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7" name="Picture Placeholder 5"/>
          <p:cNvSpPr>
            <a:spLocks noGrp="1"/>
          </p:cNvSpPr>
          <p:nvPr>
            <p:ph type="pic" sz="quarter" idx="26"/>
          </p:nvPr>
        </p:nvSpPr>
        <p:spPr>
          <a:xfrm>
            <a:off x="4567427" y="3393221"/>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8" name="Picture Placeholder 5"/>
          <p:cNvSpPr>
            <a:spLocks noGrp="1"/>
          </p:cNvSpPr>
          <p:nvPr>
            <p:ph type="pic" sz="quarter" idx="27"/>
          </p:nvPr>
        </p:nvSpPr>
        <p:spPr>
          <a:xfrm>
            <a:off x="6652677" y="3393221"/>
            <a:ext cx="9144" cy="1546332"/>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95775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 - 3">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1713831"/>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1713831"/>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1713831"/>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8" name="Picture Placeholder 5"/>
          <p:cNvSpPr>
            <a:spLocks noGrp="1"/>
          </p:cNvSpPr>
          <p:nvPr>
            <p:ph type="pic" sz="quarter" idx="18"/>
          </p:nvPr>
        </p:nvSpPr>
        <p:spPr>
          <a:xfrm>
            <a:off x="2482180" y="1713998"/>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20" name="Picture Placeholder 5"/>
          <p:cNvSpPr>
            <a:spLocks noGrp="1"/>
          </p:cNvSpPr>
          <p:nvPr>
            <p:ph type="pic" sz="quarter" idx="19"/>
          </p:nvPr>
        </p:nvSpPr>
        <p:spPr>
          <a:xfrm>
            <a:off x="4567430" y="1708380"/>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0"/>
          </p:nvPr>
        </p:nvSpPr>
        <p:spPr>
          <a:xfrm>
            <a:off x="6652680" y="1713998"/>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56" name="Content Placeholder 7"/>
          <p:cNvSpPr>
            <a:spLocks noGrp="1"/>
          </p:cNvSpPr>
          <p:nvPr userDrawn="1">
            <p:ph sz="quarter" idx="21" hasCustomPrompt="1"/>
          </p:nvPr>
        </p:nvSpPr>
        <p:spPr>
          <a:xfrm>
            <a:off x="539499" y="2857687"/>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userDrawn="1">
            <p:ph sz="quarter" idx="22" hasCustomPrompt="1"/>
          </p:nvPr>
        </p:nvSpPr>
        <p:spPr>
          <a:xfrm>
            <a:off x="2624749" y="2857687"/>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Content Placeholder 7"/>
          <p:cNvSpPr>
            <a:spLocks noGrp="1"/>
          </p:cNvSpPr>
          <p:nvPr userDrawn="1">
            <p:ph sz="quarter" idx="23" hasCustomPrompt="1"/>
          </p:nvPr>
        </p:nvSpPr>
        <p:spPr>
          <a:xfrm>
            <a:off x="4709999" y="2857687"/>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9" name="Content Placeholder 7"/>
          <p:cNvSpPr>
            <a:spLocks noGrp="1"/>
          </p:cNvSpPr>
          <p:nvPr userDrawn="1">
            <p:ph sz="quarter" idx="24" hasCustomPrompt="1"/>
          </p:nvPr>
        </p:nvSpPr>
        <p:spPr>
          <a:xfrm>
            <a:off x="6795249" y="2857687"/>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0" name="Picture Placeholder 5"/>
          <p:cNvSpPr>
            <a:spLocks noGrp="1"/>
          </p:cNvSpPr>
          <p:nvPr userDrawn="1">
            <p:ph type="pic" sz="quarter" idx="25"/>
          </p:nvPr>
        </p:nvSpPr>
        <p:spPr>
          <a:xfrm>
            <a:off x="2482180" y="2855985"/>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61" name="Picture Placeholder 5"/>
          <p:cNvSpPr>
            <a:spLocks noGrp="1"/>
          </p:cNvSpPr>
          <p:nvPr userDrawn="1">
            <p:ph type="pic" sz="quarter" idx="26"/>
          </p:nvPr>
        </p:nvSpPr>
        <p:spPr>
          <a:xfrm>
            <a:off x="4567430" y="2855985"/>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62" name="Picture Placeholder 5"/>
          <p:cNvSpPr>
            <a:spLocks noGrp="1"/>
          </p:cNvSpPr>
          <p:nvPr userDrawn="1">
            <p:ph type="pic" sz="quarter" idx="27"/>
          </p:nvPr>
        </p:nvSpPr>
        <p:spPr>
          <a:xfrm>
            <a:off x="6652680" y="2855985"/>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70" name="Content Placeholder 7"/>
          <p:cNvSpPr>
            <a:spLocks noGrp="1"/>
          </p:cNvSpPr>
          <p:nvPr>
            <p:ph sz="quarter" idx="28" hasCustomPrompt="1"/>
          </p:nvPr>
        </p:nvSpPr>
        <p:spPr>
          <a:xfrm>
            <a:off x="539499" y="4001543"/>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1" name="Content Placeholder 7"/>
          <p:cNvSpPr>
            <a:spLocks noGrp="1"/>
          </p:cNvSpPr>
          <p:nvPr>
            <p:ph sz="quarter" idx="29" hasCustomPrompt="1"/>
          </p:nvPr>
        </p:nvSpPr>
        <p:spPr>
          <a:xfrm>
            <a:off x="2624749" y="4001543"/>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30" hasCustomPrompt="1"/>
          </p:nvPr>
        </p:nvSpPr>
        <p:spPr>
          <a:xfrm>
            <a:off x="4709999" y="4001543"/>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31" hasCustomPrompt="1"/>
          </p:nvPr>
        </p:nvSpPr>
        <p:spPr>
          <a:xfrm>
            <a:off x="6795249" y="4001543"/>
            <a:ext cx="1809256" cy="1005557"/>
          </a:xfrm>
        </p:spPr>
        <p:txBody>
          <a:bodyPr/>
          <a:lstStyle>
            <a:lvl1pPr>
              <a:lnSpc>
                <a:spcPct val="100000"/>
              </a:lnSpc>
              <a:spcAft>
                <a:spcPts val="400"/>
              </a:spcAft>
              <a:defRPr sz="1000" kern="0" spc="0">
                <a:latin typeface="Calibri" panose="020F0502020204030204" pitchFamily="34" charset="0"/>
              </a:defRPr>
            </a:lvl1pPr>
            <a:lvl2pPr>
              <a:lnSpc>
                <a:spcPct val="100000"/>
              </a:lnSpc>
              <a:spcAft>
                <a:spcPts val="400"/>
              </a:spcAft>
              <a:defRPr sz="900" kern="0" spc="0">
                <a:latin typeface="Calibri" panose="020F0502020204030204" pitchFamily="34" charset="0"/>
              </a:defRPr>
            </a:lvl2pPr>
            <a:lvl3pPr>
              <a:lnSpc>
                <a:spcPct val="100000"/>
              </a:lnSpc>
              <a:spcAft>
                <a:spcPts val="400"/>
              </a:spcAft>
              <a:defRPr sz="800" kern="0" spc="0">
                <a:latin typeface="Calibri" panose="020F0502020204030204" pitchFamily="34" charset="0"/>
              </a:defRPr>
            </a:lvl3pPr>
            <a:lvl4pPr>
              <a:lnSpc>
                <a:spcPct val="100000"/>
              </a:lnSpc>
              <a:spcAft>
                <a:spcPts val="400"/>
              </a:spcAft>
              <a:defRPr sz="700" kern="0" spc="0">
                <a:latin typeface="Calibri" panose="020F0502020204030204" pitchFamily="34" charset="0"/>
              </a:defRPr>
            </a:lvl4pPr>
            <a:lvl5pPr>
              <a:lnSpc>
                <a:spcPct val="100000"/>
              </a:lnSpc>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Picture Placeholder 5"/>
          <p:cNvSpPr>
            <a:spLocks noGrp="1"/>
          </p:cNvSpPr>
          <p:nvPr>
            <p:ph type="pic" sz="quarter" idx="32"/>
          </p:nvPr>
        </p:nvSpPr>
        <p:spPr>
          <a:xfrm>
            <a:off x="2482180" y="3999841"/>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75" name="Picture Placeholder 5"/>
          <p:cNvSpPr>
            <a:spLocks noGrp="1"/>
          </p:cNvSpPr>
          <p:nvPr>
            <p:ph type="pic" sz="quarter" idx="33"/>
          </p:nvPr>
        </p:nvSpPr>
        <p:spPr>
          <a:xfrm>
            <a:off x="4567430" y="3999841"/>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
        <p:nvSpPr>
          <p:cNvPr id="76" name="Picture Placeholder 5"/>
          <p:cNvSpPr>
            <a:spLocks noGrp="1"/>
          </p:cNvSpPr>
          <p:nvPr>
            <p:ph type="pic" sz="quarter" idx="34"/>
          </p:nvPr>
        </p:nvSpPr>
        <p:spPr>
          <a:xfrm>
            <a:off x="6652680" y="3999841"/>
            <a:ext cx="9144" cy="1007259"/>
          </a:xfrm>
          <a:solidFill>
            <a:srgbClr val="D1D3D4"/>
          </a:solidFill>
        </p:spPr>
        <p:txBody>
          <a:bodyPr/>
          <a:lstStyle>
            <a:lvl1pPr marL="0" indent="0">
              <a:lnSpc>
                <a:spcPct val="100000"/>
              </a:lnSpc>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017973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809256" cy="4357863"/>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576072"/>
            <a:ext cx="1809256" cy="4357863"/>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576072"/>
            <a:ext cx="1809256" cy="4357863"/>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576072"/>
            <a:ext cx="1809256" cy="4357863"/>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8" name="Picture Placeholder 5"/>
          <p:cNvSpPr>
            <a:spLocks noGrp="1"/>
          </p:cNvSpPr>
          <p:nvPr>
            <p:ph type="pic" sz="quarter" idx="18"/>
          </p:nvPr>
        </p:nvSpPr>
        <p:spPr>
          <a:xfrm>
            <a:off x="2482180" y="574314"/>
            <a:ext cx="9144" cy="4365240"/>
          </a:xfrm>
          <a:solidFill>
            <a:srgbClr val="D1D3D4"/>
          </a:solidFill>
        </p:spPr>
        <p:txBody>
          <a:bodyPr/>
          <a:lstStyle>
            <a:lvl1pPr marL="0" indent="0">
              <a:buNone/>
              <a:defRPr sz="100"/>
            </a:lvl1pPr>
          </a:lstStyle>
          <a:p>
            <a:endParaRPr lang="en-US" dirty="0"/>
          </a:p>
        </p:txBody>
      </p:sp>
      <p:sp>
        <p:nvSpPr>
          <p:cNvPr id="20" name="Picture Placeholder 5"/>
          <p:cNvSpPr>
            <a:spLocks noGrp="1"/>
          </p:cNvSpPr>
          <p:nvPr>
            <p:ph type="pic" sz="quarter" idx="19"/>
          </p:nvPr>
        </p:nvSpPr>
        <p:spPr>
          <a:xfrm>
            <a:off x="4567430" y="568696"/>
            <a:ext cx="9144" cy="4365240"/>
          </a:xfrm>
          <a:solidFill>
            <a:srgbClr val="D1D3D4"/>
          </a:solidFill>
        </p:spPr>
        <p:txBody>
          <a:bodyPr/>
          <a:lstStyle>
            <a:lvl1pPr marL="0" indent="0">
              <a:buNone/>
              <a:defRPr sz="100"/>
            </a:lvl1pPr>
          </a:lstStyle>
          <a:p>
            <a:endParaRPr lang="en-US" dirty="0"/>
          </a:p>
        </p:txBody>
      </p:sp>
      <p:sp>
        <p:nvSpPr>
          <p:cNvPr id="21" name="Picture Placeholder 5"/>
          <p:cNvSpPr>
            <a:spLocks noGrp="1"/>
          </p:cNvSpPr>
          <p:nvPr>
            <p:ph type="pic" sz="quarter" idx="20"/>
          </p:nvPr>
        </p:nvSpPr>
        <p:spPr>
          <a:xfrm>
            <a:off x="6652680" y="574314"/>
            <a:ext cx="9144" cy="4365240"/>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2231834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576072"/>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576072"/>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576072"/>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8" name="Picture Placeholder 5"/>
          <p:cNvSpPr>
            <a:spLocks noGrp="1"/>
          </p:cNvSpPr>
          <p:nvPr>
            <p:ph type="pic" sz="quarter" idx="18"/>
          </p:nvPr>
        </p:nvSpPr>
        <p:spPr>
          <a:xfrm>
            <a:off x="2482180" y="574314"/>
            <a:ext cx="9144" cy="2085722"/>
          </a:xfrm>
          <a:solidFill>
            <a:srgbClr val="D1D3D4"/>
          </a:solidFill>
        </p:spPr>
        <p:txBody>
          <a:bodyPr/>
          <a:lstStyle>
            <a:lvl1pPr marL="0" indent="0">
              <a:buNone/>
              <a:defRPr sz="100"/>
            </a:lvl1pPr>
          </a:lstStyle>
          <a:p>
            <a:endParaRPr lang="en-US" dirty="0"/>
          </a:p>
        </p:txBody>
      </p:sp>
      <p:sp>
        <p:nvSpPr>
          <p:cNvPr id="20" name="Picture Placeholder 5"/>
          <p:cNvSpPr>
            <a:spLocks noGrp="1"/>
          </p:cNvSpPr>
          <p:nvPr>
            <p:ph type="pic" sz="quarter" idx="19"/>
          </p:nvPr>
        </p:nvSpPr>
        <p:spPr>
          <a:xfrm>
            <a:off x="4567430" y="568696"/>
            <a:ext cx="9144" cy="2085722"/>
          </a:xfrm>
          <a:solidFill>
            <a:srgbClr val="D1D3D4"/>
          </a:solidFill>
        </p:spPr>
        <p:txBody>
          <a:bodyPr/>
          <a:lstStyle>
            <a:lvl1pPr marL="0" indent="0">
              <a:buNone/>
              <a:defRPr sz="100"/>
            </a:lvl1pPr>
          </a:lstStyle>
          <a:p>
            <a:endParaRPr lang="en-US" dirty="0"/>
          </a:p>
        </p:txBody>
      </p:sp>
      <p:sp>
        <p:nvSpPr>
          <p:cNvPr id="21" name="Picture Placeholder 5"/>
          <p:cNvSpPr>
            <a:spLocks noGrp="1"/>
          </p:cNvSpPr>
          <p:nvPr>
            <p:ph type="pic" sz="quarter" idx="20"/>
          </p:nvPr>
        </p:nvSpPr>
        <p:spPr>
          <a:xfrm>
            <a:off x="6652680" y="574314"/>
            <a:ext cx="9144" cy="2085722"/>
          </a:xfrm>
          <a:solidFill>
            <a:srgbClr val="D1D3D4"/>
          </a:solidFill>
        </p:spPr>
        <p:txBody>
          <a:bodyPr/>
          <a:lstStyle>
            <a:lvl1pPr marL="0" indent="0">
              <a:buNone/>
              <a:defRPr sz="100"/>
            </a:lvl1pPr>
          </a:lstStyle>
          <a:p>
            <a:endParaRPr lang="en-US" dirty="0"/>
          </a:p>
        </p:txBody>
      </p:sp>
      <p:sp>
        <p:nvSpPr>
          <p:cNvPr id="29" name="Content Placeholder 7"/>
          <p:cNvSpPr>
            <a:spLocks noGrp="1"/>
          </p:cNvSpPr>
          <p:nvPr>
            <p:ph sz="quarter" idx="21" hasCustomPrompt="1"/>
          </p:nvPr>
        </p:nvSpPr>
        <p:spPr>
          <a:xfrm>
            <a:off x="539499" y="2857356"/>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0" name="Content Placeholder 7"/>
          <p:cNvSpPr>
            <a:spLocks noGrp="1"/>
          </p:cNvSpPr>
          <p:nvPr>
            <p:ph sz="quarter" idx="22" hasCustomPrompt="1"/>
          </p:nvPr>
        </p:nvSpPr>
        <p:spPr>
          <a:xfrm>
            <a:off x="2624749" y="2857356"/>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Content Placeholder 7"/>
          <p:cNvSpPr>
            <a:spLocks noGrp="1"/>
          </p:cNvSpPr>
          <p:nvPr>
            <p:ph sz="quarter" idx="23" hasCustomPrompt="1"/>
          </p:nvPr>
        </p:nvSpPr>
        <p:spPr>
          <a:xfrm>
            <a:off x="4709999" y="2857356"/>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2" name="Content Placeholder 7"/>
          <p:cNvSpPr>
            <a:spLocks noGrp="1"/>
          </p:cNvSpPr>
          <p:nvPr>
            <p:ph sz="quarter" idx="24" hasCustomPrompt="1"/>
          </p:nvPr>
        </p:nvSpPr>
        <p:spPr>
          <a:xfrm>
            <a:off x="6795249" y="2857356"/>
            <a:ext cx="1809256" cy="2082197"/>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Picture Placeholder 5"/>
          <p:cNvSpPr>
            <a:spLocks noGrp="1"/>
          </p:cNvSpPr>
          <p:nvPr>
            <p:ph type="pic" sz="quarter" idx="25"/>
          </p:nvPr>
        </p:nvSpPr>
        <p:spPr>
          <a:xfrm>
            <a:off x="2482180" y="2853831"/>
            <a:ext cx="9144" cy="2085722"/>
          </a:xfrm>
          <a:solidFill>
            <a:srgbClr val="D1D3D4"/>
          </a:solidFill>
        </p:spPr>
        <p:txBody>
          <a:bodyPr/>
          <a:lstStyle>
            <a:lvl1pPr marL="0" indent="0">
              <a:buNone/>
              <a:defRPr sz="100"/>
            </a:lvl1pPr>
          </a:lstStyle>
          <a:p>
            <a:endParaRPr lang="en-US" dirty="0"/>
          </a:p>
        </p:txBody>
      </p:sp>
      <p:sp>
        <p:nvSpPr>
          <p:cNvPr id="34" name="Picture Placeholder 5"/>
          <p:cNvSpPr>
            <a:spLocks noGrp="1"/>
          </p:cNvSpPr>
          <p:nvPr>
            <p:ph type="pic" sz="quarter" idx="26"/>
          </p:nvPr>
        </p:nvSpPr>
        <p:spPr>
          <a:xfrm>
            <a:off x="4567430" y="2853831"/>
            <a:ext cx="9144" cy="2085722"/>
          </a:xfrm>
          <a:solidFill>
            <a:srgbClr val="D1D3D4"/>
          </a:solidFill>
        </p:spPr>
        <p:txBody>
          <a:bodyPr/>
          <a:lstStyle>
            <a:lvl1pPr marL="0" indent="0">
              <a:buNone/>
              <a:defRPr sz="100"/>
            </a:lvl1pPr>
          </a:lstStyle>
          <a:p>
            <a:endParaRPr lang="en-US" dirty="0"/>
          </a:p>
        </p:txBody>
      </p:sp>
      <p:sp>
        <p:nvSpPr>
          <p:cNvPr id="35" name="Picture Placeholder 5"/>
          <p:cNvSpPr>
            <a:spLocks noGrp="1"/>
          </p:cNvSpPr>
          <p:nvPr>
            <p:ph type="pic" sz="quarter" idx="27"/>
          </p:nvPr>
        </p:nvSpPr>
        <p:spPr>
          <a:xfrm>
            <a:off x="6652680" y="2853831"/>
            <a:ext cx="9144" cy="2085722"/>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2027809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 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5" name="Content Placeholder 7"/>
          <p:cNvSpPr>
            <a:spLocks noGrp="1"/>
          </p:cNvSpPr>
          <p:nvPr>
            <p:ph sz="quarter" idx="15" hasCustomPrompt="1"/>
          </p:nvPr>
        </p:nvSpPr>
        <p:spPr>
          <a:xfrm>
            <a:off x="2624749" y="5760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6" name="Content Placeholder 7"/>
          <p:cNvSpPr>
            <a:spLocks noGrp="1"/>
          </p:cNvSpPr>
          <p:nvPr>
            <p:ph sz="quarter" idx="16" hasCustomPrompt="1"/>
          </p:nvPr>
        </p:nvSpPr>
        <p:spPr>
          <a:xfrm>
            <a:off x="4709999" y="5760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7" name="Content Placeholder 7"/>
          <p:cNvSpPr>
            <a:spLocks noGrp="1"/>
          </p:cNvSpPr>
          <p:nvPr>
            <p:ph sz="quarter" idx="17" hasCustomPrompt="1"/>
          </p:nvPr>
        </p:nvSpPr>
        <p:spPr>
          <a:xfrm>
            <a:off x="6795249" y="5760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8" name="Picture Placeholder 5"/>
          <p:cNvSpPr>
            <a:spLocks noGrp="1"/>
          </p:cNvSpPr>
          <p:nvPr>
            <p:ph type="pic" sz="quarter" idx="18"/>
          </p:nvPr>
        </p:nvSpPr>
        <p:spPr>
          <a:xfrm>
            <a:off x="2482180" y="574314"/>
            <a:ext cx="9144" cy="1343105"/>
          </a:xfrm>
          <a:solidFill>
            <a:srgbClr val="D1D3D4"/>
          </a:solidFill>
        </p:spPr>
        <p:txBody>
          <a:bodyPr/>
          <a:lstStyle>
            <a:lvl1pPr marL="0" indent="0">
              <a:buNone/>
              <a:defRPr sz="100"/>
            </a:lvl1pPr>
          </a:lstStyle>
          <a:p>
            <a:endParaRPr lang="en-US" dirty="0"/>
          </a:p>
        </p:txBody>
      </p:sp>
      <p:sp>
        <p:nvSpPr>
          <p:cNvPr id="20" name="Picture Placeholder 5"/>
          <p:cNvSpPr>
            <a:spLocks noGrp="1"/>
          </p:cNvSpPr>
          <p:nvPr>
            <p:ph type="pic" sz="quarter" idx="19"/>
          </p:nvPr>
        </p:nvSpPr>
        <p:spPr>
          <a:xfrm>
            <a:off x="4567430" y="568696"/>
            <a:ext cx="9144" cy="1343105"/>
          </a:xfrm>
          <a:solidFill>
            <a:srgbClr val="D1D3D4"/>
          </a:solidFill>
        </p:spPr>
        <p:txBody>
          <a:bodyPr/>
          <a:lstStyle>
            <a:lvl1pPr marL="0" indent="0">
              <a:buNone/>
              <a:defRPr sz="100"/>
            </a:lvl1pPr>
          </a:lstStyle>
          <a:p>
            <a:endParaRPr lang="en-US" dirty="0"/>
          </a:p>
        </p:txBody>
      </p:sp>
      <p:sp>
        <p:nvSpPr>
          <p:cNvPr id="21" name="Picture Placeholder 5"/>
          <p:cNvSpPr>
            <a:spLocks noGrp="1"/>
          </p:cNvSpPr>
          <p:nvPr>
            <p:ph type="pic" sz="quarter" idx="20"/>
          </p:nvPr>
        </p:nvSpPr>
        <p:spPr>
          <a:xfrm>
            <a:off x="6652680" y="574314"/>
            <a:ext cx="9144" cy="1343105"/>
          </a:xfrm>
          <a:solidFill>
            <a:srgbClr val="D1D3D4"/>
          </a:solidFill>
        </p:spPr>
        <p:txBody>
          <a:bodyPr/>
          <a:lstStyle>
            <a:lvl1pPr marL="0" indent="0">
              <a:buNone/>
              <a:defRPr sz="100"/>
            </a:lvl1pPr>
          </a:lstStyle>
          <a:p>
            <a:endParaRPr lang="en-US" dirty="0"/>
          </a:p>
        </p:txBody>
      </p:sp>
      <p:sp>
        <p:nvSpPr>
          <p:cNvPr id="33" name="Content Placeholder 7"/>
          <p:cNvSpPr>
            <a:spLocks noGrp="1"/>
          </p:cNvSpPr>
          <p:nvPr>
            <p:ph sz="quarter" idx="21" hasCustomPrompt="1"/>
          </p:nvPr>
        </p:nvSpPr>
        <p:spPr>
          <a:xfrm>
            <a:off x="539499" y="21183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4" name="Content Placeholder 7"/>
          <p:cNvSpPr>
            <a:spLocks noGrp="1"/>
          </p:cNvSpPr>
          <p:nvPr>
            <p:ph sz="quarter" idx="22" hasCustomPrompt="1"/>
          </p:nvPr>
        </p:nvSpPr>
        <p:spPr>
          <a:xfrm>
            <a:off x="2624749" y="21183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Content Placeholder 7"/>
          <p:cNvSpPr>
            <a:spLocks noGrp="1"/>
          </p:cNvSpPr>
          <p:nvPr>
            <p:ph sz="quarter" idx="23" hasCustomPrompt="1"/>
          </p:nvPr>
        </p:nvSpPr>
        <p:spPr>
          <a:xfrm>
            <a:off x="4709999" y="21183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8" name="Content Placeholder 7"/>
          <p:cNvSpPr>
            <a:spLocks noGrp="1"/>
          </p:cNvSpPr>
          <p:nvPr>
            <p:ph sz="quarter" idx="24" hasCustomPrompt="1"/>
          </p:nvPr>
        </p:nvSpPr>
        <p:spPr>
          <a:xfrm>
            <a:off x="6795249" y="2118372"/>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9" name="Picture Placeholder 5"/>
          <p:cNvSpPr>
            <a:spLocks noGrp="1"/>
          </p:cNvSpPr>
          <p:nvPr>
            <p:ph type="pic" sz="quarter" idx="25"/>
          </p:nvPr>
        </p:nvSpPr>
        <p:spPr>
          <a:xfrm>
            <a:off x="2482180" y="2116102"/>
            <a:ext cx="9144" cy="1343105"/>
          </a:xfrm>
          <a:solidFill>
            <a:srgbClr val="D1D3D4"/>
          </a:solidFill>
        </p:spPr>
        <p:txBody>
          <a:bodyPr/>
          <a:lstStyle>
            <a:lvl1pPr marL="0" indent="0">
              <a:buNone/>
              <a:defRPr sz="100"/>
            </a:lvl1pPr>
          </a:lstStyle>
          <a:p>
            <a:endParaRPr lang="en-US" dirty="0"/>
          </a:p>
        </p:txBody>
      </p:sp>
      <p:sp>
        <p:nvSpPr>
          <p:cNvPr id="50" name="Picture Placeholder 5"/>
          <p:cNvSpPr>
            <a:spLocks noGrp="1"/>
          </p:cNvSpPr>
          <p:nvPr>
            <p:ph type="pic" sz="quarter" idx="26"/>
          </p:nvPr>
        </p:nvSpPr>
        <p:spPr>
          <a:xfrm>
            <a:off x="4567430" y="2116102"/>
            <a:ext cx="9144" cy="1343105"/>
          </a:xfrm>
          <a:solidFill>
            <a:srgbClr val="D1D3D4"/>
          </a:solidFill>
        </p:spPr>
        <p:txBody>
          <a:bodyPr/>
          <a:lstStyle>
            <a:lvl1pPr marL="0" indent="0">
              <a:buNone/>
              <a:defRPr sz="100"/>
            </a:lvl1pPr>
          </a:lstStyle>
          <a:p>
            <a:endParaRPr lang="en-US" dirty="0"/>
          </a:p>
        </p:txBody>
      </p:sp>
      <p:sp>
        <p:nvSpPr>
          <p:cNvPr id="51" name="Picture Placeholder 5"/>
          <p:cNvSpPr>
            <a:spLocks noGrp="1"/>
          </p:cNvSpPr>
          <p:nvPr>
            <p:ph type="pic" sz="quarter" idx="27"/>
          </p:nvPr>
        </p:nvSpPr>
        <p:spPr>
          <a:xfrm>
            <a:off x="6652680" y="2116102"/>
            <a:ext cx="9144" cy="1343105"/>
          </a:xfrm>
          <a:solidFill>
            <a:srgbClr val="D1D3D4"/>
          </a:solidFill>
        </p:spPr>
        <p:txBody>
          <a:bodyPr/>
          <a:lstStyle>
            <a:lvl1pPr marL="0" indent="0">
              <a:buNone/>
              <a:defRPr sz="100"/>
            </a:lvl1pPr>
          </a:lstStyle>
          <a:p>
            <a:endParaRPr lang="en-US" dirty="0"/>
          </a:p>
        </p:txBody>
      </p:sp>
      <p:sp>
        <p:nvSpPr>
          <p:cNvPr id="52" name="Content Placeholder 7"/>
          <p:cNvSpPr>
            <a:spLocks noGrp="1"/>
          </p:cNvSpPr>
          <p:nvPr>
            <p:ph sz="quarter" idx="28" hasCustomPrompt="1"/>
          </p:nvPr>
        </p:nvSpPr>
        <p:spPr>
          <a:xfrm>
            <a:off x="539499" y="3667819"/>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Content Placeholder 7"/>
          <p:cNvSpPr>
            <a:spLocks noGrp="1"/>
          </p:cNvSpPr>
          <p:nvPr>
            <p:ph sz="quarter" idx="29" hasCustomPrompt="1"/>
          </p:nvPr>
        </p:nvSpPr>
        <p:spPr>
          <a:xfrm>
            <a:off x="2624749" y="3667819"/>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4" name="Content Placeholder 7"/>
          <p:cNvSpPr>
            <a:spLocks noGrp="1"/>
          </p:cNvSpPr>
          <p:nvPr>
            <p:ph sz="quarter" idx="30" hasCustomPrompt="1"/>
          </p:nvPr>
        </p:nvSpPr>
        <p:spPr>
          <a:xfrm>
            <a:off x="4709999" y="3667819"/>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5" name="Content Placeholder 7"/>
          <p:cNvSpPr>
            <a:spLocks noGrp="1"/>
          </p:cNvSpPr>
          <p:nvPr>
            <p:ph sz="quarter" idx="31" hasCustomPrompt="1"/>
          </p:nvPr>
        </p:nvSpPr>
        <p:spPr>
          <a:xfrm>
            <a:off x="6795249" y="3667819"/>
            <a:ext cx="1809256" cy="1340835"/>
          </a:xfrm>
        </p:spPr>
        <p:txBody>
          <a:bodyPr/>
          <a:lstStyle>
            <a:lvl1pPr>
              <a:spcAft>
                <a:spcPts val="400"/>
              </a:spcAft>
              <a:defRPr sz="1000" kern="0" spc="0"/>
            </a:lvl1pPr>
            <a:lvl2pPr>
              <a:spcAft>
                <a:spcPts val="400"/>
              </a:spcAft>
              <a:defRPr sz="900" kern="0" spc="0"/>
            </a:lvl2pPr>
            <a:lvl3pPr>
              <a:spcAft>
                <a:spcPts val="400"/>
              </a:spcAft>
              <a:defRPr sz="800" kern="0" spc="0"/>
            </a:lvl3pPr>
            <a:lvl4pPr>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6" name="Picture Placeholder 5"/>
          <p:cNvSpPr>
            <a:spLocks noGrp="1"/>
          </p:cNvSpPr>
          <p:nvPr>
            <p:ph type="pic" sz="quarter" idx="32"/>
          </p:nvPr>
        </p:nvSpPr>
        <p:spPr>
          <a:xfrm>
            <a:off x="2482180" y="3665549"/>
            <a:ext cx="9144" cy="1343105"/>
          </a:xfrm>
          <a:solidFill>
            <a:srgbClr val="D1D3D4"/>
          </a:solidFill>
        </p:spPr>
        <p:txBody>
          <a:bodyPr/>
          <a:lstStyle>
            <a:lvl1pPr marL="0" indent="0">
              <a:buNone/>
              <a:defRPr sz="100"/>
            </a:lvl1pPr>
          </a:lstStyle>
          <a:p>
            <a:endParaRPr lang="en-US" dirty="0"/>
          </a:p>
        </p:txBody>
      </p:sp>
      <p:sp>
        <p:nvSpPr>
          <p:cNvPr id="57" name="Picture Placeholder 5"/>
          <p:cNvSpPr>
            <a:spLocks noGrp="1"/>
          </p:cNvSpPr>
          <p:nvPr>
            <p:ph type="pic" sz="quarter" idx="33"/>
          </p:nvPr>
        </p:nvSpPr>
        <p:spPr>
          <a:xfrm>
            <a:off x="4567430" y="3665549"/>
            <a:ext cx="9144" cy="1343105"/>
          </a:xfrm>
          <a:solidFill>
            <a:srgbClr val="D1D3D4"/>
          </a:solidFill>
        </p:spPr>
        <p:txBody>
          <a:bodyPr/>
          <a:lstStyle>
            <a:lvl1pPr marL="0" indent="0">
              <a:buNone/>
              <a:defRPr sz="100"/>
            </a:lvl1pPr>
          </a:lstStyle>
          <a:p>
            <a:endParaRPr lang="en-US" dirty="0"/>
          </a:p>
        </p:txBody>
      </p:sp>
      <p:sp>
        <p:nvSpPr>
          <p:cNvPr id="58" name="Picture Placeholder 5"/>
          <p:cNvSpPr>
            <a:spLocks noGrp="1"/>
          </p:cNvSpPr>
          <p:nvPr>
            <p:ph type="pic" sz="quarter" idx="34"/>
          </p:nvPr>
        </p:nvSpPr>
        <p:spPr>
          <a:xfrm>
            <a:off x="6652680" y="3665549"/>
            <a:ext cx="9144" cy="1343105"/>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1936064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 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4" name="Text Placeholder 10"/>
          <p:cNvSpPr>
            <a:spLocks noGrp="1"/>
          </p:cNvSpPr>
          <p:nvPr>
            <p:ph type="body" sz="quarter" idx="19"/>
          </p:nvPr>
        </p:nvSpPr>
        <p:spPr>
          <a:xfrm>
            <a:off x="539495" y="1713831"/>
            <a:ext cx="1891761" cy="336424"/>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24"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1" name="Content Placeholder 10"/>
          <p:cNvSpPr>
            <a:spLocks noGrp="1"/>
          </p:cNvSpPr>
          <p:nvPr>
            <p:ph sz="quarter" idx="23"/>
          </p:nvPr>
        </p:nvSpPr>
        <p:spPr>
          <a:xfrm>
            <a:off x="539498" y="2183933"/>
            <a:ext cx="1891759" cy="2750002"/>
          </a:xfrm>
        </p:spPr>
        <p:txBody>
          <a:bodyPr/>
          <a:lstStyle>
            <a:lvl1pPr>
              <a:defRPr sz="900">
                <a:latin typeface="Calibri" panose="020F0502020204030204" pitchFamily="34" charset="0"/>
              </a:defRPr>
            </a:lvl1pPr>
            <a:lvl2pPr>
              <a:defRPr sz="800">
                <a:latin typeface="Calibri" panose="020F0502020204030204" pitchFamily="34" charset="0"/>
              </a:defRPr>
            </a:lvl2pPr>
            <a:lvl3pPr>
              <a:defRPr sz="700">
                <a:latin typeface="Calibri" panose="020F0502020204030204" pitchFamily="34" charset="0"/>
              </a:defRPr>
            </a:lvl3pPr>
            <a:lvl4pPr>
              <a:defRPr sz="600">
                <a:latin typeface="Calibri" panose="020F0502020204030204" pitchFamily="34" charset="0"/>
              </a:defRPr>
            </a:lvl4pPr>
            <a:lvl5pPr>
              <a:defRPr sz="900">
                <a:latin typeface="Calibri" panose="020F0502020204030204" pitchFamily="34" charset="0"/>
              </a:defRPr>
            </a:lvl5pPr>
            <a:lvl6pPr>
              <a:defRPr sz="110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19" name="Content Placeholder 7"/>
          <p:cNvSpPr>
            <a:spLocks noGrp="1"/>
          </p:cNvSpPr>
          <p:nvPr>
            <p:ph sz="quarter" idx="17" hasCustomPrompt="1"/>
          </p:nvPr>
        </p:nvSpPr>
        <p:spPr>
          <a:xfrm>
            <a:off x="7126940" y="1713831"/>
            <a:ext cx="1477561" cy="3225720"/>
          </a:xfrm>
        </p:spPr>
        <p:txBody>
          <a:bodyPr tIns="91440"/>
          <a:lstStyle>
            <a:lvl1pPr marL="174625" indent="-174625">
              <a:spcAft>
                <a:spcPts val="400"/>
              </a:spcAft>
              <a:defRPr sz="800" kern="0" spc="0">
                <a:solidFill>
                  <a:srgbClr val="A7A9AC"/>
                </a:solidFill>
                <a:latin typeface="Calibri" panose="020F0502020204030204" pitchFamily="34" charset="0"/>
              </a:defRPr>
            </a:lvl1pPr>
            <a:lvl2pPr marL="342900" indent="-168275">
              <a:spcAft>
                <a:spcPts val="400"/>
              </a:spcAft>
              <a:defRPr sz="700" kern="0" spc="0">
                <a:solidFill>
                  <a:srgbClr val="A7A9AC"/>
                </a:solidFill>
                <a:latin typeface="Calibri" panose="020F0502020204030204" pitchFamily="34" charset="0"/>
              </a:defRPr>
            </a:lvl2pPr>
            <a:lvl3pPr marL="517525" indent="-174625">
              <a:spcAft>
                <a:spcPts val="400"/>
              </a:spcAft>
              <a:defRPr sz="600" kern="0" spc="0">
                <a:solidFill>
                  <a:srgbClr val="A7A9AC"/>
                </a:solidFill>
                <a:latin typeface="Calibri" panose="020F0502020204030204" pitchFamily="34" charset="0"/>
              </a:defRPr>
            </a:lvl3pPr>
            <a:lvl4pPr marL="685800" indent="-168275">
              <a:spcAft>
                <a:spcPts val="400"/>
              </a:spcAft>
              <a:defRPr sz="500" kern="0" spc="0">
                <a:solidFill>
                  <a:srgbClr val="A7A9AC"/>
                </a:solidFill>
                <a:latin typeface="Calibri" panose="020F0502020204030204" pitchFamily="34" charset="0"/>
              </a:defRPr>
            </a:lvl4pPr>
            <a:lvl5pPr>
              <a:spcAft>
                <a:spcPts val="400"/>
              </a:spcAft>
              <a:defRPr sz="800" kern="0" spc="0">
                <a:solidFill>
                  <a:srgbClr val="A7A9AC"/>
                </a:solidFill>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Text Placeholder 10"/>
          <p:cNvSpPr>
            <a:spLocks noGrp="1"/>
          </p:cNvSpPr>
          <p:nvPr>
            <p:ph type="body" sz="quarter" idx="24"/>
          </p:nvPr>
        </p:nvSpPr>
        <p:spPr>
          <a:xfrm>
            <a:off x="2804383" y="1713831"/>
            <a:ext cx="1893139" cy="336424"/>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48" name="Content Placeholder 10"/>
          <p:cNvSpPr>
            <a:spLocks noGrp="1"/>
          </p:cNvSpPr>
          <p:nvPr>
            <p:ph sz="quarter" idx="25"/>
          </p:nvPr>
        </p:nvSpPr>
        <p:spPr>
          <a:xfrm>
            <a:off x="2804384" y="2183933"/>
            <a:ext cx="1893137" cy="2750002"/>
          </a:xfrm>
        </p:spPr>
        <p:txBody>
          <a:bodyPr/>
          <a:lstStyle>
            <a:lvl1pPr>
              <a:defRPr sz="900">
                <a:latin typeface="Calibri" panose="020F0502020204030204" pitchFamily="34" charset="0"/>
              </a:defRPr>
            </a:lvl1pPr>
            <a:lvl2pPr>
              <a:defRPr sz="800">
                <a:latin typeface="Calibri" panose="020F0502020204030204" pitchFamily="34" charset="0"/>
              </a:defRPr>
            </a:lvl2pPr>
            <a:lvl3pPr>
              <a:defRPr sz="700">
                <a:latin typeface="Calibri" panose="020F0502020204030204" pitchFamily="34" charset="0"/>
              </a:defRPr>
            </a:lvl3pPr>
            <a:lvl4pPr>
              <a:defRPr sz="600">
                <a:latin typeface="Calibri" panose="020F0502020204030204" pitchFamily="34" charset="0"/>
              </a:defRPr>
            </a:lvl4pPr>
            <a:lvl5pPr>
              <a:defRPr sz="900">
                <a:latin typeface="Calibri" panose="020F0502020204030204" pitchFamily="34" charset="0"/>
              </a:defRPr>
            </a:lvl5pPr>
            <a:lvl6pPr>
              <a:defRPr sz="110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9" name="Text Placeholder 10"/>
          <p:cNvSpPr>
            <a:spLocks noGrp="1"/>
          </p:cNvSpPr>
          <p:nvPr>
            <p:ph type="body" sz="quarter" idx="26"/>
          </p:nvPr>
        </p:nvSpPr>
        <p:spPr>
          <a:xfrm>
            <a:off x="5070645" y="1713831"/>
            <a:ext cx="1886994" cy="336424"/>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51" name="Content Placeholder 10"/>
          <p:cNvSpPr>
            <a:spLocks noGrp="1"/>
          </p:cNvSpPr>
          <p:nvPr>
            <p:ph sz="quarter" idx="27"/>
          </p:nvPr>
        </p:nvSpPr>
        <p:spPr>
          <a:xfrm>
            <a:off x="5070645" y="2183933"/>
            <a:ext cx="1886992" cy="2750002"/>
          </a:xfrm>
        </p:spPr>
        <p:txBody>
          <a:bodyPr/>
          <a:lstStyle>
            <a:lvl1pPr>
              <a:defRPr sz="900">
                <a:latin typeface="Calibri" panose="020F0502020204030204" pitchFamily="34" charset="0"/>
              </a:defRPr>
            </a:lvl1pPr>
            <a:lvl2pPr>
              <a:defRPr sz="800">
                <a:latin typeface="Calibri" panose="020F0502020204030204" pitchFamily="34" charset="0"/>
              </a:defRPr>
            </a:lvl2pPr>
            <a:lvl3pPr>
              <a:defRPr sz="700">
                <a:latin typeface="Calibri" panose="020F0502020204030204" pitchFamily="34" charset="0"/>
              </a:defRPr>
            </a:lvl3pPr>
            <a:lvl4pPr>
              <a:defRPr sz="600">
                <a:latin typeface="Calibri" panose="020F0502020204030204" pitchFamily="34" charset="0"/>
              </a:defRPr>
            </a:lvl4pPr>
            <a:lvl5pPr>
              <a:defRPr sz="900">
                <a:latin typeface="Calibri" panose="020F0502020204030204" pitchFamily="34" charset="0"/>
              </a:defRPr>
            </a:lvl5pPr>
            <a:lvl6pPr>
              <a:defRPr sz="110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20" name="Picture Placeholder 5"/>
          <p:cNvSpPr>
            <a:spLocks noGrp="1"/>
          </p:cNvSpPr>
          <p:nvPr>
            <p:ph type="pic" sz="quarter" idx="28"/>
          </p:nvPr>
        </p:nvSpPr>
        <p:spPr>
          <a:xfrm>
            <a:off x="7123173" y="1713831"/>
            <a:ext cx="1481328" cy="18288"/>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1" name="Picture Placeholder 5"/>
          <p:cNvSpPr>
            <a:spLocks noGrp="1"/>
          </p:cNvSpPr>
          <p:nvPr>
            <p:ph type="pic" sz="quarter" idx="29"/>
          </p:nvPr>
        </p:nvSpPr>
        <p:spPr>
          <a:xfrm>
            <a:off x="5073975" y="2112522"/>
            <a:ext cx="18836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2" name="Picture Placeholder 5"/>
          <p:cNvSpPr>
            <a:spLocks noGrp="1"/>
          </p:cNvSpPr>
          <p:nvPr>
            <p:ph type="pic" sz="quarter" idx="30"/>
          </p:nvPr>
        </p:nvSpPr>
        <p:spPr>
          <a:xfrm>
            <a:off x="539498" y="2112522"/>
            <a:ext cx="18836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5" name="Picture Placeholder 5"/>
          <p:cNvSpPr>
            <a:spLocks noGrp="1"/>
          </p:cNvSpPr>
          <p:nvPr>
            <p:ph type="pic" sz="quarter" idx="31"/>
          </p:nvPr>
        </p:nvSpPr>
        <p:spPr>
          <a:xfrm>
            <a:off x="2804384" y="2112522"/>
            <a:ext cx="18836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33" name="Picture Placeholder 5"/>
          <p:cNvSpPr>
            <a:spLocks noGrp="1"/>
          </p:cNvSpPr>
          <p:nvPr>
            <p:ph type="pic" sz="quarter" idx="32"/>
          </p:nvPr>
        </p:nvSpPr>
        <p:spPr>
          <a:xfrm>
            <a:off x="4870367" y="1713831"/>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34" name="Picture Placeholder 5"/>
          <p:cNvSpPr>
            <a:spLocks noGrp="1"/>
          </p:cNvSpPr>
          <p:nvPr>
            <p:ph type="pic" sz="quarter" idx="18"/>
          </p:nvPr>
        </p:nvSpPr>
        <p:spPr>
          <a:xfrm>
            <a:off x="2605890" y="1713831"/>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35" name="Picture Placeholder 5"/>
          <p:cNvSpPr>
            <a:spLocks noGrp="1"/>
          </p:cNvSpPr>
          <p:nvPr>
            <p:ph type="pic" sz="quarter" idx="33"/>
          </p:nvPr>
        </p:nvSpPr>
        <p:spPr>
          <a:xfrm>
            <a:off x="7037716" y="1713831"/>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4158598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Columns - 1">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477561" cy="3225722"/>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Content Placeholder 7"/>
          <p:cNvSpPr>
            <a:spLocks noGrp="1"/>
          </p:cNvSpPr>
          <p:nvPr>
            <p:ph sz="quarter" idx="14" hasCustomPrompt="1"/>
          </p:nvPr>
        </p:nvSpPr>
        <p:spPr>
          <a:xfrm>
            <a:off x="2186360" y="1713831"/>
            <a:ext cx="1477561"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Content Placeholder 7"/>
          <p:cNvSpPr>
            <a:spLocks noGrp="1"/>
          </p:cNvSpPr>
          <p:nvPr>
            <p:ph sz="quarter" idx="15" hasCustomPrompt="1"/>
          </p:nvPr>
        </p:nvSpPr>
        <p:spPr>
          <a:xfrm>
            <a:off x="3833221" y="1713831"/>
            <a:ext cx="1477561"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6" hasCustomPrompt="1"/>
          </p:nvPr>
        </p:nvSpPr>
        <p:spPr>
          <a:xfrm>
            <a:off x="5480082" y="1713831"/>
            <a:ext cx="1477561"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7" hasCustomPrompt="1"/>
          </p:nvPr>
        </p:nvSpPr>
        <p:spPr>
          <a:xfrm>
            <a:off x="7126940" y="1713831"/>
            <a:ext cx="1477561"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p:ph type="pic" sz="quarter" idx="18"/>
          </p:nvPr>
        </p:nvSpPr>
        <p:spPr>
          <a:xfrm>
            <a:off x="2097138" y="1713830"/>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2" name="Picture Placeholder 5"/>
          <p:cNvSpPr>
            <a:spLocks noGrp="1"/>
          </p:cNvSpPr>
          <p:nvPr>
            <p:ph type="pic" sz="quarter" idx="19"/>
          </p:nvPr>
        </p:nvSpPr>
        <p:spPr>
          <a:xfrm>
            <a:off x="3743999" y="1713830"/>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5" name="Picture Placeholder 5"/>
          <p:cNvSpPr>
            <a:spLocks noGrp="1"/>
          </p:cNvSpPr>
          <p:nvPr>
            <p:ph type="pic" sz="quarter" idx="20"/>
          </p:nvPr>
        </p:nvSpPr>
        <p:spPr>
          <a:xfrm>
            <a:off x="5390860" y="1713830"/>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6" name="Picture Placeholder 5"/>
          <p:cNvSpPr>
            <a:spLocks noGrp="1"/>
          </p:cNvSpPr>
          <p:nvPr>
            <p:ph type="pic" sz="quarter" idx="21"/>
          </p:nvPr>
        </p:nvSpPr>
        <p:spPr>
          <a:xfrm>
            <a:off x="7037721" y="1713830"/>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 name="Title 4"/>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4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081024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Columns - 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477561" cy="1005557"/>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Content Placeholder 7"/>
          <p:cNvSpPr>
            <a:spLocks noGrp="1"/>
          </p:cNvSpPr>
          <p:nvPr>
            <p:ph sz="quarter" idx="14" hasCustomPrompt="1"/>
          </p:nvPr>
        </p:nvSpPr>
        <p:spPr>
          <a:xfrm>
            <a:off x="2186360" y="1713831"/>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Content Placeholder 7"/>
          <p:cNvSpPr>
            <a:spLocks noGrp="1"/>
          </p:cNvSpPr>
          <p:nvPr>
            <p:ph sz="quarter" idx="15" hasCustomPrompt="1"/>
          </p:nvPr>
        </p:nvSpPr>
        <p:spPr>
          <a:xfrm>
            <a:off x="3833221" y="1713831"/>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6" hasCustomPrompt="1"/>
          </p:nvPr>
        </p:nvSpPr>
        <p:spPr>
          <a:xfrm>
            <a:off x="5480082" y="1713831"/>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7" hasCustomPrompt="1"/>
          </p:nvPr>
        </p:nvSpPr>
        <p:spPr>
          <a:xfrm>
            <a:off x="7126940" y="1713831"/>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p:ph type="pic" sz="quarter" idx="18"/>
          </p:nvPr>
        </p:nvSpPr>
        <p:spPr>
          <a:xfrm>
            <a:off x="2097138" y="1713830"/>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2" name="Picture Placeholder 5"/>
          <p:cNvSpPr>
            <a:spLocks noGrp="1"/>
          </p:cNvSpPr>
          <p:nvPr>
            <p:ph type="pic" sz="quarter" idx="19"/>
          </p:nvPr>
        </p:nvSpPr>
        <p:spPr>
          <a:xfrm>
            <a:off x="3743999" y="1713830"/>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5" name="Picture Placeholder 5"/>
          <p:cNvSpPr>
            <a:spLocks noGrp="1"/>
          </p:cNvSpPr>
          <p:nvPr>
            <p:ph type="pic" sz="quarter" idx="20"/>
          </p:nvPr>
        </p:nvSpPr>
        <p:spPr>
          <a:xfrm>
            <a:off x="5390860" y="1713830"/>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46" name="Picture Placeholder 5"/>
          <p:cNvSpPr>
            <a:spLocks noGrp="1"/>
          </p:cNvSpPr>
          <p:nvPr>
            <p:ph type="pic" sz="quarter" idx="21"/>
          </p:nvPr>
        </p:nvSpPr>
        <p:spPr>
          <a:xfrm>
            <a:off x="7037721" y="1713830"/>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 name="Title 4"/>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4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3" name="Content Placeholder 7"/>
          <p:cNvSpPr>
            <a:spLocks noGrp="1"/>
          </p:cNvSpPr>
          <p:nvPr>
            <p:ph sz="quarter" idx="22" hasCustomPrompt="1"/>
          </p:nvPr>
        </p:nvSpPr>
        <p:spPr>
          <a:xfrm>
            <a:off x="539502" y="2857687"/>
            <a:ext cx="1477561" cy="1005557"/>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4" name="Content Placeholder 7"/>
          <p:cNvSpPr>
            <a:spLocks noGrp="1"/>
          </p:cNvSpPr>
          <p:nvPr>
            <p:ph sz="quarter" idx="23" hasCustomPrompt="1"/>
          </p:nvPr>
        </p:nvSpPr>
        <p:spPr>
          <a:xfrm>
            <a:off x="2186363" y="2857687"/>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5" name="Content Placeholder 7"/>
          <p:cNvSpPr>
            <a:spLocks noGrp="1"/>
          </p:cNvSpPr>
          <p:nvPr>
            <p:ph sz="quarter" idx="24" hasCustomPrompt="1"/>
          </p:nvPr>
        </p:nvSpPr>
        <p:spPr>
          <a:xfrm>
            <a:off x="3833224" y="2857687"/>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6" name="Content Placeholder 7"/>
          <p:cNvSpPr>
            <a:spLocks noGrp="1"/>
          </p:cNvSpPr>
          <p:nvPr>
            <p:ph sz="quarter" idx="25" hasCustomPrompt="1"/>
          </p:nvPr>
        </p:nvSpPr>
        <p:spPr>
          <a:xfrm>
            <a:off x="5480085" y="2857687"/>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p:ph sz="quarter" idx="26" hasCustomPrompt="1"/>
          </p:nvPr>
        </p:nvSpPr>
        <p:spPr>
          <a:xfrm>
            <a:off x="7126943" y="2857687"/>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Picture Placeholder 5"/>
          <p:cNvSpPr>
            <a:spLocks noGrp="1"/>
          </p:cNvSpPr>
          <p:nvPr>
            <p:ph type="pic" sz="quarter" idx="27"/>
          </p:nvPr>
        </p:nvSpPr>
        <p:spPr>
          <a:xfrm>
            <a:off x="2097141"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9" name="Picture Placeholder 5"/>
          <p:cNvSpPr>
            <a:spLocks noGrp="1"/>
          </p:cNvSpPr>
          <p:nvPr>
            <p:ph type="pic" sz="quarter" idx="28"/>
          </p:nvPr>
        </p:nvSpPr>
        <p:spPr>
          <a:xfrm>
            <a:off x="3744002"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0" name="Picture Placeholder 5"/>
          <p:cNvSpPr>
            <a:spLocks noGrp="1"/>
          </p:cNvSpPr>
          <p:nvPr>
            <p:ph type="pic" sz="quarter" idx="29"/>
          </p:nvPr>
        </p:nvSpPr>
        <p:spPr>
          <a:xfrm>
            <a:off x="5390863"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1" name="Picture Placeholder 5"/>
          <p:cNvSpPr>
            <a:spLocks noGrp="1"/>
          </p:cNvSpPr>
          <p:nvPr>
            <p:ph type="pic" sz="quarter" idx="30"/>
          </p:nvPr>
        </p:nvSpPr>
        <p:spPr>
          <a:xfrm>
            <a:off x="7037724"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3" name="Content Placeholder 7"/>
          <p:cNvSpPr>
            <a:spLocks noGrp="1"/>
          </p:cNvSpPr>
          <p:nvPr>
            <p:ph sz="quarter" idx="31" hasCustomPrompt="1"/>
          </p:nvPr>
        </p:nvSpPr>
        <p:spPr>
          <a:xfrm>
            <a:off x="539496" y="4001543"/>
            <a:ext cx="1477561" cy="1005557"/>
          </a:xfrm>
        </p:spPr>
        <p:txBody>
          <a:bodyPr/>
          <a:lstStyle>
            <a:lvl1pPr marL="171450" indent="-171450">
              <a:spcAft>
                <a:spcPts val="400"/>
              </a:spcAft>
              <a:defRPr sz="1000" kern="0" spc="0">
                <a:latin typeface="Calibri" panose="020F0502020204030204" pitchFamily="34" charset="0"/>
              </a:defRPr>
            </a:lvl1pPr>
            <a:lvl2pPr marL="342900" indent="-171450">
              <a:spcAft>
                <a:spcPts val="400"/>
              </a:spcAft>
              <a:defRPr sz="900" kern="0" spc="0">
                <a:latin typeface="Calibri" panose="020F0502020204030204" pitchFamily="34" charset="0"/>
              </a:defRPr>
            </a:lvl2pPr>
            <a:lvl3pPr marL="514350" indent="-171450">
              <a:spcAft>
                <a:spcPts val="400"/>
              </a:spcAft>
              <a:defRPr sz="800" kern="0" spc="0">
                <a:latin typeface="Calibri" panose="020F0502020204030204" pitchFamily="34" charset="0"/>
              </a:defRPr>
            </a:lvl3pPr>
            <a:lvl4pPr marL="685800" indent="-171450">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4" name="Content Placeholder 7"/>
          <p:cNvSpPr>
            <a:spLocks noGrp="1"/>
          </p:cNvSpPr>
          <p:nvPr>
            <p:ph sz="quarter" idx="32" hasCustomPrompt="1"/>
          </p:nvPr>
        </p:nvSpPr>
        <p:spPr>
          <a:xfrm>
            <a:off x="2186357" y="4001543"/>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Content Placeholder 7"/>
          <p:cNvSpPr>
            <a:spLocks noGrp="1"/>
          </p:cNvSpPr>
          <p:nvPr>
            <p:ph sz="quarter" idx="33" hasCustomPrompt="1"/>
          </p:nvPr>
        </p:nvSpPr>
        <p:spPr>
          <a:xfrm>
            <a:off x="3833218" y="4001543"/>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6" name="Content Placeholder 7"/>
          <p:cNvSpPr>
            <a:spLocks noGrp="1"/>
          </p:cNvSpPr>
          <p:nvPr>
            <p:ph sz="quarter" idx="34" hasCustomPrompt="1"/>
          </p:nvPr>
        </p:nvSpPr>
        <p:spPr>
          <a:xfrm>
            <a:off x="5480079" y="4001543"/>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7" name="Content Placeholder 7"/>
          <p:cNvSpPr>
            <a:spLocks noGrp="1"/>
          </p:cNvSpPr>
          <p:nvPr>
            <p:ph sz="quarter" idx="35" hasCustomPrompt="1"/>
          </p:nvPr>
        </p:nvSpPr>
        <p:spPr>
          <a:xfrm>
            <a:off x="7126937" y="4001543"/>
            <a:ext cx="1477561"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8" name="Picture Placeholder 5"/>
          <p:cNvSpPr>
            <a:spLocks noGrp="1"/>
          </p:cNvSpPr>
          <p:nvPr>
            <p:ph type="pic" sz="quarter" idx="36"/>
          </p:nvPr>
        </p:nvSpPr>
        <p:spPr>
          <a:xfrm>
            <a:off x="2097135"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9" name="Picture Placeholder 5"/>
          <p:cNvSpPr>
            <a:spLocks noGrp="1"/>
          </p:cNvSpPr>
          <p:nvPr>
            <p:ph type="pic" sz="quarter" idx="37"/>
          </p:nvPr>
        </p:nvSpPr>
        <p:spPr>
          <a:xfrm>
            <a:off x="3743996"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0" name="Picture Placeholder 5"/>
          <p:cNvSpPr>
            <a:spLocks noGrp="1"/>
          </p:cNvSpPr>
          <p:nvPr>
            <p:ph type="pic" sz="quarter" idx="38"/>
          </p:nvPr>
        </p:nvSpPr>
        <p:spPr>
          <a:xfrm>
            <a:off x="5390857"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1" name="Picture Placeholder 5"/>
          <p:cNvSpPr>
            <a:spLocks noGrp="1"/>
          </p:cNvSpPr>
          <p:nvPr>
            <p:ph type="pic" sz="quarter" idx="39"/>
          </p:nvPr>
        </p:nvSpPr>
        <p:spPr>
          <a:xfrm>
            <a:off x="7037718"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3046868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Columns - 3">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477561" cy="2082197"/>
          </a:xfrm>
        </p:spPr>
        <p:txBody>
          <a:bodyPr/>
          <a:lstStyle>
            <a:lvl1pPr marL="171450" indent="-171450">
              <a:spcAft>
                <a:spcPts val="400"/>
              </a:spcAft>
              <a:defRPr sz="1000" kern="0" spc="0"/>
            </a:lvl1pPr>
            <a:lvl2pPr marL="342900" indent="-171450">
              <a:spcAft>
                <a:spcPts val="400"/>
              </a:spcAft>
              <a:defRPr sz="900" kern="0" spc="0"/>
            </a:lvl2pPr>
            <a:lvl3pPr marL="514350" indent="-171450">
              <a:spcAft>
                <a:spcPts val="400"/>
              </a:spcAft>
              <a:defRPr sz="800" kern="0" spc="0"/>
            </a:lvl3pPr>
            <a:lvl4pPr marL="685800" indent="-171450">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Content Placeholder 7"/>
          <p:cNvSpPr>
            <a:spLocks noGrp="1"/>
          </p:cNvSpPr>
          <p:nvPr>
            <p:ph sz="quarter" idx="14" hasCustomPrompt="1"/>
          </p:nvPr>
        </p:nvSpPr>
        <p:spPr>
          <a:xfrm>
            <a:off x="2186360" y="576072"/>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Content Placeholder 7"/>
          <p:cNvSpPr>
            <a:spLocks noGrp="1"/>
          </p:cNvSpPr>
          <p:nvPr>
            <p:ph sz="quarter" idx="15" hasCustomPrompt="1"/>
          </p:nvPr>
        </p:nvSpPr>
        <p:spPr>
          <a:xfrm>
            <a:off x="3833221" y="576072"/>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6" hasCustomPrompt="1"/>
          </p:nvPr>
        </p:nvSpPr>
        <p:spPr>
          <a:xfrm>
            <a:off x="5480082" y="576072"/>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7" hasCustomPrompt="1"/>
          </p:nvPr>
        </p:nvSpPr>
        <p:spPr>
          <a:xfrm>
            <a:off x="7126940" y="576072"/>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p:ph type="pic" sz="quarter" idx="18"/>
          </p:nvPr>
        </p:nvSpPr>
        <p:spPr>
          <a:xfrm>
            <a:off x="2097138" y="576131"/>
            <a:ext cx="9144" cy="2082090"/>
          </a:xfrm>
          <a:solidFill>
            <a:srgbClr val="D1D3D4"/>
          </a:solidFill>
        </p:spPr>
        <p:txBody>
          <a:bodyPr/>
          <a:lstStyle>
            <a:lvl1pPr marL="0" indent="0">
              <a:buNone/>
              <a:defRPr sz="100"/>
            </a:lvl1pPr>
          </a:lstStyle>
          <a:p>
            <a:endParaRPr lang="en-US" dirty="0"/>
          </a:p>
        </p:txBody>
      </p:sp>
      <p:sp>
        <p:nvSpPr>
          <p:cNvPr id="42" name="Picture Placeholder 5"/>
          <p:cNvSpPr>
            <a:spLocks noGrp="1"/>
          </p:cNvSpPr>
          <p:nvPr>
            <p:ph type="pic" sz="quarter" idx="19"/>
          </p:nvPr>
        </p:nvSpPr>
        <p:spPr>
          <a:xfrm>
            <a:off x="3743999" y="576131"/>
            <a:ext cx="9144" cy="2082090"/>
          </a:xfrm>
          <a:solidFill>
            <a:srgbClr val="D1D3D4"/>
          </a:solidFill>
        </p:spPr>
        <p:txBody>
          <a:bodyPr/>
          <a:lstStyle>
            <a:lvl1pPr marL="0" indent="0">
              <a:buNone/>
              <a:defRPr sz="100"/>
            </a:lvl1pPr>
          </a:lstStyle>
          <a:p>
            <a:endParaRPr lang="en-US" dirty="0"/>
          </a:p>
        </p:txBody>
      </p:sp>
      <p:sp>
        <p:nvSpPr>
          <p:cNvPr id="45" name="Picture Placeholder 5"/>
          <p:cNvSpPr>
            <a:spLocks noGrp="1"/>
          </p:cNvSpPr>
          <p:nvPr>
            <p:ph type="pic" sz="quarter" idx="20"/>
          </p:nvPr>
        </p:nvSpPr>
        <p:spPr>
          <a:xfrm>
            <a:off x="5390860" y="576131"/>
            <a:ext cx="9144" cy="2082090"/>
          </a:xfrm>
          <a:solidFill>
            <a:srgbClr val="D1D3D4"/>
          </a:solidFill>
        </p:spPr>
        <p:txBody>
          <a:bodyPr/>
          <a:lstStyle>
            <a:lvl1pPr marL="0" indent="0">
              <a:buNone/>
              <a:defRPr sz="100"/>
            </a:lvl1pPr>
          </a:lstStyle>
          <a:p>
            <a:endParaRPr lang="en-US" dirty="0"/>
          </a:p>
        </p:txBody>
      </p:sp>
      <p:sp>
        <p:nvSpPr>
          <p:cNvPr id="46" name="Picture Placeholder 5"/>
          <p:cNvSpPr>
            <a:spLocks noGrp="1"/>
          </p:cNvSpPr>
          <p:nvPr>
            <p:ph type="pic" sz="quarter" idx="21"/>
          </p:nvPr>
        </p:nvSpPr>
        <p:spPr>
          <a:xfrm>
            <a:off x="7037721" y="576131"/>
            <a:ext cx="9144" cy="2082090"/>
          </a:xfrm>
          <a:solidFill>
            <a:srgbClr val="D1D3D4"/>
          </a:solidFill>
        </p:spPr>
        <p:txBody>
          <a:bodyPr/>
          <a:lstStyle>
            <a:lvl1pPr marL="0" indent="0">
              <a:buNone/>
              <a:defRPr sz="100"/>
            </a:lvl1pPr>
          </a:lstStyle>
          <a:p>
            <a:endParaRPr lang="en-US" dirty="0"/>
          </a:p>
        </p:txBody>
      </p:sp>
      <p:sp>
        <p:nvSpPr>
          <p:cNvPr id="30" name="Content Placeholder 7"/>
          <p:cNvSpPr>
            <a:spLocks noGrp="1"/>
          </p:cNvSpPr>
          <p:nvPr>
            <p:ph sz="quarter" idx="22" hasCustomPrompt="1"/>
          </p:nvPr>
        </p:nvSpPr>
        <p:spPr>
          <a:xfrm>
            <a:off x="539499" y="2857356"/>
            <a:ext cx="1477561" cy="2082197"/>
          </a:xfrm>
        </p:spPr>
        <p:txBody>
          <a:bodyPr/>
          <a:lstStyle>
            <a:lvl1pPr marL="171450" indent="-171450">
              <a:spcAft>
                <a:spcPts val="400"/>
              </a:spcAft>
              <a:defRPr sz="1000" kern="0" spc="0"/>
            </a:lvl1pPr>
            <a:lvl2pPr marL="342900" indent="-171450">
              <a:spcAft>
                <a:spcPts val="400"/>
              </a:spcAft>
              <a:defRPr sz="900" kern="0" spc="0"/>
            </a:lvl2pPr>
            <a:lvl3pPr marL="514350" indent="-171450">
              <a:spcAft>
                <a:spcPts val="400"/>
              </a:spcAft>
              <a:defRPr sz="800" kern="0" spc="0"/>
            </a:lvl3pPr>
            <a:lvl4pPr marL="685800" indent="-171450">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Content Placeholder 7"/>
          <p:cNvSpPr>
            <a:spLocks noGrp="1"/>
          </p:cNvSpPr>
          <p:nvPr>
            <p:ph sz="quarter" idx="23" hasCustomPrompt="1"/>
          </p:nvPr>
        </p:nvSpPr>
        <p:spPr>
          <a:xfrm>
            <a:off x="2186360" y="2857356"/>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2" name="Content Placeholder 7"/>
          <p:cNvSpPr>
            <a:spLocks noGrp="1"/>
          </p:cNvSpPr>
          <p:nvPr>
            <p:ph sz="quarter" idx="24" hasCustomPrompt="1"/>
          </p:nvPr>
        </p:nvSpPr>
        <p:spPr>
          <a:xfrm>
            <a:off x="3833221" y="2857356"/>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Content Placeholder 7"/>
          <p:cNvSpPr>
            <a:spLocks noGrp="1"/>
          </p:cNvSpPr>
          <p:nvPr>
            <p:ph sz="quarter" idx="25" hasCustomPrompt="1"/>
          </p:nvPr>
        </p:nvSpPr>
        <p:spPr>
          <a:xfrm>
            <a:off x="5480082" y="2857356"/>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4" name="Content Placeholder 7"/>
          <p:cNvSpPr>
            <a:spLocks noGrp="1"/>
          </p:cNvSpPr>
          <p:nvPr>
            <p:ph sz="quarter" idx="26" hasCustomPrompt="1"/>
          </p:nvPr>
        </p:nvSpPr>
        <p:spPr>
          <a:xfrm>
            <a:off x="7126940" y="2857356"/>
            <a:ext cx="1477561"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Picture Placeholder 5"/>
          <p:cNvSpPr>
            <a:spLocks noGrp="1"/>
          </p:cNvSpPr>
          <p:nvPr>
            <p:ph type="pic" sz="quarter" idx="27"/>
          </p:nvPr>
        </p:nvSpPr>
        <p:spPr>
          <a:xfrm>
            <a:off x="2097138" y="2857463"/>
            <a:ext cx="9144" cy="2082090"/>
          </a:xfrm>
          <a:solidFill>
            <a:srgbClr val="D1D3D4"/>
          </a:solidFill>
        </p:spPr>
        <p:txBody>
          <a:bodyPr/>
          <a:lstStyle>
            <a:lvl1pPr marL="0" indent="0">
              <a:buNone/>
              <a:defRPr sz="100"/>
            </a:lvl1pPr>
          </a:lstStyle>
          <a:p>
            <a:endParaRPr lang="en-US" dirty="0"/>
          </a:p>
        </p:txBody>
      </p:sp>
      <p:sp>
        <p:nvSpPr>
          <p:cNvPr id="36" name="Picture Placeholder 5"/>
          <p:cNvSpPr>
            <a:spLocks noGrp="1"/>
          </p:cNvSpPr>
          <p:nvPr>
            <p:ph type="pic" sz="quarter" idx="28"/>
          </p:nvPr>
        </p:nvSpPr>
        <p:spPr>
          <a:xfrm>
            <a:off x="3743999" y="2857463"/>
            <a:ext cx="9144" cy="2082090"/>
          </a:xfrm>
          <a:solidFill>
            <a:srgbClr val="D1D3D4"/>
          </a:solidFill>
        </p:spPr>
        <p:txBody>
          <a:bodyPr/>
          <a:lstStyle>
            <a:lvl1pPr marL="0" indent="0">
              <a:buNone/>
              <a:defRPr sz="100"/>
            </a:lvl1pPr>
          </a:lstStyle>
          <a:p>
            <a:endParaRPr lang="en-US" dirty="0"/>
          </a:p>
        </p:txBody>
      </p:sp>
      <p:sp>
        <p:nvSpPr>
          <p:cNvPr id="37" name="Picture Placeholder 5"/>
          <p:cNvSpPr>
            <a:spLocks noGrp="1"/>
          </p:cNvSpPr>
          <p:nvPr>
            <p:ph type="pic" sz="quarter" idx="29"/>
          </p:nvPr>
        </p:nvSpPr>
        <p:spPr>
          <a:xfrm>
            <a:off x="5390860" y="2857463"/>
            <a:ext cx="9144" cy="2082090"/>
          </a:xfrm>
          <a:solidFill>
            <a:srgbClr val="D1D3D4"/>
          </a:solidFill>
        </p:spPr>
        <p:txBody>
          <a:bodyPr/>
          <a:lstStyle>
            <a:lvl1pPr marL="0" indent="0">
              <a:buNone/>
              <a:defRPr sz="100"/>
            </a:lvl1pPr>
          </a:lstStyle>
          <a:p>
            <a:endParaRPr lang="en-US" dirty="0"/>
          </a:p>
        </p:txBody>
      </p:sp>
      <p:sp>
        <p:nvSpPr>
          <p:cNvPr id="38" name="Picture Placeholder 5"/>
          <p:cNvSpPr>
            <a:spLocks noGrp="1"/>
          </p:cNvSpPr>
          <p:nvPr>
            <p:ph type="pic" sz="quarter" idx="30"/>
          </p:nvPr>
        </p:nvSpPr>
        <p:spPr>
          <a:xfrm>
            <a:off x="7037721" y="2857463"/>
            <a:ext cx="9144" cy="2082090"/>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4234117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Columns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477561" cy="1340835"/>
          </a:xfrm>
        </p:spPr>
        <p:txBody>
          <a:bodyPr/>
          <a:lstStyle>
            <a:lvl1pPr marL="171450" indent="-171450">
              <a:spcAft>
                <a:spcPts val="400"/>
              </a:spcAft>
              <a:defRPr sz="1000" kern="0" spc="0"/>
            </a:lvl1pPr>
            <a:lvl2pPr marL="342900" indent="-171450">
              <a:spcAft>
                <a:spcPts val="400"/>
              </a:spcAft>
              <a:defRPr sz="900" kern="0" spc="0"/>
            </a:lvl2pPr>
            <a:lvl3pPr marL="514350" indent="-171450">
              <a:spcAft>
                <a:spcPts val="400"/>
              </a:spcAft>
              <a:defRPr sz="800" kern="0" spc="0"/>
            </a:lvl3pPr>
            <a:lvl4pPr marL="685800" indent="-171450">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2" name="Content Placeholder 7"/>
          <p:cNvSpPr>
            <a:spLocks noGrp="1"/>
          </p:cNvSpPr>
          <p:nvPr>
            <p:ph sz="quarter" idx="14" hasCustomPrompt="1"/>
          </p:nvPr>
        </p:nvSpPr>
        <p:spPr>
          <a:xfrm>
            <a:off x="2186360" y="5760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2" name="Content Placeholder 7"/>
          <p:cNvSpPr>
            <a:spLocks noGrp="1"/>
          </p:cNvSpPr>
          <p:nvPr>
            <p:ph sz="quarter" idx="15" hasCustomPrompt="1"/>
          </p:nvPr>
        </p:nvSpPr>
        <p:spPr>
          <a:xfrm>
            <a:off x="3833221" y="5760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3" name="Content Placeholder 7"/>
          <p:cNvSpPr>
            <a:spLocks noGrp="1"/>
          </p:cNvSpPr>
          <p:nvPr>
            <p:ph sz="quarter" idx="16" hasCustomPrompt="1"/>
          </p:nvPr>
        </p:nvSpPr>
        <p:spPr>
          <a:xfrm>
            <a:off x="5480082" y="5760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Content Placeholder 7"/>
          <p:cNvSpPr>
            <a:spLocks noGrp="1"/>
          </p:cNvSpPr>
          <p:nvPr>
            <p:ph sz="quarter" idx="17" hasCustomPrompt="1"/>
          </p:nvPr>
        </p:nvSpPr>
        <p:spPr>
          <a:xfrm>
            <a:off x="7126940" y="5760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Picture Placeholder 5"/>
          <p:cNvSpPr>
            <a:spLocks noGrp="1"/>
          </p:cNvSpPr>
          <p:nvPr>
            <p:ph type="pic" sz="quarter" idx="18"/>
          </p:nvPr>
        </p:nvSpPr>
        <p:spPr>
          <a:xfrm>
            <a:off x="2097138" y="576131"/>
            <a:ext cx="9144" cy="1340766"/>
          </a:xfrm>
          <a:solidFill>
            <a:srgbClr val="D1D3D4"/>
          </a:solidFill>
        </p:spPr>
        <p:txBody>
          <a:bodyPr/>
          <a:lstStyle>
            <a:lvl1pPr marL="0" indent="0">
              <a:buNone/>
              <a:defRPr sz="100"/>
            </a:lvl1pPr>
          </a:lstStyle>
          <a:p>
            <a:endParaRPr lang="en-US" dirty="0"/>
          </a:p>
        </p:txBody>
      </p:sp>
      <p:sp>
        <p:nvSpPr>
          <p:cNvPr id="42" name="Picture Placeholder 5"/>
          <p:cNvSpPr>
            <a:spLocks noGrp="1"/>
          </p:cNvSpPr>
          <p:nvPr>
            <p:ph type="pic" sz="quarter" idx="19"/>
          </p:nvPr>
        </p:nvSpPr>
        <p:spPr>
          <a:xfrm>
            <a:off x="3743999" y="576131"/>
            <a:ext cx="9144" cy="1340766"/>
          </a:xfrm>
          <a:solidFill>
            <a:srgbClr val="D1D3D4"/>
          </a:solidFill>
        </p:spPr>
        <p:txBody>
          <a:bodyPr/>
          <a:lstStyle>
            <a:lvl1pPr marL="0" indent="0">
              <a:buNone/>
              <a:defRPr sz="100"/>
            </a:lvl1pPr>
          </a:lstStyle>
          <a:p>
            <a:endParaRPr lang="en-US" dirty="0"/>
          </a:p>
        </p:txBody>
      </p:sp>
      <p:sp>
        <p:nvSpPr>
          <p:cNvPr id="45" name="Picture Placeholder 5"/>
          <p:cNvSpPr>
            <a:spLocks noGrp="1"/>
          </p:cNvSpPr>
          <p:nvPr>
            <p:ph type="pic" sz="quarter" idx="20"/>
          </p:nvPr>
        </p:nvSpPr>
        <p:spPr>
          <a:xfrm>
            <a:off x="5390860" y="576131"/>
            <a:ext cx="9144" cy="1340766"/>
          </a:xfrm>
          <a:solidFill>
            <a:srgbClr val="D1D3D4"/>
          </a:solidFill>
        </p:spPr>
        <p:txBody>
          <a:bodyPr/>
          <a:lstStyle>
            <a:lvl1pPr marL="0" indent="0">
              <a:buNone/>
              <a:defRPr sz="100"/>
            </a:lvl1pPr>
          </a:lstStyle>
          <a:p>
            <a:endParaRPr lang="en-US" dirty="0"/>
          </a:p>
        </p:txBody>
      </p:sp>
      <p:sp>
        <p:nvSpPr>
          <p:cNvPr id="46" name="Picture Placeholder 5"/>
          <p:cNvSpPr>
            <a:spLocks noGrp="1"/>
          </p:cNvSpPr>
          <p:nvPr>
            <p:ph type="pic" sz="quarter" idx="21"/>
          </p:nvPr>
        </p:nvSpPr>
        <p:spPr>
          <a:xfrm>
            <a:off x="7037721" y="576131"/>
            <a:ext cx="9144" cy="1340766"/>
          </a:xfrm>
          <a:solidFill>
            <a:srgbClr val="D1D3D4"/>
          </a:solidFill>
        </p:spPr>
        <p:txBody>
          <a:bodyPr/>
          <a:lstStyle>
            <a:lvl1pPr marL="0" indent="0">
              <a:buNone/>
              <a:defRPr sz="100"/>
            </a:lvl1pPr>
          </a:lstStyle>
          <a:p>
            <a:endParaRPr lang="en-US" dirty="0"/>
          </a:p>
        </p:txBody>
      </p:sp>
      <p:sp>
        <p:nvSpPr>
          <p:cNvPr id="30" name="Content Placeholder 7"/>
          <p:cNvSpPr>
            <a:spLocks noGrp="1"/>
          </p:cNvSpPr>
          <p:nvPr>
            <p:ph sz="quarter" idx="22" hasCustomPrompt="1"/>
          </p:nvPr>
        </p:nvSpPr>
        <p:spPr>
          <a:xfrm>
            <a:off x="539499" y="2118372"/>
            <a:ext cx="1477561" cy="1340835"/>
          </a:xfrm>
        </p:spPr>
        <p:txBody>
          <a:bodyPr/>
          <a:lstStyle>
            <a:lvl1pPr marL="171450" indent="-171450">
              <a:spcAft>
                <a:spcPts val="400"/>
              </a:spcAft>
              <a:defRPr sz="1000" kern="0" spc="0"/>
            </a:lvl1pPr>
            <a:lvl2pPr marL="342900" indent="-171450">
              <a:spcAft>
                <a:spcPts val="400"/>
              </a:spcAft>
              <a:defRPr sz="900" kern="0" spc="0"/>
            </a:lvl2pPr>
            <a:lvl3pPr marL="514350" indent="-171450">
              <a:spcAft>
                <a:spcPts val="400"/>
              </a:spcAft>
              <a:defRPr sz="800" kern="0" spc="0"/>
            </a:lvl3pPr>
            <a:lvl4pPr marL="685800" indent="-171450">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1" name="Content Placeholder 7"/>
          <p:cNvSpPr>
            <a:spLocks noGrp="1"/>
          </p:cNvSpPr>
          <p:nvPr>
            <p:ph sz="quarter" idx="23" hasCustomPrompt="1"/>
          </p:nvPr>
        </p:nvSpPr>
        <p:spPr>
          <a:xfrm>
            <a:off x="2186360" y="21183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2" name="Content Placeholder 7"/>
          <p:cNvSpPr>
            <a:spLocks noGrp="1"/>
          </p:cNvSpPr>
          <p:nvPr>
            <p:ph sz="quarter" idx="24" hasCustomPrompt="1"/>
          </p:nvPr>
        </p:nvSpPr>
        <p:spPr>
          <a:xfrm>
            <a:off x="3833221" y="21183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Content Placeholder 7"/>
          <p:cNvSpPr>
            <a:spLocks noGrp="1"/>
          </p:cNvSpPr>
          <p:nvPr>
            <p:ph sz="quarter" idx="25" hasCustomPrompt="1"/>
          </p:nvPr>
        </p:nvSpPr>
        <p:spPr>
          <a:xfrm>
            <a:off x="5480082" y="21183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4" name="Content Placeholder 7"/>
          <p:cNvSpPr>
            <a:spLocks noGrp="1"/>
          </p:cNvSpPr>
          <p:nvPr>
            <p:ph sz="quarter" idx="26" hasCustomPrompt="1"/>
          </p:nvPr>
        </p:nvSpPr>
        <p:spPr>
          <a:xfrm>
            <a:off x="7126940" y="2118372"/>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Picture Placeholder 5"/>
          <p:cNvSpPr>
            <a:spLocks noGrp="1"/>
          </p:cNvSpPr>
          <p:nvPr>
            <p:ph type="pic" sz="quarter" idx="27"/>
          </p:nvPr>
        </p:nvSpPr>
        <p:spPr>
          <a:xfrm>
            <a:off x="2097138" y="2118441"/>
            <a:ext cx="9144" cy="1340766"/>
          </a:xfrm>
          <a:solidFill>
            <a:srgbClr val="D1D3D4"/>
          </a:solidFill>
        </p:spPr>
        <p:txBody>
          <a:bodyPr/>
          <a:lstStyle>
            <a:lvl1pPr marL="0" indent="0">
              <a:buNone/>
              <a:defRPr sz="100"/>
            </a:lvl1pPr>
          </a:lstStyle>
          <a:p>
            <a:endParaRPr lang="en-US" dirty="0"/>
          </a:p>
        </p:txBody>
      </p:sp>
      <p:sp>
        <p:nvSpPr>
          <p:cNvPr id="36" name="Picture Placeholder 5"/>
          <p:cNvSpPr>
            <a:spLocks noGrp="1"/>
          </p:cNvSpPr>
          <p:nvPr>
            <p:ph type="pic" sz="quarter" idx="28"/>
          </p:nvPr>
        </p:nvSpPr>
        <p:spPr>
          <a:xfrm>
            <a:off x="3743999" y="2118441"/>
            <a:ext cx="9144" cy="1340766"/>
          </a:xfrm>
          <a:solidFill>
            <a:srgbClr val="D1D3D4"/>
          </a:solidFill>
        </p:spPr>
        <p:txBody>
          <a:bodyPr/>
          <a:lstStyle>
            <a:lvl1pPr marL="0" indent="0">
              <a:buNone/>
              <a:defRPr sz="100"/>
            </a:lvl1pPr>
          </a:lstStyle>
          <a:p>
            <a:endParaRPr lang="en-US" dirty="0"/>
          </a:p>
        </p:txBody>
      </p:sp>
      <p:sp>
        <p:nvSpPr>
          <p:cNvPr id="37" name="Picture Placeholder 5"/>
          <p:cNvSpPr>
            <a:spLocks noGrp="1"/>
          </p:cNvSpPr>
          <p:nvPr>
            <p:ph type="pic" sz="quarter" idx="29"/>
          </p:nvPr>
        </p:nvSpPr>
        <p:spPr>
          <a:xfrm>
            <a:off x="5390860" y="2118441"/>
            <a:ext cx="9144" cy="1340766"/>
          </a:xfrm>
          <a:solidFill>
            <a:srgbClr val="D1D3D4"/>
          </a:solidFill>
        </p:spPr>
        <p:txBody>
          <a:bodyPr/>
          <a:lstStyle>
            <a:lvl1pPr marL="0" indent="0">
              <a:buNone/>
              <a:defRPr sz="100"/>
            </a:lvl1pPr>
          </a:lstStyle>
          <a:p>
            <a:endParaRPr lang="en-US" dirty="0"/>
          </a:p>
        </p:txBody>
      </p:sp>
      <p:sp>
        <p:nvSpPr>
          <p:cNvPr id="38" name="Picture Placeholder 5"/>
          <p:cNvSpPr>
            <a:spLocks noGrp="1"/>
          </p:cNvSpPr>
          <p:nvPr>
            <p:ph type="pic" sz="quarter" idx="30"/>
          </p:nvPr>
        </p:nvSpPr>
        <p:spPr>
          <a:xfrm>
            <a:off x="7037721" y="2118441"/>
            <a:ext cx="9144" cy="1340766"/>
          </a:xfrm>
          <a:solidFill>
            <a:srgbClr val="D1D3D4"/>
          </a:solidFill>
        </p:spPr>
        <p:txBody>
          <a:bodyPr/>
          <a:lstStyle>
            <a:lvl1pPr marL="0" indent="0">
              <a:buNone/>
              <a:defRPr sz="100"/>
            </a:lvl1pPr>
          </a:lstStyle>
          <a:p>
            <a:endParaRPr lang="en-US" dirty="0"/>
          </a:p>
        </p:txBody>
      </p:sp>
      <p:sp>
        <p:nvSpPr>
          <p:cNvPr id="39" name="Content Placeholder 7"/>
          <p:cNvSpPr>
            <a:spLocks noGrp="1"/>
          </p:cNvSpPr>
          <p:nvPr>
            <p:ph sz="quarter" idx="31" hasCustomPrompt="1"/>
          </p:nvPr>
        </p:nvSpPr>
        <p:spPr>
          <a:xfrm>
            <a:off x="539499" y="3667819"/>
            <a:ext cx="1477561" cy="1340835"/>
          </a:xfrm>
        </p:spPr>
        <p:txBody>
          <a:bodyPr/>
          <a:lstStyle>
            <a:lvl1pPr marL="171450" indent="-171450">
              <a:spcAft>
                <a:spcPts val="400"/>
              </a:spcAft>
              <a:defRPr sz="1000" kern="0" spc="0"/>
            </a:lvl1pPr>
            <a:lvl2pPr marL="342900" indent="-171450">
              <a:spcAft>
                <a:spcPts val="400"/>
              </a:spcAft>
              <a:defRPr sz="900" kern="0" spc="0"/>
            </a:lvl2pPr>
            <a:lvl3pPr marL="514350" indent="-171450">
              <a:spcAft>
                <a:spcPts val="400"/>
              </a:spcAft>
              <a:defRPr sz="800" kern="0" spc="0"/>
            </a:lvl3pPr>
            <a:lvl4pPr marL="685800" indent="-171450">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p:ph sz="quarter" idx="32" hasCustomPrompt="1"/>
          </p:nvPr>
        </p:nvSpPr>
        <p:spPr>
          <a:xfrm>
            <a:off x="2186360" y="3667819"/>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33" hasCustomPrompt="1"/>
          </p:nvPr>
        </p:nvSpPr>
        <p:spPr>
          <a:xfrm>
            <a:off x="3833221" y="3667819"/>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34" hasCustomPrompt="1"/>
          </p:nvPr>
        </p:nvSpPr>
        <p:spPr>
          <a:xfrm>
            <a:off x="5480082" y="3667819"/>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2" name="Content Placeholder 7"/>
          <p:cNvSpPr>
            <a:spLocks noGrp="1"/>
          </p:cNvSpPr>
          <p:nvPr>
            <p:ph sz="quarter" idx="35" hasCustomPrompt="1"/>
          </p:nvPr>
        </p:nvSpPr>
        <p:spPr>
          <a:xfrm>
            <a:off x="7126940" y="3667819"/>
            <a:ext cx="1477561"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Picture Placeholder 5"/>
          <p:cNvSpPr>
            <a:spLocks noGrp="1"/>
          </p:cNvSpPr>
          <p:nvPr>
            <p:ph type="pic" sz="quarter" idx="36"/>
          </p:nvPr>
        </p:nvSpPr>
        <p:spPr>
          <a:xfrm>
            <a:off x="2097138" y="3667888"/>
            <a:ext cx="9144" cy="1340766"/>
          </a:xfrm>
          <a:solidFill>
            <a:srgbClr val="D1D3D4"/>
          </a:solidFill>
        </p:spPr>
        <p:txBody>
          <a:bodyPr/>
          <a:lstStyle>
            <a:lvl1pPr marL="0" indent="0">
              <a:buNone/>
              <a:defRPr sz="100"/>
            </a:lvl1pPr>
          </a:lstStyle>
          <a:p>
            <a:endParaRPr lang="en-US" dirty="0"/>
          </a:p>
        </p:txBody>
      </p:sp>
      <p:sp>
        <p:nvSpPr>
          <p:cNvPr id="54" name="Picture Placeholder 5"/>
          <p:cNvSpPr>
            <a:spLocks noGrp="1"/>
          </p:cNvSpPr>
          <p:nvPr>
            <p:ph type="pic" sz="quarter" idx="37"/>
          </p:nvPr>
        </p:nvSpPr>
        <p:spPr>
          <a:xfrm>
            <a:off x="3743999" y="3667888"/>
            <a:ext cx="9144" cy="1340766"/>
          </a:xfrm>
          <a:solidFill>
            <a:srgbClr val="D1D3D4"/>
          </a:solidFill>
        </p:spPr>
        <p:txBody>
          <a:bodyPr/>
          <a:lstStyle>
            <a:lvl1pPr marL="0" indent="0">
              <a:buNone/>
              <a:defRPr sz="100"/>
            </a:lvl1pPr>
          </a:lstStyle>
          <a:p>
            <a:endParaRPr lang="en-US" dirty="0"/>
          </a:p>
        </p:txBody>
      </p:sp>
      <p:sp>
        <p:nvSpPr>
          <p:cNvPr id="55" name="Picture Placeholder 5"/>
          <p:cNvSpPr>
            <a:spLocks noGrp="1"/>
          </p:cNvSpPr>
          <p:nvPr>
            <p:ph type="pic" sz="quarter" idx="38"/>
          </p:nvPr>
        </p:nvSpPr>
        <p:spPr>
          <a:xfrm>
            <a:off x="5390860" y="3667888"/>
            <a:ext cx="9144" cy="1340766"/>
          </a:xfrm>
          <a:solidFill>
            <a:srgbClr val="D1D3D4"/>
          </a:solidFill>
        </p:spPr>
        <p:txBody>
          <a:bodyPr/>
          <a:lstStyle>
            <a:lvl1pPr marL="0" indent="0">
              <a:buNone/>
              <a:defRPr sz="100"/>
            </a:lvl1pPr>
          </a:lstStyle>
          <a:p>
            <a:endParaRPr lang="en-US" dirty="0"/>
          </a:p>
        </p:txBody>
      </p:sp>
      <p:sp>
        <p:nvSpPr>
          <p:cNvPr id="56" name="Picture Placeholder 5"/>
          <p:cNvSpPr>
            <a:spLocks noGrp="1"/>
          </p:cNvSpPr>
          <p:nvPr>
            <p:ph type="pic" sz="quarter" idx="39"/>
          </p:nvPr>
        </p:nvSpPr>
        <p:spPr>
          <a:xfrm>
            <a:off x="7037721" y="3667888"/>
            <a:ext cx="9144" cy="1340766"/>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378769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6">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6" name="Content Placeholder 7"/>
          <p:cNvSpPr>
            <a:spLocks noGrp="1"/>
          </p:cNvSpPr>
          <p:nvPr>
            <p:ph sz="quarter" idx="12" hasCustomPrompt="1"/>
          </p:nvPr>
        </p:nvSpPr>
        <p:spPr>
          <a:xfrm>
            <a:off x="539496" y="2183606"/>
            <a:ext cx="8065008" cy="2755946"/>
          </a:xfrm>
        </p:spPr>
        <p:txBody>
          <a:bodyPr/>
          <a:lstStyle>
            <a:lvl1pPr>
              <a:spcBef>
                <a:spcPts val="200"/>
              </a:spcBef>
              <a:spcAft>
                <a:spcPts val="400"/>
              </a:spcAft>
              <a:defRPr sz="1000" kern="0" spc="0">
                <a:latin typeface="Calibri" panose="020F0502020204030204" pitchFamily="34" charset="0"/>
              </a:defRPr>
            </a:lvl1pPr>
            <a:lvl2pPr>
              <a:spcBef>
                <a:spcPts val="200"/>
              </a:spcBef>
              <a:spcAft>
                <a:spcPts val="400"/>
              </a:spcAft>
              <a:defRPr sz="900" kern="0" spc="0">
                <a:latin typeface="Calibri" panose="020F0502020204030204" pitchFamily="34" charset="0"/>
              </a:defRPr>
            </a:lvl2pPr>
            <a:lvl3pPr>
              <a:spcBef>
                <a:spcPts val="200"/>
              </a:spcBef>
              <a:spcAft>
                <a:spcPts val="400"/>
              </a:spcAft>
              <a:defRPr sz="800" kern="0" spc="0">
                <a:latin typeface="Calibri" panose="020F0502020204030204" pitchFamily="34" charset="0"/>
              </a:defRPr>
            </a:lvl3pPr>
            <a:lvl4pPr>
              <a:spcBef>
                <a:spcPts val="200"/>
              </a:spcBef>
              <a:spcAft>
                <a:spcPts val="400"/>
              </a:spcAft>
              <a:defRPr sz="700" kern="0" spc="0">
                <a:latin typeface="Calibri" panose="020F0502020204030204" pitchFamily="34" charset="0"/>
              </a:defRPr>
            </a:lvl4pPr>
            <a:lvl5pPr>
              <a:spcBef>
                <a:spcPts val="200"/>
              </a:spcBef>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9" name="Text Placeholder 10"/>
          <p:cNvSpPr>
            <a:spLocks noGrp="1"/>
          </p:cNvSpPr>
          <p:nvPr>
            <p:ph type="body" sz="quarter" idx="19"/>
          </p:nvPr>
        </p:nvSpPr>
        <p:spPr>
          <a:xfrm>
            <a:off x="539496" y="1713831"/>
            <a:ext cx="8065008" cy="335628"/>
          </a:xfrm>
        </p:spPr>
        <p:txBody>
          <a:bodyPr tIns="45720" anchor="b"/>
          <a:lstStyle>
            <a:lvl1pPr marL="0" indent="0">
              <a:lnSpc>
                <a:spcPct val="100000"/>
              </a:lnSpc>
              <a:buNone/>
              <a:defRPr sz="14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cxnSp>
        <p:nvCxnSpPr>
          <p:cNvPr id="18" name="Straight Connector 17"/>
          <p:cNvCxnSpPr/>
          <p:nvPr userDrawn="1"/>
        </p:nvCxnSpPr>
        <p:spPr>
          <a:xfrm>
            <a:off x="-450476" y="4939553"/>
            <a:ext cx="3429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10" name="Picture Placeholder 11"/>
          <p:cNvSpPr>
            <a:spLocks noGrp="1"/>
          </p:cNvSpPr>
          <p:nvPr>
            <p:ph type="pic" sz="quarter" idx="80"/>
          </p:nvPr>
        </p:nvSpPr>
        <p:spPr>
          <a:xfrm>
            <a:off x="539496" y="2111961"/>
            <a:ext cx="806500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Tree>
    <p:extLst>
      <p:ext uri="{BB962C8B-B14F-4D97-AF65-F5344CB8AC3E}">
        <p14:creationId xmlns:p14="http://schemas.microsoft.com/office/powerpoint/2010/main" val="3399156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Columns - 5">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0" name="Text Placeholder 10"/>
          <p:cNvSpPr>
            <a:spLocks noGrp="1"/>
          </p:cNvSpPr>
          <p:nvPr>
            <p:ph type="body" sz="quarter" idx="24"/>
          </p:nvPr>
        </p:nvSpPr>
        <p:spPr>
          <a:xfrm>
            <a:off x="539497" y="1713831"/>
            <a:ext cx="1477563" cy="336026"/>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2" name="Text Placeholder 10"/>
          <p:cNvSpPr>
            <a:spLocks noGrp="1"/>
          </p:cNvSpPr>
          <p:nvPr>
            <p:ph type="body" sz="quarter" idx="25"/>
          </p:nvPr>
        </p:nvSpPr>
        <p:spPr>
          <a:xfrm>
            <a:off x="2186357" y="1713831"/>
            <a:ext cx="1477563" cy="336026"/>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3" name="Text Placeholder 10"/>
          <p:cNvSpPr>
            <a:spLocks noGrp="1"/>
          </p:cNvSpPr>
          <p:nvPr>
            <p:ph type="body" sz="quarter" idx="26"/>
          </p:nvPr>
        </p:nvSpPr>
        <p:spPr>
          <a:xfrm>
            <a:off x="3833219" y="1713831"/>
            <a:ext cx="1477563" cy="336026"/>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4" name="Text Placeholder 10"/>
          <p:cNvSpPr>
            <a:spLocks noGrp="1"/>
          </p:cNvSpPr>
          <p:nvPr>
            <p:ph type="body" sz="quarter" idx="27"/>
          </p:nvPr>
        </p:nvSpPr>
        <p:spPr>
          <a:xfrm>
            <a:off x="5480080" y="1713831"/>
            <a:ext cx="1477563" cy="336026"/>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5" name="Text Placeholder 10"/>
          <p:cNvSpPr>
            <a:spLocks noGrp="1"/>
          </p:cNvSpPr>
          <p:nvPr>
            <p:ph type="body" sz="quarter" idx="28"/>
          </p:nvPr>
        </p:nvSpPr>
        <p:spPr>
          <a:xfrm>
            <a:off x="7126942" y="1713831"/>
            <a:ext cx="1477563" cy="336026"/>
          </a:xfrm>
        </p:spPr>
        <p:txBody>
          <a:bodyPr tIns="45720" anchor="b"/>
          <a:lstStyle>
            <a:lvl1pPr marL="0" indent="0">
              <a:lnSpc>
                <a:spcPct val="100000"/>
              </a:lnSpc>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23" name="Content Placeholder 10"/>
          <p:cNvSpPr>
            <a:spLocks noGrp="1"/>
          </p:cNvSpPr>
          <p:nvPr>
            <p:ph sz="quarter" idx="23"/>
          </p:nvPr>
        </p:nvSpPr>
        <p:spPr>
          <a:xfrm>
            <a:off x="539498" y="2183933"/>
            <a:ext cx="1477560" cy="2750002"/>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39" name="Content Placeholder 10"/>
          <p:cNvSpPr>
            <a:spLocks noGrp="1"/>
          </p:cNvSpPr>
          <p:nvPr>
            <p:ph sz="quarter" idx="29"/>
          </p:nvPr>
        </p:nvSpPr>
        <p:spPr>
          <a:xfrm>
            <a:off x="2186360" y="2183933"/>
            <a:ext cx="1477560" cy="2750002"/>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0" name="Content Placeholder 10"/>
          <p:cNvSpPr>
            <a:spLocks noGrp="1"/>
          </p:cNvSpPr>
          <p:nvPr>
            <p:ph sz="quarter" idx="30"/>
          </p:nvPr>
        </p:nvSpPr>
        <p:spPr>
          <a:xfrm>
            <a:off x="3833221" y="2183933"/>
            <a:ext cx="1477560" cy="2750002"/>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1" name="Content Placeholder 10"/>
          <p:cNvSpPr>
            <a:spLocks noGrp="1"/>
          </p:cNvSpPr>
          <p:nvPr>
            <p:ph sz="quarter" idx="31"/>
          </p:nvPr>
        </p:nvSpPr>
        <p:spPr>
          <a:xfrm>
            <a:off x="5480083" y="2183933"/>
            <a:ext cx="1477560" cy="2750002"/>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2" name="Content Placeholder 10"/>
          <p:cNvSpPr>
            <a:spLocks noGrp="1"/>
          </p:cNvSpPr>
          <p:nvPr>
            <p:ph sz="quarter" idx="32"/>
          </p:nvPr>
        </p:nvSpPr>
        <p:spPr>
          <a:xfrm>
            <a:off x="7126944" y="2183933"/>
            <a:ext cx="1477560" cy="2750002"/>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21" name="Picture Placeholder 5"/>
          <p:cNvSpPr>
            <a:spLocks noGrp="1"/>
          </p:cNvSpPr>
          <p:nvPr>
            <p:ph type="pic" sz="quarter" idx="33"/>
          </p:nvPr>
        </p:nvSpPr>
        <p:spPr>
          <a:xfrm>
            <a:off x="539498" y="2112522"/>
            <a:ext cx="148132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9" name="Picture Placeholder 5"/>
          <p:cNvSpPr>
            <a:spLocks noGrp="1"/>
          </p:cNvSpPr>
          <p:nvPr>
            <p:ph type="pic" sz="quarter" idx="34"/>
          </p:nvPr>
        </p:nvSpPr>
        <p:spPr>
          <a:xfrm>
            <a:off x="2185418" y="2112522"/>
            <a:ext cx="148132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31" name="Picture Placeholder 5"/>
          <p:cNvSpPr>
            <a:spLocks noGrp="1"/>
          </p:cNvSpPr>
          <p:nvPr>
            <p:ph type="pic" sz="quarter" idx="35"/>
          </p:nvPr>
        </p:nvSpPr>
        <p:spPr>
          <a:xfrm>
            <a:off x="3831338" y="2112522"/>
            <a:ext cx="148132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36" name="Picture Placeholder 5"/>
          <p:cNvSpPr>
            <a:spLocks noGrp="1"/>
          </p:cNvSpPr>
          <p:nvPr>
            <p:ph type="pic" sz="quarter" idx="36"/>
          </p:nvPr>
        </p:nvSpPr>
        <p:spPr>
          <a:xfrm>
            <a:off x="5477258" y="2112522"/>
            <a:ext cx="148132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37" name="Picture Placeholder 5"/>
          <p:cNvSpPr>
            <a:spLocks noGrp="1"/>
          </p:cNvSpPr>
          <p:nvPr>
            <p:ph type="pic" sz="quarter" idx="37"/>
          </p:nvPr>
        </p:nvSpPr>
        <p:spPr>
          <a:xfrm>
            <a:off x="7123176" y="2112522"/>
            <a:ext cx="1481328"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1909429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Columns - 1">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1713998"/>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1" name="Content Placeholder 7"/>
          <p:cNvSpPr>
            <a:spLocks noGrp="1"/>
          </p:cNvSpPr>
          <p:nvPr>
            <p:ph sz="quarter" idx="20" hasCustomPrompt="1"/>
          </p:nvPr>
        </p:nvSpPr>
        <p:spPr>
          <a:xfrm>
            <a:off x="1910831"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1713831"/>
            <a:ext cx="1208339" cy="3225722"/>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1713998"/>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7" name="Picture Placeholder 5"/>
          <p:cNvSpPr>
            <a:spLocks noGrp="1"/>
          </p:cNvSpPr>
          <p:nvPr>
            <p:ph type="pic" sz="quarter" idx="26"/>
          </p:nvPr>
        </p:nvSpPr>
        <p:spPr>
          <a:xfrm>
            <a:off x="3196095" y="1713998"/>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8" name="Picture Placeholder 5"/>
          <p:cNvSpPr>
            <a:spLocks noGrp="1"/>
          </p:cNvSpPr>
          <p:nvPr>
            <p:ph type="pic" sz="quarter" idx="27"/>
          </p:nvPr>
        </p:nvSpPr>
        <p:spPr>
          <a:xfrm>
            <a:off x="4567428" y="1713998"/>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9" name="Picture Placeholder 5"/>
          <p:cNvSpPr>
            <a:spLocks noGrp="1"/>
          </p:cNvSpPr>
          <p:nvPr>
            <p:ph type="pic" sz="quarter" idx="28"/>
          </p:nvPr>
        </p:nvSpPr>
        <p:spPr>
          <a:xfrm>
            <a:off x="5938761" y="1713998"/>
            <a:ext cx="9144" cy="322555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12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578055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Columns - 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1713998"/>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1" name="Content Placeholder 7"/>
          <p:cNvSpPr>
            <a:spLocks noGrp="1"/>
          </p:cNvSpPr>
          <p:nvPr>
            <p:ph sz="quarter" idx="20" hasCustomPrompt="1"/>
          </p:nvPr>
        </p:nvSpPr>
        <p:spPr>
          <a:xfrm>
            <a:off x="1910831"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1713831"/>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1713998"/>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7" name="Picture Placeholder 5"/>
          <p:cNvSpPr>
            <a:spLocks noGrp="1"/>
          </p:cNvSpPr>
          <p:nvPr>
            <p:ph type="pic" sz="quarter" idx="26"/>
          </p:nvPr>
        </p:nvSpPr>
        <p:spPr>
          <a:xfrm>
            <a:off x="3196095" y="1713998"/>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8" name="Picture Placeholder 5"/>
          <p:cNvSpPr>
            <a:spLocks noGrp="1"/>
          </p:cNvSpPr>
          <p:nvPr>
            <p:ph type="pic" sz="quarter" idx="27"/>
          </p:nvPr>
        </p:nvSpPr>
        <p:spPr>
          <a:xfrm>
            <a:off x="4567428" y="1713998"/>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9" name="Picture Placeholder 5"/>
          <p:cNvSpPr>
            <a:spLocks noGrp="1"/>
          </p:cNvSpPr>
          <p:nvPr>
            <p:ph type="pic" sz="quarter" idx="28"/>
          </p:nvPr>
        </p:nvSpPr>
        <p:spPr>
          <a:xfrm>
            <a:off x="5938761" y="1713998"/>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51" name="Content Placeholder 7"/>
          <p:cNvSpPr>
            <a:spLocks noGrp="1"/>
          </p:cNvSpPr>
          <p:nvPr>
            <p:ph sz="quarter" idx="29" hasCustomPrompt="1"/>
          </p:nvPr>
        </p:nvSpPr>
        <p:spPr>
          <a:xfrm>
            <a:off x="539496"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2" name="Picture Placeholder 5"/>
          <p:cNvSpPr>
            <a:spLocks noGrp="1"/>
          </p:cNvSpPr>
          <p:nvPr>
            <p:ph type="pic" sz="quarter" idx="30"/>
          </p:nvPr>
        </p:nvSpPr>
        <p:spPr>
          <a:xfrm>
            <a:off x="7310092" y="3395913"/>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3" name="Content Placeholder 7"/>
          <p:cNvSpPr>
            <a:spLocks noGrp="1"/>
          </p:cNvSpPr>
          <p:nvPr>
            <p:ph sz="quarter" idx="31" hasCustomPrompt="1"/>
          </p:nvPr>
        </p:nvSpPr>
        <p:spPr>
          <a:xfrm>
            <a:off x="1910829"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4" name="Content Placeholder 7"/>
          <p:cNvSpPr>
            <a:spLocks noGrp="1"/>
          </p:cNvSpPr>
          <p:nvPr>
            <p:ph sz="quarter" idx="32" hasCustomPrompt="1"/>
          </p:nvPr>
        </p:nvSpPr>
        <p:spPr>
          <a:xfrm>
            <a:off x="3282162"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5" name="Content Placeholder 7"/>
          <p:cNvSpPr>
            <a:spLocks noGrp="1"/>
          </p:cNvSpPr>
          <p:nvPr>
            <p:ph sz="quarter" idx="33" hasCustomPrompt="1"/>
          </p:nvPr>
        </p:nvSpPr>
        <p:spPr>
          <a:xfrm>
            <a:off x="4653495"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6" name="Content Placeholder 7"/>
          <p:cNvSpPr>
            <a:spLocks noGrp="1"/>
          </p:cNvSpPr>
          <p:nvPr>
            <p:ph sz="quarter" idx="34" hasCustomPrompt="1"/>
          </p:nvPr>
        </p:nvSpPr>
        <p:spPr>
          <a:xfrm>
            <a:off x="6024828"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p:ph sz="quarter" idx="35" hasCustomPrompt="1"/>
          </p:nvPr>
        </p:nvSpPr>
        <p:spPr>
          <a:xfrm>
            <a:off x="7396163" y="3395834"/>
            <a:ext cx="1208339" cy="1543719"/>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Picture Placeholder 5"/>
          <p:cNvSpPr>
            <a:spLocks noGrp="1"/>
          </p:cNvSpPr>
          <p:nvPr>
            <p:ph type="pic" sz="quarter" idx="36"/>
          </p:nvPr>
        </p:nvSpPr>
        <p:spPr>
          <a:xfrm>
            <a:off x="1824760" y="3395913"/>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9" name="Picture Placeholder 5"/>
          <p:cNvSpPr>
            <a:spLocks noGrp="1"/>
          </p:cNvSpPr>
          <p:nvPr>
            <p:ph type="pic" sz="quarter" idx="37"/>
          </p:nvPr>
        </p:nvSpPr>
        <p:spPr>
          <a:xfrm>
            <a:off x="3196093" y="3395913"/>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0" name="Picture Placeholder 5"/>
          <p:cNvSpPr>
            <a:spLocks noGrp="1"/>
          </p:cNvSpPr>
          <p:nvPr>
            <p:ph type="pic" sz="quarter" idx="38"/>
          </p:nvPr>
        </p:nvSpPr>
        <p:spPr>
          <a:xfrm>
            <a:off x="4567426" y="3395913"/>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1" name="Picture Placeholder 5"/>
          <p:cNvSpPr>
            <a:spLocks noGrp="1"/>
          </p:cNvSpPr>
          <p:nvPr>
            <p:ph type="pic" sz="quarter" idx="39"/>
          </p:nvPr>
        </p:nvSpPr>
        <p:spPr>
          <a:xfrm>
            <a:off x="5938759" y="3395913"/>
            <a:ext cx="9144" cy="1543640"/>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2263888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 Columns - 3">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1713998"/>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1" name="Content Placeholder 7"/>
          <p:cNvSpPr>
            <a:spLocks noGrp="1"/>
          </p:cNvSpPr>
          <p:nvPr>
            <p:ph sz="quarter" idx="20" hasCustomPrompt="1"/>
          </p:nvPr>
        </p:nvSpPr>
        <p:spPr>
          <a:xfrm>
            <a:off x="1910831"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1713831"/>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1713998"/>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7" name="Picture Placeholder 5"/>
          <p:cNvSpPr>
            <a:spLocks noGrp="1"/>
          </p:cNvSpPr>
          <p:nvPr>
            <p:ph type="pic" sz="quarter" idx="26"/>
          </p:nvPr>
        </p:nvSpPr>
        <p:spPr>
          <a:xfrm>
            <a:off x="3196095" y="1713998"/>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8" name="Picture Placeholder 5"/>
          <p:cNvSpPr>
            <a:spLocks noGrp="1"/>
          </p:cNvSpPr>
          <p:nvPr>
            <p:ph type="pic" sz="quarter" idx="27"/>
          </p:nvPr>
        </p:nvSpPr>
        <p:spPr>
          <a:xfrm>
            <a:off x="4567428" y="1713998"/>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9" name="Picture Placeholder 5"/>
          <p:cNvSpPr>
            <a:spLocks noGrp="1"/>
          </p:cNvSpPr>
          <p:nvPr>
            <p:ph type="pic" sz="quarter" idx="28"/>
          </p:nvPr>
        </p:nvSpPr>
        <p:spPr>
          <a:xfrm>
            <a:off x="5938761" y="1713998"/>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52" name="Content Placeholder 7"/>
          <p:cNvSpPr>
            <a:spLocks noGrp="1"/>
          </p:cNvSpPr>
          <p:nvPr>
            <p:ph sz="quarter" idx="29" hasCustomPrompt="1"/>
          </p:nvPr>
        </p:nvSpPr>
        <p:spPr>
          <a:xfrm>
            <a:off x="539496"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Picture Placeholder 5"/>
          <p:cNvSpPr>
            <a:spLocks noGrp="1"/>
          </p:cNvSpPr>
          <p:nvPr>
            <p:ph type="pic" sz="quarter" idx="30"/>
          </p:nvPr>
        </p:nvSpPr>
        <p:spPr>
          <a:xfrm>
            <a:off x="7310092"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54" name="Content Placeholder 7"/>
          <p:cNvSpPr>
            <a:spLocks noGrp="1"/>
          </p:cNvSpPr>
          <p:nvPr>
            <p:ph sz="quarter" idx="31" hasCustomPrompt="1"/>
          </p:nvPr>
        </p:nvSpPr>
        <p:spPr>
          <a:xfrm>
            <a:off x="1910829"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5" name="Content Placeholder 7"/>
          <p:cNvSpPr>
            <a:spLocks noGrp="1"/>
          </p:cNvSpPr>
          <p:nvPr>
            <p:ph sz="quarter" idx="32" hasCustomPrompt="1"/>
          </p:nvPr>
        </p:nvSpPr>
        <p:spPr>
          <a:xfrm>
            <a:off x="3282162"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6" name="Content Placeholder 7"/>
          <p:cNvSpPr>
            <a:spLocks noGrp="1"/>
          </p:cNvSpPr>
          <p:nvPr>
            <p:ph sz="quarter" idx="33" hasCustomPrompt="1"/>
          </p:nvPr>
        </p:nvSpPr>
        <p:spPr>
          <a:xfrm>
            <a:off x="4653495"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7" name="Content Placeholder 7"/>
          <p:cNvSpPr>
            <a:spLocks noGrp="1"/>
          </p:cNvSpPr>
          <p:nvPr>
            <p:ph sz="quarter" idx="34" hasCustomPrompt="1"/>
          </p:nvPr>
        </p:nvSpPr>
        <p:spPr>
          <a:xfrm>
            <a:off x="6024828"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8" name="Content Placeholder 7"/>
          <p:cNvSpPr>
            <a:spLocks noGrp="1"/>
          </p:cNvSpPr>
          <p:nvPr>
            <p:ph sz="quarter" idx="35" hasCustomPrompt="1"/>
          </p:nvPr>
        </p:nvSpPr>
        <p:spPr>
          <a:xfrm>
            <a:off x="7396163" y="2857687"/>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9" name="Picture Placeholder 5"/>
          <p:cNvSpPr>
            <a:spLocks noGrp="1"/>
          </p:cNvSpPr>
          <p:nvPr>
            <p:ph type="pic" sz="quarter" idx="36"/>
          </p:nvPr>
        </p:nvSpPr>
        <p:spPr>
          <a:xfrm>
            <a:off x="1824760"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0" name="Picture Placeholder 5"/>
          <p:cNvSpPr>
            <a:spLocks noGrp="1"/>
          </p:cNvSpPr>
          <p:nvPr>
            <p:ph type="pic" sz="quarter" idx="37"/>
          </p:nvPr>
        </p:nvSpPr>
        <p:spPr>
          <a:xfrm>
            <a:off x="3196093"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1" name="Picture Placeholder 5"/>
          <p:cNvSpPr>
            <a:spLocks noGrp="1"/>
          </p:cNvSpPr>
          <p:nvPr>
            <p:ph type="pic" sz="quarter" idx="38"/>
          </p:nvPr>
        </p:nvSpPr>
        <p:spPr>
          <a:xfrm>
            <a:off x="4567426"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62" name="Picture Placeholder 5"/>
          <p:cNvSpPr>
            <a:spLocks noGrp="1"/>
          </p:cNvSpPr>
          <p:nvPr>
            <p:ph type="pic" sz="quarter" idx="39"/>
          </p:nvPr>
        </p:nvSpPr>
        <p:spPr>
          <a:xfrm>
            <a:off x="5938759" y="2857739"/>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91" name="Content Placeholder 7"/>
          <p:cNvSpPr>
            <a:spLocks noGrp="1"/>
          </p:cNvSpPr>
          <p:nvPr>
            <p:ph sz="quarter" idx="40" hasCustomPrompt="1"/>
          </p:nvPr>
        </p:nvSpPr>
        <p:spPr>
          <a:xfrm>
            <a:off x="539496"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2" name="Picture Placeholder 5"/>
          <p:cNvSpPr>
            <a:spLocks noGrp="1"/>
          </p:cNvSpPr>
          <p:nvPr>
            <p:ph type="pic" sz="quarter" idx="41"/>
          </p:nvPr>
        </p:nvSpPr>
        <p:spPr>
          <a:xfrm>
            <a:off x="7310092"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93" name="Content Placeholder 7"/>
          <p:cNvSpPr>
            <a:spLocks noGrp="1"/>
          </p:cNvSpPr>
          <p:nvPr>
            <p:ph sz="quarter" idx="42" hasCustomPrompt="1"/>
          </p:nvPr>
        </p:nvSpPr>
        <p:spPr>
          <a:xfrm>
            <a:off x="1910829"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4" name="Content Placeholder 7"/>
          <p:cNvSpPr>
            <a:spLocks noGrp="1"/>
          </p:cNvSpPr>
          <p:nvPr>
            <p:ph sz="quarter" idx="43" hasCustomPrompt="1"/>
          </p:nvPr>
        </p:nvSpPr>
        <p:spPr>
          <a:xfrm>
            <a:off x="3282162"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5" name="Content Placeholder 7"/>
          <p:cNvSpPr>
            <a:spLocks noGrp="1"/>
          </p:cNvSpPr>
          <p:nvPr>
            <p:ph sz="quarter" idx="44" hasCustomPrompt="1"/>
          </p:nvPr>
        </p:nvSpPr>
        <p:spPr>
          <a:xfrm>
            <a:off x="4653495"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6" name="Content Placeholder 7"/>
          <p:cNvSpPr>
            <a:spLocks noGrp="1"/>
          </p:cNvSpPr>
          <p:nvPr>
            <p:ph sz="quarter" idx="45" hasCustomPrompt="1"/>
          </p:nvPr>
        </p:nvSpPr>
        <p:spPr>
          <a:xfrm>
            <a:off x="6024828"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7" name="Content Placeholder 7"/>
          <p:cNvSpPr>
            <a:spLocks noGrp="1"/>
          </p:cNvSpPr>
          <p:nvPr>
            <p:ph sz="quarter" idx="46" hasCustomPrompt="1"/>
          </p:nvPr>
        </p:nvSpPr>
        <p:spPr>
          <a:xfrm>
            <a:off x="7396163" y="4001543"/>
            <a:ext cx="1208339" cy="1005557"/>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8" name="Picture Placeholder 5"/>
          <p:cNvSpPr>
            <a:spLocks noGrp="1"/>
          </p:cNvSpPr>
          <p:nvPr>
            <p:ph type="pic" sz="quarter" idx="47"/>
          </p:nvPr>
        </p:nvSpPr>
        <p:spPr>
          <a:xfrm>
            <a:off x="1824760"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99" name="Picture Placeholder 5"/>
          <p:cNvSpPr>
            <a:spLocks noGrp="1"/>
          </p:cNvSpPr>
          <p:nvPr>
            <p:ph type="pic" sz="quarter" idx="48"/>
          </p:nvPr>
        </p:nvSpPr>
        <p:spPr>
          <a:xfrm>
            <a:off x="3196093"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00" name="Picture Placeholder 5"/>
          <p:cNvSpPr>
            <a:spLocks noGrp="1"/>
          </p:cNvSpPr>
          <p:nvPr>
            <p:ph type="pic" sz="quarter" idx="49"/>
          </p:nvPr>
        </p:nvSpPr>
        <p:spPr>
          <a:xfrm>
            <a:off x="4567426"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01" name="Picture Placeholder 5"/>
          <p:cNvSpPr>
            <a:spLocks noGrp="1"/>
          </p:cNvSpPr>
          <p:nvPr>
            <p:ph type="pic" sz="quarter" idx="50"/>
          </p:nvPr>
        </p:nvSpPr>
        <p:spPr>
          <a:xfrm>
            <a:off x="5938759" y="4001595"/>
            <a:ext cx="9144" cy="100550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02"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595017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Columns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576298"/>
            <a:ext cx="9144" cy="4363256"/>
          </a:xfrm>
          <a:solidFill>
            <a:srgbClr val="D1D3D4"/>
          </a:solidFill>
        </p:spPr>
        <p:txBody>
          <a:bodyPr/>
          <a:lstStyle>
            <a:lvl1pPr marL="0" indent="0">
              <a:buNone/>
              <a:defRPr sz="100"/>
            </a:lvl1pPr>
          </a:lstStyle>
          <a:p>
            <a:endParaRPr lang="en-US" dirty="0"/>
          </a:p>
        </p:txBody>
      </p:sp>
      <p:sp>
        <p:nvSpPr>
          <p:cNvPr id="71" name="Content Placeholder 7"/>
          <p:cNvSpPr>
            <a:spLocks noGrp="1"/>
          </p:cNvSpPr>
          <p:nvPr>
            <p:ph sz="quarter" idx="20" hasCustomPrompt="1"/>
          </p:nvPr>
        </p:nvSpPr>
        <p:spPr>
          <a:xfrm>
            <a:off x="1910831"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576072"/>
            <a:ext cx="1208339" cy="4363481"/>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576298"/>
            <a:ext cx="9144" cy="4363256"/>
          </a:xfrm>
          <a:solidFill>
            <a:srgbClr val="D1D3D4"/>
          </a:solidFill>
        </p:spPr>
        <p:txBody>
          <a:bodyPr/>
          <a:lstStyle>
            <a:lvl1pPr marL="0" indent="0">
              <a:buNone/>
              <a:defRPr sz="100"/>
            </a:lvl1pPr>
          </a:lstStyle>
          <a:p>
            <a:endParaRPr lang="en-US" dirty="0"/>
          </a:p>
        </p:txBody>
      </p:sp>
      <p:sp>
        <p:nvSpPr>
          <p:cNvPr id="77" name="Picture Placeholder 5"/>
          <p:cNvSpPr>
            <a:spLocks noGrp="1"/>
          </p:cNvSpPr>
          <p:nvPr>
            <p:ph type="pic" sz="quarter" idx="26"/>
          </p:nvPr>
        </p:nvSpPr>
        <p:spPr>
          <a:xfrm>
            <a:off x="3196095" y="576298"/>
            <a:ext cx="9144" cy="4363256"/>
          </a:xfrm>
          <a:solidFill>
            <a:srgbClr val="D1D3D4"/>
          </a:solidFill>
        </p:spPr>
        <p:txBody>
          <a:bodyPr/>
          <a:lstStyle>
            <a:lvl1pPr marL="0" indent="0">
              <a:buNone/>
              <a:defRPr sz="100"/>
            </a:lvl1pPr>
          </a:lstStyle>
          <a:p>
            <a:endParaRPr lang="en-US" dirty="0"/>
          </a:p>
        </p:txBody>
      </p:sp>
      <p:sp>
        <p:nvSpPr>
          <p:cNvPr id="78" name="Picture Placeholder 5"/>
          <p:cNvSpPr>
            <a:spLocks noGrp="1"/>
          </p:cNvSpPr>
          <p:nvPr>
            <p:ph type="pic" sz="quarter" idx="27"/>
          </p:nvPr>
        </p:nvSpPr>
        <p:spPr>
          <a:xfrm>
            <a:off x="4567428" y="576298"/>
            <a:ext cx="9144" cy="4363256"/>
          </a:xfrm>
          <a:solidFill>
            <a:srgbClr val="D1D3D4"/>
          </a:solidFill>
        </p:spPr>
        <p:txBody>
          <a:bodyPr/>
          <a:lstStyle>
            <a:lvl1pPr marL="0" indent="0">
              <a:buNone/>
              <a:defRPr sz="100"/>
            </a:lvl1pPr>
          </a:lstStyle>
          <a:p>
            <a:endParaRPr lang="en-US" dirty="0"/>
          </a:p>
        </p:txBody>
      </p:sp>
      <p:sp>
        <p:nvSpPr>
          <p:cNvPr id="79" name="Picture Placeholder 5"/>
          <p:cNvSpPr>
            <a:spLocks noGrp="1"/>
          </p:cNvSpPr>
          <p:nvPr>
            <p:ph type="pic" sz="quarter" idx="28"/>
          </p:nvPr>
        </p:nvSpPr>
        <p:spPr>
          <a:xfrm>
            <a:off x="5938761" y="576298"/>
            <a:ext cx="9144" cy="4363256"/>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2458088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Columns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576298"/>
            <a:ext cx="9144" cy="2082090"/>
          </a:xfrm>
          <a:solidFill>
            <a:srgbClr val="D1D3D4"/>
          </a:solidFill>
        </p:spPr>
        <p:txBody>
          <a:bodyPr/>
          <a:lstStyle>
            <a:lvl1pPr marL="0" indent="0">
              <a:buNone/>
              <a:defRPr sz="100"/>
            </a:lvl1pPr>
          </a:lstStyle>
          <a:p>
            <a:endParaRPr lang="en-US" dirty="0"/>
          </a:p>
        </p:txBody>
      </p:sp>
      <p:sp>
        <p:nvSpPr>
          <p:cNvPr id="71" name="Content Placeholder 7"/>
          <p:cNvSpPr>
            <a:spLocks noGrp="1"/>
          </p:cNvSpPr>
          <p:nvPr>
            <p:ph sz="quarter" idx="20" hasCustomPrompt="1"/>
          </p:nvPr>
        </p:nvSpPr>
        <p:spPr>
          <a:xfrm>
            <a:off x="1910831"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576072"/>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576298"/>
            <a:ext cx="9144" cy="2082090"/>
          </a:xfrm>
          <a:solidFill>
            <a:srgbClr val="D1D3D4"/>
          </a:solidFill>
        </p:spPr>
        <p:txBody>
          <a:bodyPr/>
          <a:lstStyle>
            <a:lvl1pPr marL="0" indent="0">
              <a:buNone/>
              <a:defRPr sz="100"/>
            </a:lvl1pPr>
          </a:lstStyle>
          <a:p>
            <a:endParaRPr lang="en-US" dirty="0"/>
          </a:p>
        </p:txBody>
      </p:sp>
      <p:sp>
        <p:nvSpPr>
          <p:cNvPr id="77" name="Picture Placeholder 5"/>
          <p:cNvSpPr>
            <a:spLocks noGrp="1"/>
          </p:cNvSpPr>
          <p:nvPr>
            <p:ph type="pic" sz="quarter" idx="26"/>
          </p:nvPr>
        </p:nvSpPr>
        <p:spPr>
          <a:xfrm>
            <a:off x="3196095" y="576298"/>
            <a:ext cx="9144" cy="2082090"/>
          </a:xfrm>
          <a:solidFill>
            <a:srgbClr val="D1D3D4"/>
          </a:solidFill>
        </p:spPr>
        <p:txBody>
          <a:bodyPr/>
          <a:lstStyle>
            <a:lvl1pPr marL="0" indent="0">
              <a:buNone/>
              <a:defRPr sz="100"/>
            </a:lvl1pPr>
          </a:lstStyle>
          <a:p>
            <a:endParaRPr lang="en-US" dirty="0"/>
          </a:p>
        </p:txBody>
      </p:sp>
      <p:sp>
        <p:nvSpPr>
          <p:cNvPr id="78" name="Picture Placeholder 5"/>
          <p:cNvSpPr>
            <a:spLocks noGrp="1"/>
          </p:cNvSpPr>
          <p:nvPr>
            <p:ph type="pic" sz="quarter" idx="27"/>
          </p:nvPr>
        </p:nvSpPr>
        <p:spPr>
          <a:xfrm>
            <a:off x="4567428" y="576298"/>
            <a:ext cx="9144" cy="2082090"/>
          </a:xfrm>
          <a:solidFill>
            <a:srgbClr val="D1D3D4"/>
          </a:solidFill>
        </p:spPr>
        <p:txBody>
          <a:bodyPr/>
          <a:lstStyle>
            <a:lvl1pPr marL="0" indent="0">
              <a:buNone/>
              <a:defRPr sz="100"/>
            </a:lvl1pPr>
          </a:lstStyle>
          <a:p>
            <a:endParaRPr lang="en-US" dirty="0"/>
          </a:p>
        </p:txBody>
      </p:sp>
      <p:sp>
        <p:nvSpPr>
          <p:cNvPr id="79" name="Picture Placeholder 5"/>
          <p:cNvSpPr>
            <a:spLocks noGrp="1"/>
          </p:cNvSpPr>
          <p:nvPr>
            <p:ph type="pic" sz="quarter" idx="28"/>
          </p:nvPr>
        </p:nvSpPr>
        <p:spPr>
          <a:xfrm>
            <a:off x="5938761" y="576298"/>
            <a:ext cx="9144" cy="2082090"/>
          </a:xfrm>
          <a:solidFill>
            <a:srgbClr val="D1D3D4"/>
          </a:solidFill>
        </p:spPr>
        <p:txBody>
          <a:bodyPr/>
          <a:lstStyle>
            <a:lvl1pPr marL="0" indent="0">
              <a:buNone/>
              <a:defRPr sz="100"/>
            </a:lvl1pPr>
          </a:lstStyle>
          <a:p>
            <a:endParaRPr lang="en-US" dirty="0"/>
          </a:p>
        </p:txBody>
      </p:sp>
      <p:sp>
        <p:nvSpPr>
          <p:cNvPr id="88" name="Content Placeholder 7"/>
          <p:cNvSpPr>
            <a:spLocks noGrp="1"/>
          </p:cNvSpPr>
          <p:nvPr>
            <p:ph sz="quarter" idx="29" hasCustomPrompt="1"/>
          </p:nvPr>
        </p:nvSpPr>
        <p:spPr>
          <a:xfrm>
            <a:off x="539498"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89" name="Picture Placeholder 5"/>
          <p:cNvSpPr>
            <a:spLocks noGrp="1"/>
          </p:cNvSpPr>
          <p:nvPr>
            <p:ph type="pic" sz="quarter" idx="30"/>
          </p:nvPr>
        </p:nvSpPr>
        <p:spPr>
          <a:xfrm>
            <a:off x="7310094" y="2857463"/>
            <a:ext cx="9144" cy="2082090"/>
          </a:xfrm>
          <a:solidFill>
            <a:srgbClr val="D1D3D4"/>
          </a:solidFill>
        </p:spPr>
        <p:txBody>
          <a:bodyPr/>
          <a:lstStyle>
            <a:lvl1pPr marL="0" indent="0">
              <a:buNone/>
              <a:defRPr sz="100"/>
            </a:lvl1pPr>
          </a:lstStyle>
          <a:p>
            <a:endParaRPr lang="en-US" dirty="0"/>
          </a:p>
        </p:txBody>
      </p:sp>
      <p:sp>
        <p:nvSpPr>
          <p:cNvPr id="90" name="Content Placeholder 7"/>
          <p:cNvSpPr>
            <a:spLocks noGrp="1"/>
          </p:cNvSpPr>
          <p:nvPr>
            <p:ph sz="quarter" idx="31" hasCustomPrompt="1"/>
          </p:nvPr>
        </p:nvSpPr>
        <p:spPr>
          <a:xfrm>
            <a:off x="1910831"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1" name="Content Placeholder 7"/>
          <p:cNvSpPr>
            <a:spLocks noGrp="1"/>
          </p:cNvSpPr>
          <p:nvPr>
            <p:ph sz="quarter" idx="32" hasCustomPrompt="1"/>
          </p:nvPr>
        </p:nvSpPr>
        <p:spPr>
          <a:xfrm>
            <a:off x="3282164"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2" name="Content Placeholder 7"/>
          <p:cNvSpPr>
            <a:spLocks noGrp="1"/>
          </p:cNvSpPr>
          <p:nvPr>
            <p:ph sz="quarter" idx="33" hasCustomPrompt="1"/>
          </p:nvPr>
        </p:nvSpPr>
        <p:spPr>
          <a:xfrm>
            <a:off x="4653497"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3" name="Content Placeholder 7"/>
          <p:cNvSpPr>
            <a:spLocks noGrp="1"/>
          </p:cNvSpPr>
          <p:nvPr>
            <p:ph sz="quarter" idx="34" hasCustomPrompt="1"/>
          </p:nvPr>
        </p:nvSpPr>
        <p:spPr>
          <a:xfrm>
            <a:off x="6024830"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4" name="Content Placeholder 7"/>
          <p:cNvSpPr>
            <a:spLocks noGrp="1"/>
          </p:cNvSpPr>
          <p:nvPr>
            <p:ph sz="quarter" idx="35" hasCustomPrompt="1"/>
          </p:nvPr>
        </p:nvSpPr>
        <p:spPr>
          <a:xfrm>
            <a:off x="7396165" y="2857356"/>
            <a:ext cx="1208339"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5" name="Picture Placeholder 5"/>
          <p:cNvSpPr>
            <a:spLocks noGrp="1"/>
          </p:cNvSpPr>
          <p:nvPr>
            <p:ph type="pic" sz="quarter" idx="36"/>
          </p:nvPr>
        </p:nvSpPr>
        <p:spPr>
          <a:xfrm>
            <a:off x="1824762" y="2857463"/>
            <a:ext cx="9144" cy="2082090"/>
          </a:xfrm>
          <a:solidFill>
            <a:srgbClr val="D1D3D4"/>
          </a:solidFill>
        </p:spPr>
        <p:txBody>
          <a:bodyPr/>
          <a:lstStyle>
            <a:lvl1pPr marL="0" indent="0">
              <a:buNone/>
              <a:defRPr sz="100"/>
            </a:lvl1pPr>
          </a:lstStyle>
          <a:p>
            <a:endParaRPr lang="en-US" dirty="0"/>
          </a:p>
        </p:txBody>
      </p:sp>
      <p:sp>
        <p:nvSpPr>
          <p:cNvPr id="96" name="Picture Placeholder 5"/>
          <p:cNvSpPr>
            <a:spLocks noGrp="1"/>
          </p:cNvSpPr>
          <p:nvPr>
            <p:ph type="pic" sz="quarter" idx="37"/>
          </p:nvPr>
        </p:nvSpPr>
        <p:spPr>
          <a:xfrm>
            <a:off x="3196095" y="2857463"/>
            <a:ext cx="9144" cy="2082090"/>
          </a:xfrm>
          <a:solidFill>
            <a:srgbClr val="D1D3D4"/>
          </a:solidFill>
        </p:spPr>
        <p:txBody>
          <a:bodyPr/>
          <a:lstStyle>
            <a:lvl1pPr marL="0" indent="0">
              <a:buNone/>
              <a:defRPr sz="100"/>
            </a:lvl1pPr>
          </a:lstStyle>
          <a:p>
            <a:endParaRPr lang="en-US" dirty="0"/>
          </a:p>
        </p:txBody>
      </p:sp>
      <p:sp>
        <p:nvSpPr>
          <p:cNvPr id="97" name="Picture Placeholder 5"/>
          <p:cNvSpPr>
            <a:spLocks noGrp="1"/>
          </p:cNvSpPr>
          <p:nvPr>
            <p:ph type="pic" sz="quarter" idx="38"/>
          </p:nvPr>
        </p:nvSpPr>
        <p:spPr>
          <a:xfrm>
            <a:off x="4567428" y="2857463"/>
            <a:ext cx="9144" cy="2082090"/>
          </a:xfrm>
          <a:solidFill>
            <a:srgbClr val="D1D3D4"/>
          </a:solidFill>
        </p:spPr>
        <p:txBody>
          <a:bodyPr/>
          <a:lstStyle>
            <a:lvl1pPr marL="0" indent="0">
              <a:buNone/>
              <a:defRPr sz="100"/>
            </a:lvl1pPr>
          </a:lstStyle>
          <a:p>
            <a:endParaRPr lang="en-US" dirty="0"/>
          </a:p>
        </p:txBody>
      </p:sp>
      <p:sp>
        <p:nvSpPr>
          <p:cNvPr id="98" name="Picture Placeholder 5"/>
          <p:cNvSpPr>
            <a:spLocks noGrp="1"/>
          </p:cNvSpPr>
          <p:nvPr>
            <p:ph type="pic" sz="quarter" idx="39"/>
          </p:nvPr>
        </p:nvSpPr>
        <p:spPr>
          <a:xfrm>
            <a:off x="5938761" y="2857463"/>
            <a:ext cx="9144" cy="2082090"/>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1980971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Columns - 6">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5" name="Picture Placeholder 5"/>
          <p:cNvSpPr>
            <a:spLocks noGrp="1"/>
          </p:cNvSpPr>
          <p:nvPr>
            <p:ph type="pic" sz="quarter" idx="19"/>
          </p:nvPr>
        </p:nvSpPr>
        <p:spPr>
          <a:xfrm>
            <a:off x="7310094" y="576131"/>
            <a:ext cx="9144" cy="1340765"/>
          </a:xfrm>
          <a:solidFill>
            <a:srgbClr val="D1D3D4"/>
          </a:solidFill>
        </p:spPr>
        <p:txBody>
          <a:bodyPr/>
          <a:lstStyle>
            <a:lvl1pPr marL="0" indent="0">
              <a:buNone/>
              <a:defRPr sz="100"/>
            </a:lvl1pPr>
          </a:lstStyle>
          <a:p>
            <a:endParaRPr lang="en-US" dirty="0"/>
          </a:p>
        </p:txBody>
      </p:sp>
      <p:sp>
        <p:nvSpPr>
          <p:cNvPr id="71" name="Content Placeholder 7"/>
          <p:cNvSpPr>
            <a:spLocks noGrp="1"/>
          </p:cNvSpPr>
          <p:nvPr>
            <p:ph sz="quarter" idx="20" hasCustomPrompt="1"/>
          </p:nvPr>
        </p:nvSpPr>
        <p:spPr>
          <a:xfrm>
            <a:off x="1910831"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21" hasCustomPrompt="1"/>
          </p:nvPr>
        </p:nvSpPr>
        <p:spPr>
          <a:xfrm>
            <a:off x="3282164"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3" name="Content Placeholder 7"/>
          <p:cNvSpPr>
            <a:spLocks noGrp="1"/>
          </p:cNvSpPr>
          <p:nvPr>
            <p:ph sz="quarter" idx="22" hasCustomPrompt="1"/>
          </p:nvPr>
        </p:nvSpPr>
        <p:spPr>
          <a:xfrm>
            <a:off x="4653497"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4" name="Content Placeholder 7"/>
          <p:cNvSpPr>
            <a:spLocks noGrp="1"/>
          </p:cNvSpPr>
          <p:nvPr>
            <p:ph sz="quarter" idx="23" hasCustomPrompt="1"/>
          </p:nvPr>
        </p:nvSpPr>
        <p:spPr>
          <a:xfrm>
            <a:off x="6024830"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5" name="Content Placeholder 7"/>
          <p:cNvSpPr>
            <a:spLocks noGrp="1"/>
          </p:cNvSpPr>
          <p:nvPr>
            <p:ph sz="quarter" idx="24" hasCustomPrompt="1"/>
          </p:nvPr>
        </p:nvSpPr>
        <p:spPr>
          <a:xfrm>
            <a:off x="7396165" y="5760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6" name="Picture Placeholder 5"/>
          <p:cNvSpPr>
            <a:spLocks noGrp="1"/>
          </p:cNvSpPr>
          <p:nvPr>
            <p:ph type="pic" sz="quarter" idx="25"/>
          </p:nvPr>
        </p:nvSpPr>
        <p:spPr>
          <a:xfrm>
            <a:off x="1824762" y="576297"/>
            <a:ext cx="9144" cy="1340765"/>
          </a:xfrm>
          <a:solidFill>
            <a:srgbClr val="D1D3D4"/>
          </a:solidFill>
        </p:spPr>
        <p:txBody>
          <a:bodyPr/>
          <a:lstStyle>
            <a:lvl1pPr marL="0" indent="0">
              <a:buNone/>
              <a:defRPr sz="100"/>
            </a:lvl1pPr>
          </a:lstStyle>
          <a:p>
            <a:endParaRPr lang="en-US" dirty="0"/>
          </a:p>
        </p:txBody>
      </p:sp>
      <p:sp>
        <p:nvSpPr>
          <p:cNvPr id="77" name="Picture Placeholder 5"/>
          <p:cNvSpPr>
            <a:spLocks noGrp="1"/>
          </p:cNvSpPr>
          <p:nvPr>
            <p:ph type="pic" sz="quarter" idx="26"/>
          </p:nvPr>
        </p:nvSpPr>
        <p:spPr>
          <a:xfrm>
            <a:off x="3196095" y="576297"/>
            <a:ext cx="9144" cy="1340765"/>
          </a:xfrm>
          <a:solidFill>
            <a:srgbClr val="D1D3D4"/>
          </a:solidFill>
        </p:spPr>
        <p:txBody>
          <a:bodyPr/>
          <a:lstStyle>
            <a:lvl1pPr marL="0" indent="0">
              <a:buNone/>
              <a:defRPr sz="100"/>
            </a:lvl1pPr>
          </a:lstStyle>
          <a:p>
            <a:endParaRPr lang="en-US" dirty="0"/>
          </a:p>
        </p:txBody>
      </p:sp>
      <p:sp>
        <p:nvSpPr>
          <p:cNvPr id="78" name="Picture Placeholder 5"/>
          <p:cNvSpPr>
            <a:spLocks noGrp="1"/>
          </p:cNvSpPr>
          <p:nvPr>
            <p:ph type="pic" sz="quarter" idx="27"/>
          </p:nvPr>
        </p:nvSpPr>
        <p:spPr>
          <a:xfrm>
            <a:off x="4567428" y="576297"/>
            <a:ext cx="9144" cy="1340765"/>
          </a:xfrm>
          <a:solidFill>
            <a:srgbClr val="D1D3D4"/>
          </a:solidFill>
        </p:spPr>
        <p:txBody>
          <a:bodyPr/>
          <a:lstStyle>
            <a:lvl1pPr marL="0" indent="0">
              <a:buNone/>
              <a:defRPr sz="100"/>
            </a:lvl1pPr>
          </a:lstStyle>
          <a:p>
            <a:endParaRPr lang="en-US" dirty="0"/>
          </a:p>
        </p:txBody>
      </p:sp>
      <p:sp>
        <p:nvSpPr>
          <p:cNvPr id="79" name="Picture Placeholder 5"/>
          <p:cNvSpPr>
            <a:spLocks noGrp="1"/>
          </p:cNvSpPr>
          <p:nvPr>
            <p:ph type="pic" sz="quarter" idx="28"/>
          </p:nvPr>
        </p:nvSpPr>
        <p:spPr>
          <a:xfrm>
            <a:off x="5938761" y="576297"/>
            <a:ext cx="9144" cy="1340765"/>
          </a:xfrm>
          <a:solidFill>
            <a:srgbClr val="D1D3D4"/>
          </a:solidFill>
        </p:spPr>
        <p:txBody>
          <a:bodyPr/>
          <a:lstStyle>
            <a:lvl1pPr marL="0" indent="0">
              <a:buNone/>
              <a:defRPr sz="100"/>
            </a:lvl1pPr>
          </a:lstStyle>
          <a:p>
            <a:endParaRPr lang="en-US" dirty="0"/>
          </a:p>
        </p:txBody>
      </p:sp>
      <p:sp>
        <p:nvSpPr>
          <p:cNvPr id="90" name="Content Placeholder 7"/>
          <p:cNvSpPr>
            <a:spLocks noGrp="1"/>
          </p:cNvSpPr>
          <p:nvPr>
            <p:ph sz="quarter" idx="29" hasCustomPrompt="1"/>
          </p:nvPr>
        </p:nvSpPr>
        <p:spPr>
          <a:xfrm>
            <a:off x="539498"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1" name="Picture Placeholder 5"/>
          <p:cNvSpPr>
            <a:spLocks noGrp="1"/>
          </p:cNvSpPr>
          <p:nvPr>
            <p:ph type="pic" sz="quarter" idx="30"/>
          </p:nvPr>
        </p:nvSpPr>
        <p:spPr>
          <a:xfrm>
            <a:off x="7310094" y="2118442"/>
            <a:ext cx="9144" cy="1340765"/>
          </a:xfrm>
          <a:solidFill>
            <a:srgbClr val="D1D3D4"/>
          </a:solidFill>
        </p:spPr>
        <p:txBody>
          <a:bodyPr/>
          <a:lstStyle>
            <a:lvl1pPr marL="0" indent="0">
              <a:buNone/>
              <a:defRPr sz="100"/>
            </a:lvl1pPr>
          </a:lstStyle>
          <a:p>
            <a:endParaRPr lang="en-US" dirty="0"/>
          </a:p>
        </p:txBody>
      </p:sp>
      <p:sp>
        <p:nvSpPr>
          <p:cNvPr id="92" name="Content Placeholder 7"/>
          <p:cNvSpPr>
            <a:spLocks noGrp="1"/>
          </p:cNvSpPr>
          <p:nvPr>
            <p:ph sz="quarter" idx="31" hasCustomPrompt="1"/>
          </p:nvPr>
        </p:nvSpPr>
        <p:spPr>
          <a:xfrm>
            <a:off x="1910831"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3" name="Content Placeholder 7"/>
          <p:cNvSpPr>
            <a:spLocks noGrp="1"/>
          </p:cNvSpPr>
          <p:nvPr>
            <p:ph sz="quarter" idx="32" hasCustomPrompt="1"/>
          </p:nvPr>
        </p:nvSpPr>
        <p:spPr>
          <a:xfrm>
            <a:off x="3282164"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4" name="Content Placeholder 7"/>
          <p:cNvSpPr>
            <a:spLocks noGrp="1"/>
          </p:cNvSpPr>
          <p:nvPr>
            <p:ph sz="quarter" idx="33" hasCustomPrompt="1"/>
          </p:nvPr>
        </p:nvSpPr>
        <p:spPr>
          <a:xfrm>
            <a:off x="4653497"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5" name="Content Placeholder 7"/>
          <p:cNvSpPr>
            <a:spLocks noGrp="1"/>
          </p:cNvSpPr>
          <p:nvPr>
            <p:ph sz="quarter" idx="34" hasCustomPrompt="1"/>
          </p:nvPr>
        </p:nvSpPr>
        <p:spPr>
          <a:xfrm>
            <a:off x="6024830"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6" name="Content Placeholder 7"/>
          <p:cNvSpPr>
            <a:spLocks noGrp="1"/>
          </p:cNvSpPr>
          <p:nvPr>
            <p:ph sz="quarter" idx="35" hasCustomPrompt="1"/>
          </p:nvPr>
        </p:nvSpPr>
        <p:spPr>
          <a:xfrm>
            <a:off x="7396165" y="2118373"/>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7" name="Picture Placeholder 5"/>
          <p:cNvSpPr>
            <a:spLocks noGrp="1"/>
          </p:cNvSpPr>
          <p:nvPr>
            <p:ph type="pic" sz="quarter" idx="36"/>
          </p:nvPr>
        </p:nvSpPr>
        <p:spPr>
          <a:xfrm>
            <a:off x="1824762" y="2118442"/>
            <a:ext cx="9144" cy="1340765"/>
          </a:xfrm>
          <a:solidFill>
            <a:srgbClr val="D1D3D4"/>
          </a:solidFill>
        </p:spPr>
        <p:txBody>
          <a:bodyPr/>
          <a:lstStyle>
            <a:lvl1pPr marL="0" indent="0">
              <a:buNone/>
              <a:defRPr sz="100"/>
            </a:lvl1pPr>
          </a:lstStyle>
          <a:p>
            <a:endParaRPr lang="en-US" dirty="0"/>
          </a:p>
        </p:txBody>
      </p:sp>
      <p:sp>
        <p:nvSpPr>
          <p:cNvPr id="98" name="Picture Placeholder 5"/>
          <p:cNvSpPr>
            <a:spLocks noGrp="1"/>
          </p:cNvSpPr>
          <p:nvPr>
            <p:ph type="pic" sz="quarter" idx="37"/>
          </p:nvPr>
        </p:nvSpPr>
        <p:spPr>
          <a:xfrm>
            <a:off x="3196095" y="2118442"/>
            <a:ext cx="9144" cy="1340765"/>
          </a:xfrm>
          <a:solidFill>
            <a:srgbClr val="D1D3D4"/>
          </a:solidFill>
        </p:spPr>
        <p:txBody>
          <a:bodyPr/>
          <a:lstStyle>
            <a:lvl1pPr marL="0" indent="0">
              <a:buNone/>
              <a:defRPr sz="100"/>
            </a:lvl1pPr>
          </a:lstStyle>
          <a:p>
            <a:endParaRPr lang="en-US" dirty="0"/>
          </a:p>
        </p:txBody>
      </p:sp>
      <p:sp>
        <p:nvSpPr>
          <p:cNvPr id="99" name="Picture Placeholder 5"/>
          <p:cNvSpPr>
            <a:spLocks noGrp="1"/>
          </p:cNvSpPr>
          <p:nvPr>
            <p:ph type="pic" sz="quarter" idx="38"/>
          </p:nvPr>
        </p:nvSpPr>
        <p:spPr>
          <a:xfrm>
            <a:off x="4567428" y="2118442"/>
            <a:ext cx="9144" cy="1340765"/>
          </a:xfrm>
          <a:solidFill>
            <a:srgbClr val="D1D3D4"/>
          </a:solidFill>
        </p:spPr>
        <p:txBody>
          <a:bodyPr/>
          <a:lstStyle>
            <a:lvl1pPr marL="0" indent="0">
              <a:buNone/>
              <a:defRPr sz="100"/>
            </a:lvl1pPr>
          </a:lstStyle>
          <a:p>
            <a:endParaRPr lang="en-US" dirty="0"/>
          </a:p>
        </p:txBody>
      </p:sp>
      <p:sp>
        <p:nvSpPr>
          <p:cNvPr id="100" name="Picture Placeholder 5"/>
          <p:cNvSpPr>
            <a:spLocks noGrp="1"/>
          </p:cNvSpPr>
          <p:nvPr>
            <p:ph type="pic" sz="quarter" idx="39"/>
          </p:nvPr>
        </p:nvSpPr>
        <p:spPr>
          <a:xfrm>
            <a:off x="5938761" y="2118442"/>
            <a:ext cx="9144" cy="1340765"/>
          </a:xfrm>
          <a:solidFill>
            <a:srgbClr val="D1D3D4"/>
          </a:solidFill>
        </p:spPr>
        <p:txBody>
          <a:bodyPr/>
          <a:lstStyle>
            <a:lvl1pPr marL="0" indent="0">
              <a:buNone/>
              <a:defRPr sz="100"/>
            </a:lvl1pPr>
          </a:lstStyle>
          <a:p>
            <a:endParaRPr lang="en-US" dirty="0"/>
          </a:p>
        </p:txBody>
      </p:sp>
      <p:sp>
        <p:nvSpPr>
          <p:cNvPr id="101" name="Content Placeholder 7"/>
          <p:cNvSpPr>
            <a:spLocks noGrp="1"/>
          </p:cNvSpPr>
          <p:nvPr>
            <p:ph sz="quarter" idx="40" hasCustomPrompt="1"/>
          </p:nvPr>
        </p:nvSpPr>
        <p:spPr>
          <a:xfrm>
            <a:off x="539498"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2" name="Picture Placeholder 5"/>
          <p:cNvSpPr>
            <a:spLocks noGrp="1"/>
          </p:cNvSpPr>
          <p:nvPr>
            <p:ph type="pic" sz="quarter" idx="41"/>
          </p:nvPr>
        </p:nvSpPr>
        <p:spPr>
          <a:xfrm>
            <a:off x="7310094" y="3667889"/>
            <a:ext cx="9144" cy="1340765"/>
          </a:xfrm>
          <a:solidFill>
            <a:srgbClr val="D1D3D4"/>
          </a:solidFill>
        </p:spPr>
        <p:txBody>
          <a:bodyPr/>
          <a:lstStyle>
            <a:lvl1pPr marL="0" indent="0">
              <a:buNone/>
              <a:defRPr sz="100"/>
            </a:lvl1pPr>
          </a:lstStyle>
          <a:p>
            <a:endParaRPr lang="en-US" dirty="0"/>
          </a:p>
        </p:txBody>
      </p:sp>
      <p:sp>
        <p:nvSpPr>
          <p:cNvPr id="103" name="Content Placeholder 7"/>
          <p:cNvSpPr>
            <a:spLocks noGrp="1"/>
          </p:cNvSpPr>
          <p:nvPr>
            <p:ph sz="quarter" idx="42" hasCustomPrompt="1"/>
          </p:nvPr>
        </p:nvSpPr>
        <p:spPr>
          <a:xfrm>
            <a:off x="1910831"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4" name="Content Placeholder 7"/>
          <p:cNvSpPr>
            <a:spLocks noGrp="1"/>
          </p:cNvSpPr>
          <p:nvPr>
            <p:ph sz="quarter" idx="43" hasCustomPrompt="1"/>
          </p:nvPr>
        </p:nvSpPr>
        <p:spPr>
          <a:xfrm>
            <a:off x="3282164"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5" name="Content Placeholder 7"/>
          <p:cNvSpPr>
            <a:spLocks noGrp="1"/>
          </p:cNvSpPr>
          <p:nvPr>
            <p:ph sz="quarter" idx="44" hasCustomPrompt="1"/>
          </p:nvPr>
        </p:nvSpPr>
        <p:spPr>
          <a:xfrm>
            <a:off x="4653497"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6" name="Content Placeholder 7"/>
          <p:cNvSpPr>
            <a:spLocks noGrp="1"/>
          </p:cNvSpPr>
          <p:nvPr>
            <p:ph sz="quarter" idx="45" hasCustomPrompt="1"/>
          </p:nvPr>
        </p:nvSpPr>
        <p:spPr>
          <a:xfrm>
            <a:off x="6024830"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7" name="Content Placeholder 7"/>
          <p:cNvSpPr>
            <a:spLocks noGrp="1"/>
          </p:cNvSpPr>
          <p:nvPr>
            <p:ph sz="quarter" idx="46" hasCustomPrompt="1"/>
          </p:nvPr>
        </p:nvSpPr>
        <p:spPr>
          <a:xfrm>
            <a:off x="7396165" y="3667820"/>
            <a:ext cx="1208339" cy="1340834"/>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08" name="Picture Placeholder 5"/>
          <p:cNvSpPr>
            <a:spLocks noGrp="1"/>
          </p:cNvSpPr>
          <p:nvPr>
            <p:ph type="pic" sz="quarter" idx="47"/>
          </p:nvPr>
        </p:nvSpPr>
        <p:spPr>
          <a:xfrm>
            <a:off x="1824762" y="3667889"/>
            <a:ext cx="9144" cy="1340765"/>
          </a:xfrm>
          <a:solidFill>
            <a:srgbClr val="D1D3D4"/>
          </a:solidFill>
        </p:spPr>
        <p:txBody>
          <a:bodyPr/>
          <a:lstStyle>
            <a:lvl1pPr marL="0" indent="0">
              <a:buNone/>
              <a:defRPr sz="100"/>
            </a:lvl1pPr>
          </a:lstStyle>
          <a:p>
            <a:endParaRPr lang="en-US" dirty="0"/>
          </a:p>
        </p:txBody>
      </p:sp>
      <p:sp>
        <p:nvSpPr>
          <p:cNvPr id="109" name="Picture Placeholder 5"/>
          <p:cNvSpPr>
            <a:spLocks noGrp="1"/>
          </p:cNvSpPr>
          <p:nvPr>
            <p:ph type="pic" sz="quarter" idx="48"/>
          </p:nvPr>
        </p:nvSpPr>
        <p:spPr>
          <a:xfrm>
            <a:off x="3196095" y="3667889"/>
            <a:ext cx="9144" cy="1340765"/>
          </a:xfrm>
          <a:solidFill>
            <a:srgbClr val="D1D3D4"/>
          </a:solidFill>
        </p:spPr>
        <p:txBody>
          <a:bodyPr/>
          <a:lstStyle>
            <a:lvl1pPr marL="0" indent="0">
              <a:buNone/>
              <a:defRPr sz="100"/>
            </a:lvl1pPr>
          </a:lstStyle>
          <a:p>
            <a:endParaRPr lang="en-US" dirty="0"/>
          </a:p>
        </p:txBody>
      </p:sp>
      <p:sp>
        <p:nvSpPr>
          <p:cNvPr id="110" name="Picture Placeholder 5"/>
          <p:cNvSpPr>
            <a:spLocks noGrp="1"/>
          </p:cNvSpPr>
          <p:nvPr>
            <p:ph type="pic" sz="quarter" idx="49"/>
          </p:nvPr>
        </p:nvSpPr>
        <p:spPr>
          <a:xfrm>
            <a:off x="4567428" y="3667889"/>
            <a:ext cx="9144" cy="1340765"/>
          </a:xfrm>
          <a:solidFill>
            <a:srgbClr val="D1D3D4"/>
          </a:solidFill>
        </p:spPr>
        <p:txBody>
          <a:bodyPr/>
          <a:lstStyle>
            <a:lvl1pPr marL="0" indent="0">
              <a:buNone/>
              <a:defRPr sz="100"/>
            </a:lvl1pPr>
          </a:lstStyle>
          <a:p>
            <a:endParaRPr lang="en-US" dirty="0"/>
          </a:p>
        </p:txBody>
      </p:sp>
      <p:sp>
        <p:nvSpPr>
          <p:cNvPr id="111" name="Picture Placeholder 5"/>
          <p:cNvSpPr>
            <a:spLocks noGrp="1"/>
          </p:cNvSpPr>
          <p:nvPr>
            <p:ph type="pic" sz="quarter" idx="50"/>
          </p:nvPr>
        </p:nvSpPr>
        <p:spPr>
          <a:xfrm>
            <a:off x="5938761" y="3667889"/>
            <a:ext cx="9144" cy="1340765"/>
          </a:xfrm>
          <a:solidFill>
            <a:srgbClr val="D1D3D4"/>
          </a:solidFill>
        </p:spPr>
        <p:txBody>
          <a:bodyPr/>
          <a:lstStyle>
            <a:lvl1pPr marL="0" indent="0">
              <a:buNone/>
              <a:defRPr sz="100"/>
            </a:lvl1pPr>
          </a:lstStyle>
          <a:p>
            <a:endParaRPr lang="en-US" dirty="0"/>
          </a:p>
        </p:txBody>
      </p:sp>
    </p:spTree>
    <p:extLst>
      <p:ext uri="{BB962C8B-B14F-4D97-AF65-F5344CB8AC3E}">
        <p14:creationId xmlns:p14="http://schemas.microsoft.com/office/powerpoint/2010/main" val="688102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Columns - 7">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8"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4" name="Text Placeholder 10"/>
          <p:cNvSpPr>
            <a:spLocks noGrp="1"/>
          </p:cNvSpPr>
          <p:nvPr>
            <p:ph type="body" sz="quarter" idx="24"/>
          </p:nvPr>
        </p:nvSpPr>
        <p:spPr>
          <a:xfrm>
            <a:off x="539497"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5" name="Text Placeholder 10"/>
          <p:cNvSpPr>
            <a:spLocks noGrp="1"/>
          </p:cNvSpPr>
          <p:nvPr>
            <p:ph type="body" sz="quarter" idx="25"/>
          </p:nvPr>
        </p:nvSpPr>
        <p:spPr>
          <a:xfrm>
            <a:off x="1913384"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6" name="Text Placeholder 10"/>
          <p:cNvSpPr>
            <a:spLocks noGrp="1"/>
          </p:cNvSpPr>
          <p:nvPr>
            <p:ph type="body" sz="quarter" idx="26"/>
          </p:nvPr>
        </p:nvSpPr>
        <p:spPr>
          <a:xfrm>
            <a:off x="3287271"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7" name="Text Placeholder 10"/>
          <p:cNvSpPr>
            <a:spLocks noGrp="1"/>
          </p:cNvSpPr>
          <p:nvPr>
            <p:ph type="body" sz="quarter" idx="27"/>
          </p:nvPr>
        </p:nvSpPr>
        <p:spPr>
          <a:xfrm>
            <a:off x="4661158"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8" name="Text Placeholder 10"/>
          <p:cNvSpPr>
            <a:spLocks noGrp="1"/>
          </p:cNvSpPr>
          <p:nvPr>
            <p:ph type="body" sz="quarter" idx="28"/>
          </p:nvPr>
        </p:nvSpPr>
        <p:spPr>
          <a:xfrm>
            <a:off x="6035045"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39" name="Text Placeholder 10"/>
          <p:cNvSpPr>
            <a:spLocks noGrp="1"/>
          </p:cNvSpPr>
          <p:nvPr>
            <p:ph type="body" sz="quarter" idx="29"/>
          </p:nvPr>
        </p:nvSpPr>
        <p:spPr>
          <a:xfrm>
            <a:off x="7408934" y="1713831"/>
            <a:ext cx="1195571" cy="468910"/>
          </a:xfrm>
        </p:spPr>
        <p:txBody>
          <a:bodyPr tIns="45720" anchor="b"/>
          <a:lstStyle>
            <a:lvl1pPr marL="0" indent="0">
              <a:lnSpc>
                <a:spcPct val="100000"/>
              </a:lnSpc>
              <a:spcBef>
                <a:spcPts val="0"/>
              </a:spcBef>
              <a:spcAft>
                <a:spcPts val="0"/>
              </a:spcAft>
              <a:buNone/>
              <a:defRPr sz="1200" cap="none" baseline="0">
                <a:solidFill>
                  <a:schemeClr val="accent1"/>
                </a:solidFill>
                <a:latin typeface="Calibri" panose="020F0502020204030204" pitchFamily="34" charset="0"/>
                <a:cs typeface="Segoe UI Light" panose="020B0502040204020203" pitchFamily="34" charset="0"/>
              </a:defRPr>
            </a:lvl1pPr>
          </a:lstStyle>
          <a:p>
            <a:pPr lvl="0"/>
            <a:r>
              <a:rPr lang="en-US" dirty="0"/>
              <a:t>Click to edit Master text styles</a:t>
            </a:r>
          </a:p>
        </p:txBody>
      </p:sp>
      <p:sp>
        <p:nvSpPr>
          <p:cNvPr id="26" name="Content Placeholder 10"/>
          <p:cNvSpPr>
            <a:spLocks noGrp="1"/>
          </p:cNvSpPr>
          <p:nvPr>
            <p:ph sz="quarter" idx="23"/>
          </p:nvPr>
        </p:nvSpPr>
        <p:spPr>
          <a:xfrm>
            <a:off x="539498"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5" name="Content Placeholder 10"/>
          <p:cNvSpPr>
            <a:spLocks noGrp="1"/>
          </p:cNvSpPr>
          <p:nvPr>
            <p:ph sz="quarter" idx="30"/>
          </p:nvPr>
        </p:nvSpPr>
        <p:spPr>
          <a:xfrm>
            <a:off x="1913386"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6" name="Content Placeholder 10"/>
          <p:cNvSpPr>
            <a:spLocks noGrp="1"/>
          </p:cNvSpPr>
          <p:nvPr>
            <p:ph sz="quarter" idx="31"/>
          </p:nvPr>
        </p:nvSpPr>
        <p:spPr>
          <a:xfrm>
            <a:off x="3287274"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7" name="Content Placeholder 10"/>
          <p:cNvSpPr>
            <a:spLocks noGrp="1"/>
          </p:cNvSpPr>
          <p:nvPr>
            <p:ph sz="quarter" idx="32"/>
          </p:nvPr>
        </p:nvSpPr>
        <p:spPr>
          <a:xfrm>
            <a:off x="4661162"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8" name="Content Placeholder 10"/>
          <p:cNvSpPr>
            <a:spLocks noGrp="1"/>
          </p:cNvSpPr>
          <p:nvPr>
            <p:ph sz="quarter" idx="33"/>
          </p:nvPr>
        </p:nvSpPr>
        <p:spPr>
          <a:xfrm>
            <a:off x="6035050"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49" name="Content Placeholder 10"/>
          <p:cNvSpPr>
            <a:spLocks noGrp="1"/>
          </p:cNvSpPr>
          <p:nvPr>
            <p:ph sz="quarter" idx="34"/>
          </p:nvPr>
        </p:nvSpPr>
        <p:spPr>
          <a:xfrm>
            <a:off x="7408938" y="2316817"/>
            <a:ext cx="1195567" cy="2617118"/>
          </a:xfrm>
        </p:spPr>
        <p:txBody>
          <a:bodyPr/>
          <a:lstStyle>
            <a:lvl1pPr marL="171450" indent="-171450">
              <a:defRPr sz="800">
                <a:latin typeface="Calibri" panose="020F0502020204030204" pitchFamily="34" charset="0"/>
              </a:defRPr>
            </a:lvl1pPr>
            <a:lvl2pPr marL="342900" indent="-171450">
              <a:defRPr sz="700">
                <a:latin typeface="Calibri" panose="020F0502020204030204" pitchFamily="34" charset="0"/>
              </a:defRPr>
            </a:lvl2pPr>
            <a:lvl3pPr marL="514350" indent="-171450">
              <a:defRPr sz="600">
                <a:latin typeface="Calibri" panose="020F0502020204030204" pitchFamily="34" charset="0"/>
              </a:defRPr>
            </a:lvl3pPr>
            <a:lvl4pPr marL="685800" indent="-171450">
              <a:defRPr sz="500">
                <a:latin typeface="Calibri" panose="020F0502020204030204" pitchFamily="34" charset="0"/>
              </a:defRPr>
            </a:lvl4pPr>
            <a:lvl5pPr>
              <a:defRPr sz="800">
                <a:latin typeface="Calibri" panose="020F0502020204030204" pitchFamily="34" charset="0"/>
              </a:defRPr>
            </a:lvl5pPr>
            <a:lvl6pPr>
              <a:defRPr sz="1050">
                <a:latin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Sub-Heading</a:t>
            </a:r>
          </a:p>
        </p:txBody>
      </p:sp>
      <p:sp>
        <p:nvSpPr>
          <p:cNvPr id="24" name="Picture Placeholder 5"/>
          <p:cNvSpPr>
            <a:spLocks noGrp="1"/>
          </p:cNvSpPr>
          <p:nvPr>
            <p:ph type="pic" sz="quarter" idx="35"/>
          </p:nvPr>
        </p:nvSpPr>
        <p:spPr>
          <a:xfrm>
            <a:off x="539498" y="2245164"/>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5" name="Picture Placeholder 5"/>
          <p:cNvSpPr>
            <a:spLocks noGrp="1"/>
          </p:cNvSpPr>
          <p:nvPr>
            <p:ph type="pic" sz="quarter" idx="36"/>
          </p:nvPr>
        </p:nvSpPr>
        <p:spPr>
          <a:xfrm>
            <a:off x="1912927" y="2245164"/>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7" name="Picture Placeholder 5"/>
          <p:cNvSpPr>
            <a:spLocks noGrp="1"/>
          </p:cNvSpPr>
          <p:nvPr>
            <p:ph type="pic" sz="quarter" idx="37"/>
          </p:nvPr>
        </p:nvSpPr>
        <p:spPr>
          <a:xfrm>
            <a:off x="3286356" y="2245164"/>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40" name="Picture Placeholder 5"/>
          <p:cNvSpPr>
            <a:spLocks noGrp="1"/>
          </p:cNvSpPr>
          <p:nvPr>
            <p:ph type="pic" sz="quarter" idx="38"/>
          </p:nvPr>
        </p:nvSpPr>
        <p:spPr>
          <a:xfrm>
            <a:off x="4659785" y="2245164"/>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41" name="Picture Placeholder 5"/>
          <p:cNvSpPr>
            <a:spLocks noGrp="1"/>
          </p:cNvSpPr>
          <p:nvPr>
            <p:ph type="pic" sz="quarter" idx="39"/>
          </p:nvPr>
        </p:nvSpPr>
        <p:spPr>
          <a:xfrm>
            <a:off x="6033214" y="2245164"/>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42" name="Picture Placeholder 5"/>
          <p:cNvSpPr>
            <a:spLocks noGrp="1"/>
          </p:cNvSpPr>
          <p:nvPr>
            <p:ph type="pic" sz="quarter" idx="40"/>
          </p:nvPr>
        </p:nvSpPr>
        <p:spPr>
          <a:xfrm>
            <a:off x="7406641" y="2245207"/>
            <a:ext cx="1197864" cy="9144"/>
          </a:xfrm>
          <a:solidFill>
            <a:srgbClr val="BCBDBF"/>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Tree>
    <p:extLst>
      <p:ext uri="{BB962C8B-B14F-4D97-AF65-F5344CB8AC3E}">
        <p14:creationId xmlns:p14="http://schemas.microsoft.com/office/powerpoint/2010/main" val="81212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 Columns - 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14" hasCustomPrompt="1"/>
          </p:nvPr>
        </p:nvSpPr>
        <p:spPr>
          <a:xfrm>
            <a:off x="170727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15" hasCustomPrompt="1"/>
          </p:nvPr>
        </p:nvSpPr>
        <p:spPr>
          <a:xfrm>
            <a:off x="287505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Content Placeholder 7"/>
          <p:cNvSpPr>
            <a:spLocks noGrp="1"/>
          </p:cNvSpPr>
          <p:nvPr>
            <p:ph sz="quarter" idx="16" hasCustomPrompt="1"/>
          </p:nvPr>
        </p:nvSpPr>
        <p:spPr>
          <a:xfrm>
            <a:off x="404283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9" name="Content Placeholder 7"/>
          <p:cNvSpPr>
            <a:spLocks noGrp="1"/>
          </p:cNvSpPr>
          <p:nvPr>
            <p:ph sz="quarter" idx="17" hasCustomPrompt="1"/>
          </p:nvPr>
        </p:nvSpPr>
        <p:spPr>
          <a:xfrm>
            <a:off x="521061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1" name="Content Placeholder 7"/>
          <p:cNvSpPr>
            <a:spLocks noGrp="1"/>
          </p:cNvSpPr>
          <p:nvPr>
            <p:ph sz="quarter" idx="18" hasCustomPrompt="1"/>
          </p:nvPr>
        </p:nvSpPr>
        <p:spPr>
          <a:xfrm>
            <a:off x="6378399"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19" hasCustomPrompt="1"/>
          </p:nvPr>
        </p:nvSpPr>
        <p:spPr>
          <a:xfrm>
            <a:off x="7546184" y="1713831"/>
            <a:ext cx="1058320" cy="3225306"/>
          </a:xfrm>
        </p:spPr>
        <p:txBody>
          <a:bodyPr/>
          <a:lstStyle>
            <a:lvl1pPr marL="174625" indent="-174625">
              <a:spcAft>
                <a:spcPts val="400"/>
              </a:spcAft>
              <a:defRPr sz="1000" kern="0" spc="0">
                <a:latin typeface="Calibri" panose="020F0502020204030204" pitchFamily="34" charset="0"/>
              </a:defRPr>
            </a:lvl1pPr>
            <a:lvl2pPr marL="342900" indent="-168275">
              <a:spcAft>
                <a:spcPts val="400"/>
              </a:spcAft>
              <a:defRPr sz="900" kern="0" spc="0">
                <a:latin typeface="Calibri" panose="020F0502020204030204" pitchFamily="34" charset="0"/>
              </a:defRPr>
            </a:lvl2pPr>
            <a:lvl3pPr marL="517525" indent="-174625">
              <a:spcAft>
                <a:spcPts val="400"/>
              </a:spcAft>
              <a:defRPr sz="800" kern="0" spc="0">
                <a:latin typeface="Calibri" panose="020F0502020204030204" pitchFamily="34" charset="0"/>
              </a:defRPr>
            </a:lvl3pPr>
            <a:lvl4pPr marL="685800" indent="-168275">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itle 8"/>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6"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93350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 Columns - 4">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14" hasCustomPrompt="1"/>
          </p:nvPr>
        </p:nvSpPr>
        <p:spPr>
          <a:xfrm>
            <a:off x="170727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15" hasCustomPrompt="1"/>
          </p:nvPr>
        </p:nvSpPr>
        <p:spPr>
          <a:xfrm>
            <a:off x="287505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Content Placeholder 7"/>
          <p:cNvSpPr>
            <a:spLocks noGrp="1"/>
          </p:cNvSpPr>
          <p:nvPr>
            <p:ph sz="quarter" idx="16" hasCustomPrompt="1"/>
          </p:nvPr>
        </p:nvSpPr>
        <p:spPr>
          <a:xfrm>
            <a:off x="404283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9" name="Content Placeholder 7"/>
          <p:cNvSpPr>
            <a:spLocks noGrp="1"/>
          </p:cNvSpPr>
          <p:nvPr>
            <p:ph sz="quarter" idx="17" hasCustomPrompt="1"/>
          </p:nvPr>
        </p:nvSpPr>
        <p:spPr>
          <a:xfrm>
            <a:off x="521061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1" name="Content Placeholder 7"/>
          <p:cNvSpPr>
            <a:spLocks noGrp="1"/>
          </p:cNvSpPr>
          <p:nvPr>
            <p:ph sz="quarter" idx="18" hasCustomPrompt="1"/>
          </p:nvPr>
        </p:nvSpPr>
        <p:spPr>
          <a:xfrm>
            <a:off x="6378399"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19" hasCustomPrompt="1"/>
          </p:nvPr>
        </p:nvSpPr>
        <p:spPr>
          <a:xfrm>
            <a:off x="7546184" y="576072"/>
            <a:ext cx="1058320" cy="436306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23080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 1">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8" y="1713831"/>
            <a:ext cx="3701507"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3"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 name="Picture Placeholder 5"/>
          <p:cNvSpPr>
            <a:spLocks noGrp="1"/>
          </p:cNvSpPr>
          <p:nvPr>
            <p:ph type="pic" sz="quarter" idx="16"/>
          </p:nvPr>
        </p:nvSpPr>
        <p:spPr>
          <a:xfrm>
            <a:off x="4567430" y="1713997"/>
            <a:ext cx="9144" cy="3225555"/>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22" name="Content Placeholder 7"/>
          <p:cNvSpPr>
            <a:spLocks noGrp="1"/>
          </p:cNvSpPr>
          <p:nvPr>
            <p:ph sz="quarter" idx="17" hasCustomPrompt="1"/>
          </p:nvPr>
        </p:nvSpPr>
        <p:spPr>
          <a:xfrm>
            <a:off x="4902997" y="1713831"/>
            <a:ext cx="3701507" cy="3225722"/>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1450256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 Columns - 5">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14" hasCustomPrompt="1"/>
          </p:nvPr>
        </p:nvSpPr>
        <p:spPr>
          <a:xfrm>
            <a:off x="170727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15" hasCustomPrompt="1"/>
          </p:nvPr>
        </p:nvSpPr>
        <p:spPr>
          <a:xfrm>
            <a:off x="287505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Content Placeholder 7"/>
          <p:cNvSpPr>
            <a:spLocks noGrp="1"/>
          </p:cNvSpPr>
          <p:nvPr>
            <p:ph sz="quarter" idx="16" hasCustomPrompt="1"/>
          </p:nvPr>
        </p:nvSpPr>
        <p:spPr>
          <a:xfrm>
            <a:off x="404283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9" name="Content Placeholder 7"/>
          <p:cNvSpPr>
            <a:spLocks noGrp="1"/>
          </p:cNvSpPr>
          <p:nvPr>
            <p:ph sz="quarter" idx="17" hasCustomPrompt="1"/>
          </p:nvPr>
        </p:nvSpPr>
        <p:spPr>
          <a:xfrm>
            <a:off x="521061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1" name="Content Placeholder 7"/>
          <p:cNvSpPr>
            <a:spLocks noGrp="1"/>
          </p:cNvSpPr>
          <p:nvPr>
            <p:ph sz="quarter" idx="18" hasCustomPrompt="1"/>
          </p:nvPr>
        </p:nvSpPr>
        <p:spPr>
          <a:xfrm>
            <a:off x="6378399"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19" hasCustomPrompt="1"/>
          </p:nvPr>
        </p:nvSpPr>
        <p:spPr>
          <a:xfrm>
            <a:off x="7546184" y="576072"/>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3" name="Content Placeholder 7"/>
          <p:cNvSpPr>
            <a:spLocks noGrp="1"/>
          </p:cNvSpPr>
          <p:nvPr>
            <p:ph sz="quarter" idx="20" hasCustomPrompt="1"/>
          </p:nvPr>
        </p:nvSpPr>
        <p:spPr>
          <a:xfrm>
            <a:off x="53949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4" name="Content Placeholder 7"/>
          <p:cNvSpPr>
            <a:spLocks noGrp="1"/>
          </p:cNvSpPr>
          <p:nvPr>
            <p:ph sz="quarter" idx="21" hasCustomPrompt="1"/>
          </p:nvPr>
        </p:nvSpPr>
        <p:spPr>
          <a:xfrm>
            <a:off x="170727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5" name="Content Placeholder 7"/>
          <p:cNvSpPr>
            <a:spLocks noGrp="1"/>
          </p:cNvSpPr>
          <p:nvPr>
            <p:ph sz="quarter" idx="22" hasCustomPrompt="1"/>
          </p:nvPr>
        </p:nvSpPr>
        <p:spPr>
          <a:xfrm>
            <a:off x="287505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6" name="Content Placeholder 7"/>
          <p:cNvSpPr>
            <a:spLocks noGrp="1"/>
          </p:cNvSpPr>
          <p:nvPr>
            <p:ph sz="quarter" idx="23" hasCustomPrompt="1"/>
          </p:nvPr>
        </p:nvSpPr>
        <p:spPr>
          <a:xfrm>
            <a:off x="404283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7" name="Content Placeholder 7"/>
          <p:cNvSpPr>
            <a:spLocks noGrp="1"/>
          </p:cNvSpPr>
          <p:nvPr>
            <p:ph sz="quarter" idx="24" hasCustomPrompt="1"/>
          </p:nvPr>
        </p:nvSpPr>
        <p:spPr>
          <a:xfrm>
            <a:off x="521061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8" name="Content Placeholder 7"/>
          <p:cNvSpPr>
            <a:spLocks noGrp="1"/>
          </p:cNvSpPr>
          <p:nvPr>
            <p:ph sz="quarter" idx="25" hasCustomPrompt="1"/>
          </p:nvPr>
        </p:nvSpPr>
        <p:spPr>
          <a:xfrm>
            <a:off x="6378399"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9" name="Content Placeholder 7"/>
          <p:cNvSpPr>
            <a:spLocks noGrp="1"/>
          </p:cNvSpPr>
          <p:nvPr>
            <p:ph sz="quarter" idx="26" hasCustomPrompt="1"/>
          </p:nvPr>
        </p:nvSpPr>
        <p:spPr>
          <a:xfrm>
            <a:off x="7546184" y="2857356"/>
            <a:ext cx="1058320" cy="2082197"/>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1019928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 Columns - 7">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8" name="Content Placeholder 7"/>
          <p:cNvSpPr>
            <a:spLocks noGrp="1"/>
          </p:cNvSpPr>
          <p:nvPr>
            <p:ph sz="quarter" idx="12" hasCustomPrompt="1"/>
          </p:nvPr>
        </p:nvSpPr>
        <p:spPr>
          <a:xfrm>
            <a:off x="53949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4" name="Content Placeholder 7"/>
          <p:cNvSpPr>
            <a:spLocks noGrp="1"/>
          </p:cNvSpPr>
          <p:nvPr>
            <p:ph sz="quarter" idx="14" hasCustomPrompt="1"/>
          </p:nvPr>
        </p:nvSpPr>
        <p:spPr>
          <a:xfrm>
            <a:off x="170727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5" name="Content Placeholder 7"/>
          <p:cNvSpPr>
            <a:spLocks noGrp="1"/>
          </p:cNvSpPr>
          <p:nvPr>
            <p:ph sz="quarter" idx="15" hasCustomPrompt="1"/>
          </p:nvPr>
        </p:nvSpPr>
        <p:spPr>
          <a:xfrm>
            <a:off x="287505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6" name="Content Placeholder 7"/>
          <p:cNvSpPr>
            <a:spLocks noGrp="1"/>
          </p:cNvSpPr>
          <p:nvPr>
            <p:ph sz="quarter" idx="16" hasCustomPrompt="1"/>
          </p:nvPr>
        </p:nvSpPr>
        <p:spPr>
          <a:xfrm>
            <a:off x="404283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9" name="Content Placeholder 7"/>
          <p:cNvSpPr>
            <a:spLocks noGrp="1"/>
          </p:cNvSpPr>
          <p:nvPr>
            <p:ph sz="quarter" idx="17" hasCustomPrompt="1"/>
          </p:nvPr>
        </p:nvSpPr>
        <p:spPr>
          <a:xfrm>
            <a:off x="521061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1" name="Content Placeholder 7"/>
          <p:cNvSpPr>
            <a:spLocks noGrp="1"/>
          </p:cNvSpPr>
          <p:nvPr>
            <p:ph sz="quarter" idx="18" hasCustomPrompt="1"/>
          </p:nvPr>
        </p:nvSpPr>
        <p:spPr>
          <a:xfrm>
            <a:off x="6378399"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2" name="Content Placeholder 7"/>
          <p:cNvSpPr>
            <a:spLocks noGrp="1"/>
          </p:cNvSpPr>
          <p:nvPr>
            <p:ph sz="quarter" idx="19" hasCustomPrompt="1"/>
          </p:nvPr>
        </p:nvSpPr>
        <p:spPr>
          <a:xfrm>
            <a:off x="7546184" y="5760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7" name="Content Placeholder 7"/>
          <p:cNvSpPr>
            <a:spLocks noGrp="1"/>
          </p:cNvSpPr>
          <p:nvPr>
            <p:ph sz="quarter" idx="20" hasCustomPrompt="1"/>
          </p:nvPr>
        </p:nvSpPr>
        <p:spPr>
          <a:xfrm>
            <a:off x="53949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8" name="Content Placeholder 7"/>
          <p:cNvSpPr>
            <a:spLocks noGrp="1"/>
          </p:cNvSpPr>
          <p:nvPr>
            <p:ph sz="quarter" idx="21" hasCustomPrompt="1"/>
          </p:nvPr>
        </p:nvSpPr>
        <p:spPr>
          <a:xfrm>
            <a:off x="170727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39" name="Content Placeholder 7"/>
          <p:cNvSpPr>
            <a:spLocks noGrp="1"/>
          </p:cNvSpPr>
          <p:nvPr>
            <p:ph sz="quarter" idx="22" hasCustomPrompt="1"/>
          </p:nvPr>
        </p:nvSpPr>
        <p:spPr>
          <a:xfrm>
            <a:off x="287505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0" name="Content Placeholder 7"/>
          <p:cNvSpPr>
            <a:spLocks noGrp="1"/>
          </p:cNvSpPr>
          <p:nvPr>
            <p:ph sz="quarter" idx="23" hasCustomPrompt="1"/>
          </p:nvPr>
        </p:nvSpPr>
        <p:spPr>
          <a:xfrm>
            <a:off x="404283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1" name="Content Placeholder 7"/>
          <p:cNvSpPr>
            <a:spLocks noGrp="1"/>
          </p:cNvSpPr>
          <p:nvPr>
            <p:ph sz="quarter" idx="24" hasCustomPrompt="1"/>
          </p:nvPr>
        </p:nvSpPr>
        <p:spPr>
          <a:xfrm>
            <a:off x="521061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2" name="Content Placeholder 7"/>
          <p:cNvSpPr>
            <a:spLocks noGrp="1"/>
          </p:cNvSpPr>
          <p:nvPr>
            <p:ph sz="quarter" idx="25" hasCustomPrompt="1"/>
          </p:nvPr>
        </p:nvSpPr>
        <p:spPr>
          <a:xfrm>
            <a:off x="6378399"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3" name="Content Placeholder 7"/>
          <p:cNvSpPr>
            <a:spLocks noGrp="1"/>
          </p:cNvSpPr>
          <p:nvPr>
            <p:ph sz="quarter" idx="26" hasCustomPrompt="1"/>
          </p:nvPr>
        </p:nvSpPr>
        <p:spPr>
          <a:xfrm>
            <a:off x="7546184" y="2118372"/>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7" name="Content Placeholder 7"/>
          <p:cNvSpPr>
            <a:spLocks noGrp="1"/>
          </p:cNvSpPr>
          <p:nvPr>
            <p:ph sz="quarter" idx="27" hasCustomPrompt="1"/>
          </p:nvPr>
        </p:nvSpPr>
        <p:spPr>
          <a:xfrm>
            <a:off x="53949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8" name="Content Placeholder 7"/>
          <p:cNvSpPr>
            <a:spLocks noGrp="1"/>
          </p:cNvSpPr>
          <p:nvPr>
            <p:ph sz="quarter" idx="28" hasCustomPrompt="1"/>
          </p:nvPr>
        </p:nvSpPr>
        <p:spPr>
          <a:xfrm>
            <a:off x="170727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49" name="Content Placeholder 7"/>
          <p:cNvSpPr>
            <a:spLocks noGrp="1"/>
          </p:cNvSpPr>
          <p:nvPr>
            <p:ph sz="quarter" idx="29" hasCustomPrompt="1"/>
          </p:nvPr>
        </p:nvSpPr>
        <p:spPr>
          <a:xfrm>
            <a:off x="287505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0" name="Content Placeholder 7"/>
          <p:cNvSpPr>
            <a:spLocks noGrp="1"/>
          </p:cNvSpPr>
          <p:nvPr>
            <p:ph sz="quarter" idx="30" hasCustomPrompt="1"/>
          </p:nvPr>
        </p:nvSpPr>
        <p:spPr>
          <a:xfrm>
            <a:off x="404283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1" name="Content Placeholder 7"/>
          <p:cNvSpPr>
            <a:spLocks noGrp="1"/>
          </p:cNvSpPr>
          <p:nvPr>
            <p:ph sz="quarter" idx="31" hasCustomPrompt="1"/>
          </p:nvPr>
        </p:nvSpPr>
        <p:spPr>
          <a:xfrm>
            <a:off x="521061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2" name="Content Placeholder 7"/>
          <p:cNvSpPr>
            <a:spLocks noGrp="1"/>
          </p:cNvSpPr>
          <p:nvPr>
            <p:ph sz="quarter" idx="32" hasCustomPrompt="1"/>
          </p:nvPr>
        </p:nvSpPr>
        <p:spPr>
          <a:xfrm>
            <a:off x="6378399"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Content Placeholder 7"/>
          <p:cNvSpPr>
            <a:spLocks noGrp="1"/>
          </p:cNvSpPr>
          <p:nvPr>
            <p:ph sz="quarter" idx="33" hasCustomPrompt="1"/>
          </p:nvPr>
        </p:nvSpPr>
        <p:spPr>
          <a:xfrm>
            <a:off x="7546184" y="3667819"/>
            <a:ext cx="1058320" cy="1340835"/>
          </a:xfrm>
        </p:spPr>
        <p:txBody>
          <a:bodyPr/>
          <a:lstStyle>
            <a:lvl1pPr marL="174625" indent="-174625">
              <a:spcAft>
                <a:spcPts val="400"/>
              </a:spcAft>
              <a:defRPr sz="1000" kern="0" spc="0"/>
            </a:lvl1pPr>
            <a:lvl2pPr marL="342900" indent="-168275">
              <a:spcAft>
                <a:spcPts val="400"/>
              </a:spcAft>
              <a:defRPr sz="900" kern="0" spc="0"/>
            </a:lvl2pPr>
            <a:lvl3pPr marL="517525" indent="-174625">
              <a:spcAft>
                <a:spcPts val="400"/>
              </a:spcAft>
              <a:defRPr sz="800" kern="0" spc="0"/>
            </a:lvl3pPr>
            <a:lvl4pPr marL="685800" indent="-168275">
              <a:spcAft>
                <a:spcPts val="400"/>
              </a:spcAft>
              <a:defRPr sz="700" kern="0" spc="0"/>
            </a:lvl4pPr>
            <a:lvl5pPr>
              <a:spcAft>
                <a:spcPts val="400"/>
              </a:spcAft>
              <a:defRPr sz="1000" kern="0" spc="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3931029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V">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itle 4"/>
          <p:cNvSpPr>
            <a:spLocks noGrp="1"/>
          </p:cNvSpPr>
          <p:nvPr>
            <p:ph type="title" hasCustomPrompt="1"/>
          </p:nvPr>
        </p:nvSpPr>
        <p:spPr>
          <a:xfrm>
            <a:off x="2675367" y="841350"/>
            <a:ext cx="5923215" cy="264820"/>
          </a:xfrm>
        </p:spPr>
        <p:txBody>
          <a:bodyPr/>
          <a:lstStyle>
            <a:lvl1pPr>
              <a:defRPr sz="1800" b="1">
                <a:latin typeface="Calibri" panose="020F0502020204030204" pitchFamily="34" charset="0"/>
              </a:defRPr>
            </a:lvl1pPr>
          </a:lstStyle>
          <a:p>
            <a:r>
              <a:rPr lang="en-US" dirty="0"/>
              <a:t>Consultant name</a:t>
            </a:r>
          </a:p>
        </p:txBody>
      </p:sp>
      <p:sp>
        <p:nvSpPr>
          <p:cNvPr id="43" name="Text Placeholder 9"/>
          <p:cNvSpPr>
            <a:spLocks noGrp="1"/>
          </p:cNvSpPr>
          <p:nvPr>
            <p:ph type="body" sz="quarter" idx="13" hasCustomPrompt="1"/>
          </p:nvPr>
        </p:nvSpPr>
        <p:spPr>
          <a:xfrm>
            <a:off x="2681288" y="423862"/>
            <a:ext cx="5923215" cy="214313"/>
          </a:xfrm>
        </p:spPr>
        <p:txBody>
          <a:bodyPr tIns="0"/>
          <a:lstStyle>
            <a:lvl1pPr marL="0" indent="0">
              <a:lnSpc>
                <a:spcPct val="100000"/>
              </a:lnSpc>
              <a:spcBef>
                <a:spcPts val="0"/>
              </a:spcBef>
              <a:spcAft>
                <a:spcPts val="0"/>
              </a:spcAft>
              <a:buFont typeface="Arial" panose="020B0604020202020204" pitchFamily="34" charset="0"/>
              <a:buNone/>
              <a:defRPr sz="1400">
                <a:solidFill>
                  <a:schemeClr val="accent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Your specialty tagline</a:t>
            </a:r>
          </a:p>
        </p:txBody>
      </p:sp>
      <p:grpSp>
        <p:nvGrpSpPr>
          <p:cNvPr id="44" name="Group 43"/>
          <p:cNvGrpSpPr/>
          <p:nvPr userDrawn="1"/>
        </p:nvGrpSpPr>
        <p:grpSpPr>
          <a:xfrm>
            <a:off x="-508000" y="1583531"/>
            <a:ext cx="431800" cy="3356022"/>
            <a:chOff x="-508000" y="1583531"/>
            <a:chExt cx="431800" cy="3356022"/>
          </a:xfrm>
        </p:grpSpPr>
        <p:grpSp>
          <p:nvGrpSpPr>
            <p:cNvPr id="47" name="Group 46"/>
            <p:cNvGrpSpPr/>
            <p:nvPr userDrawn="1"/>
          </p:nvGrpSpPr>
          <p:grpSpPr>
            <a:xfrm>
              <a:off x="-508000" y="1583531"/>
              <a:ext cx="431800" cy="3356022"/>
              <a:chOff x="-508000" y="1583531"/>
              <a:chExt cx="431800" cy="3356022"/>
            </a:xfrm>
          </p:grpSpPr>
          <p:cxnSp>
            <p:nvCxnSpPr>
              <p:cNvPr id="51" name="Straight Connector 50"/>
              <p:cNvCxnSpPr/>
              <p:nvPr userDrawn="1"/>
            </p:nvCxnSpPr>
            <p:spPr>
              <a:xfrm>
                <a:off x="-508000" y="1583531"/>
                <a:ext cx="4318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08000" y="4939553"/>
                <a:ext cx="4318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userDrawn="1"/>
          </p:nvCxnSpPr>
          <p:spPr>
            <a:xfrm>
              <a:off x="-508000" y="1713831"/>
              <a:ext cx="4318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508000" y="3257550"/>
              <a:ext cx="4318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508000" y="3395834"/>
              <a:ext cx="431800" cy="0"/>
            </a:xfrm>
            <a:prstGeom prst="line">
              <a:avLst/>
            </a:prstGeom>
            <a:ln w="3175">
              <a:solidFill>
                <a:schemeClr val="bg1">
                  <a:lumMod val="50000"/>
                </a:schemeClr>
              </a:solidFill>
              <a:prstDash val="sysDot"/>
              <a:tailEnd type="none" w="lg" len="med"/>
            </a:ln>
          </p:spPr>
          <p:style>
            <a:lnRef idx="1">
              <a:schemeClr val="accent1"/>
            </a:lnRef>
            <a:fillRef idx="0">
              <a:schemeClr val="accent1"/>
            </a:fillRef>
            <a:effectRef idx="0">
              <a:schemeClr val="accent1"/>
            </a:effectRef>
            <a:fontRef idx="minor">
              <a:schemeClr val="tx1"/>
            </a:fontRef>
          </p:style>
        </p:cxnSp>
      </p:grpSp>
      <p:pic>
        <p:nvPicPr>
          <p:cNvPr id="31" name="Picture Placeholder 2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539499" y="412751"/>
            <a:ext cx="1910921" cy="90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32" name="Picture Placeholder 3"/>
          <p:cNvSpPr>
            <a:spLocks noGrp="1"/>
          </p:cNvSpPr>
          <p:nvPr>
            <p:ph type="pic" sz="quarter" idx="82" hasCustomPrompt="1"/>
          </p:nvPr>
        </p:nvSpPr>
        <p:spPr>
          <a:xfrm>
            <a:off x="539499" y="414338"/>
            <a:ext cx="1905002" cy="900112"/>
          </a:xfrm>
        </p:spPr>
        <p:txBody>
          <a:bodyPr anchor="ctr"/>
          <a:lstStyle>
            <a:lvl1pPr marL="0" indent="0" algn="ctr">
              <a:buFontTx/>
              <a:buNone/>
              <a:defRPr sz="700" baseline="0">
                <a:solidFill>
                  <a:schemeClr val="tx1"/>
                </a:solidFill>
                <a:latin typeface="Calibri" panose="020F0502020204030204" pitchFamily="34" charset="0"/>
              </a:defRPr>
            </a:lvl1pPr>
          </a:lstStyle>
          <a:p>
            <a:r>
              <a:rPr lang="en-US" dirty="0"/>
              <a:t>Get your photo at Epinion VN website:</a:t>
            </a:r>
            <a:br>
              <a:rPr lang="en-US" dirty="0"/>
            </a:br>
            <a:r>
              <a:rPr lang="en-US" dirty="0"/>
              <a:t>http://www.epinion.vn/SitePages/About-Epinion/Our-Team.aspx</a:t>
            </a:r>
          </a:p>
        </p:txBody>
      </p:sp>
      <p:sp>
        <p:nvSpPr>
          <p:cNvPr id="6" name="Text Placeholder 5"/>
          <p:cNvSpPr>
            <a:spLocks noGrp="1"/>
          </p:cNvSpPr>
          <p:nvPr>
            <p:ph type="body" sz="quarter" idx="90" hasCustomPrompt="1"/>
          </p:nvPr>
        </p:nvSpPr>
        <p:spPr>
          <a:xfrm>
            <a:off x="539499" y="1784348"/>
            <a:ext cx="1975104" cy="1813719"/>
          </a:xfrm>
          <a:noFill/>
        </p:spPr>
        <p:txBody>
          <a:bodyPr/>
          <a:lstStyle>
            <a:lvl1pPr marL="0" indent="0">
              <a:lnSpc>
                <a:spcPct val="120000"/>
              </a:lnSpc>
              <a:spcAft>
                <a:spcPts val="200"/>
              </a:spcAft>
              <a:buNone/>
              <a:defRPr sz="700" baseline="0">
                <a:latin typeface="Calibri" panose="020F0502020204030204" pitchFamily="34" charset="0"/>
              </a:defRPr>
            </a:lvl1pPr>
            <a:lvl2pPr marL="171450" indent="-166688">
              <a:lnSpc>
                <a:spcPct val="120000"/>
              </a:lnSpc>
              <a:spcAft>
                <a:spcPts val="200"/>
              </a:spcAft>
              <a:buFontTx/>
              <a:buBlip>
                <a:blip r:embed="rId3"/>
              </a:buBlip>
              <a:defRPr sz="700"/>
            </a:lvl2pPr>
            <a:lvl3pPr marL="342900" indent="-171450">
              <a:lnSpc>
                <a:spcPct val="120000"/>
              </a:lnSpc>
              <a:spcAft>
                <a:spcPts val="200"/>
              </a:spcAft>
              <a:buFontTx/>
              <a:buBlip>
                <a:blip r:embed="rId4"/>
              </a:buBlip>
              <a:defRPr sz="600"/>
            </a:lvl3pPr>
            <a:lvl4pPr marL="514350" indent="-171450">
              <a:lnSpc>
                <a:spcPct val="120000"/>
              </a:lnSpc>
              <a:spcAft>
                <a:spcPts val="200"/>
              </a:spcAft>
              <a:buFont typeface="Purista" pitchFamily="2" charset="0"/>
              <a:buChar char="→"/>
              <a:defRPr sz="500"/>
            </a:lvl4pPr>
            <a:lvl5pPr>
              <a:lnSpc>
                <a:spcPct val="120000"/>
              </a:lnSpc>
              <a:spcAft>
                <a:spcPts val="200"/>
              </a:spcAft>
              <a:defRPr sz="800"/>
            </a:lvl5pPr>
          </a:lstStyle>
          <a:p>
            <a:pPr lvl="0"/>
            <a:r>
              <a:rPr lang="en-US" dirty="0"/>
              <a:t>Describe yourself in short texts within 50 words</a:t>
            </a:r>
          </a:p>
        </p:txBody>
      </p:sp>
      <p:sp>
        <p:nvSpPr>
          <p:cNvPr id="7" name="TextBox 6"/>
          <p:cNvSpPr txBox="1"/>
          <p:nvPr userDrawn="1"/>
        </p:nvSpPr>
        <p:spPr>
          <a:xfrm>
            <a:off x="539499" y="1514471"/>
            <a:ext cx="1126332" cy="175433"/>
          </a:xfrm>
          <a:prstGeom prst="rect">
            <a:avLst/>
          </a:prstGeom>
          <a:noFill/>
        </p:spPr>
        <p:txBody>
          <a:bodyPr wrap="square" lIns="0" tIns="0" rIns="0" bIns="0" rtlCol="0">
            <a:spAutoFit/>
          </a:bodyPr>
          <a:lstStyle/>
          <a:p>
            <a:pPr>
              <a:lnSpc>
                <a:spcPct val="114000"/>
              </a:lnSpc>
              <a:spcBef>
                <a:spcPts val="200"/>
              </a:spcBef>
              <a:spcAft>
                <a:spcPts val="200"/>
              </a:spcAft>
            </a:pPr>
            <a:r>
              <a:rPr lang="en-US" sz="1000" dirty="0">
                <a:latin typeface="Calibri" panose="020F0502020204030204" pitchFamily="34" charset="0"/>
                <a:cs typeface="Myriad Pro Light"/>
              </a:rPr>
              <a:t>PROFILE</a:t>
            </a:r>
          </a:p>
        </p:txBody>
      </p:sp>
      <p:sp>
        <p:nvSpPr>
          <p:cNvPr id="58" name="TextBox 57"/>
          <p:cNvSpPr txBox="1"/>
          <p:nvPr userDrawn="1"/>
        </p:nvSpPr>
        <p:spPr>
          <a:xfrm>
            <a:off x="2681289" y="1514471"/>
            <a:ext cx="1126332" cy="175433"/>
          </a:xfrm>
          <a:prstGeom prst="rect">
            <a:avLst/>
          </a:prstGeom>
          <a:noFill/>
        </p:spPr>
        <p:txBody>
          <a:bodyPr wrap="square" lIns="0" tIns="0" rIns="0" bIns="0" rtlCol="0">
            <a:spAutoFit/>
          </a:bodyPr>
          <a:lstStyle/>
          <a:p>
            <a:pPr>
              <a:lnSpc>
                <a:spcPct val="114000"/>
              </a:lnSpc>
              <a:spcBef>
                <a:spcPts val="200"/>
              </a:spcBef>
              <a:spcAft>
                <a:spcPts val="200"/>
              </a:spcAft>
            </a:pPr>
            <a:r>
              <a:rPr lang="en-US" sz="1000" dirty="0">
                <a:latin typeface="Calibri" panose="020F0502020204030204" pitchFamily="34" charset="0"/>
                <a:cs typeface="Myriad Pro Light"/>
              </a:rPr>
              <a:t>EDUCATION</a:t>
            </a:r>
          </a:p>
        </p:txBody>
      </p:sp>
      <p:sp>
        <p:nvSpPr>
          <p:cNvPr id="59" name="TextBox 58"/>
          <p:cNvSpPr txBox="1"/>
          <p:nvPr userDrawn="1"/>
        </p:nvSpPr>
        <p:spPr>
          <a:xfrm>
            <a:off x="539499" y="3668312"/>
            <a:ext cx="1126332" cy="175433"/>
          </a:xfrm>
          <a:prstGeom prst="rect">
            <a:avLst/>
          </a:prstGeom>
          <a:noFill/>
        </p:spPr>
        <p:txBody>
          <a:bodyPr wrap="square" lIns="0" tIns="0" rIns="0" bIns="0" rtlCol="0">
            <a:spAutoFit/>
          </a:bodyPr>
          <a:lstStyle/>
          <a:p>
            <a:pPr>
              <a:lnSpc>
                <a:spcPct val="114000"/>
              </a:lnSpc>
              <a:spcBef>
                <a:spcPts val="200"/>
              </a:spcBef>
              <a:spcAft>
                <a:spcPts val="200"/>
              </a:spcAft>
            </a:pPr>
            <a:r>
              <a:rPr lang="en-US" sz="1000" dirty="0">
                <a:latin typeface="Calibri" panose="020F0502020204030204" pitchFamily="34" charset="0"/>
                <a:cs typeface="Myriad Pro Light"/>
              </a:rPr>
              <a:t>SPECIALTIES</a:t>
            </a:r>
          </a:p>
        </p:txBody>
      </p:sp>
      <p:sp>
        <p:nvSpPr>
          <p:cNvPr id="60" name="TextBox 59"/>
          <p:cNvSpPr txBox="1"/>
          <p:nvPr userDrawn="1"/>
        </p:nvSpPr>
        <p:spPr>
          <a:xfrm>
            <a:off x="2681289" y="3668312"/>
            <a:ext cx="1126332" cy="175433"/>
          </a:xfrm>
          <a:prstGeom prst="rect">
            <a:avLst/>
          </a:prstGeom>
          <a:noFill/>
        </p:spPr>
        <p:txBody>
          <a:bodyPr wrap="square" lIns="0" tIns="0" rIns="0" bIns="0" rtlCol="0">
            <a:spAutoFit/>
          </a:bodyPr>
          <a:lstStyle/>
          <a:p>
            <a:pPr>
              <a:lnSpc>
                <a:spcPct val="114000"/>
              </a:lnSpc>
              <a:spcBef>
                <a:spcPts val="200"/>
              </a:spcBef>
              <a:spcAft>
                <a:spcPts val="200"/>
              </a:spcAft>
            </a:pPr>
            <a:r>
              <a:rPr lang="en-US" sz="1000" dirty="0">
                <a:latin typeface="Calibri" panose="020F0502020204030204" pitchFamily="34" charset="0"/>
                <a:cs typeface="Myriad Pro Light"/>
              </a:rPr>
              <a:t>WORK EXPERIENCE</a:t>
            </a:r>
          </a:p>
        </p:txBody>
      </p:sp>
      <p:sp>
        <p:nvSpPr>
          <p:cNvPr id="61" name="Picture Placeholder 5"/>
          <p:cNvSpPr>
            <a:spLocks noGrp="1"/>
          </p:cNvSpPr>
          <p:nvPr>
            <p:ph type="pic" sz="quarter" idx="18"/>
          </p:nvPr>
        </p:nvSpPr>
        <p:spPr>
          <a:xfrm rot="5400000">
            <a:off x="1522479" y="726278"/>
            <a:ext cx="9144" cy="1975104"/>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1" name="Picture Placeholder 5"/>
          <p:cNvSpPr>
            <a:spLocks noGrp="1"/>
          </p:cNvSpPr>
          <p:nvPr>
            <p:ph type="pic" sz="quarter" idx="93"/>
          </p:nvPr>
        </p:nvSpPr>
        <p:spPr>
          <a:xfrm rot="5400000">
            <a:off x="3664269" y="726278"/>
            <a:ext cx="9144" cy="1975104"/>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4" name="Picture Placeholder 5"/>
          <p:cNvSpPr>
            <a:spLocks noGrp="1"/>
          </p:cNvSpPr>
          <p:nvPr>
            <p:ph type="pic" sz="quarter" idx="96"/>
          </p:nvPr>
        </p:nvSpPr>
        <p:spPr>
          <a:xfrm rot="5400000">
            <a:off x="1522479" y="2879907"/>
            <a:ext cx="9144" cy="1975104"/>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5" name="Picture Placeholder 5"/>
          <p:cNvSpPr>
            <a:spLocks noGrp="1"/>
          </p:cNvSpPr>
          <p:nvPr>
            <p:ph type="pic" sz="quarter" idx="97"/>
          </p:nvPr>
        </p:nvSpPr>
        <p:spPr>
          <a:xfrm rot="5400000">
            <a:off x="3664269" y="2879907"/>
            <a:ext cx="9144" cy="1975104"/>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76" name="TextBox 75"/>
          <p:cNvSpPr txBox="1"/>
          <p:nvPr userDrawn="1"/>
        </p:nvSpPr>
        <p:spPr>
          <a:xfrm>
            <a:off x="4822032" y="1514471"/>
            <a:ext cx="1126332" cy="175433"/>
          </a:xfrm>
          <a:prstGeom prst="rect">
            <a:avLst/>
          </a:prstGeom>
          <a:noFill/>
        </p:spPr>
        <p:txBody>
          <a:bodyPr wrap="square" lIns="0" tIns="0" rIns="0" bIns="0" rtlCol="0">
            <a:spAutoFit/>
          </a:bodyPr>
          <a:lstStyle/>
          <a:p>
            <a:pPr>
              <a:lnSpc>
                <a:spcPct val="114000"/>
              </a:lnSpc>
              <a:spcBef>
                <a:spcPts val="200"/>
              </a:spcBef>
              <a:spcAft>
                <a:spcPts val="200"/>
              </a:spcAft>
            </a:pPr>
            <a:r>
              <a:rPr lang="en-US" sz="1000" dirty="0">
                <a:latin typeface="Calibri" panose="020F0502020204030204" pitchFamily="34" charset="0"/>
                <a:cs typeface="Myriad Pro Light"/>
              </a:rPr>
              <a:t>MAJOR</a:t>
            </a:r>
            <a:r>
              <a:rPr lang="en-US" sz="1000" baseline="0" dirty="0">
                <a:latin typeface="Calibri" panose="020F0502020204030204" pitchFamily="34" charset="0"/>
                <a:cs typeface="Myriad Pro Light"/>
              </a:rPr>
              <a:t> PROJECT</a:t>
            </a:r>
            <a:endParaRPr lang="en-US" sz="1000" dirty="0">
              <a:latin typeface="Calibri" panose="020F0502020204030204" pitchFamily="34" charset="0"/>
              <a:cs typeface="Myriad Pro Light"/>
            </a:endParaRPr>
          </a:p>
        </p:txBody>
      </p:sp>
      <p:sp>
        <p:nvSpPr>
          <p:cNvPr id="77" name="Picture Placeholder 5"/>
          <p:cNvSpPr>
            <a:spLocks noGrp="1"/>
          </p:cNvSpPr>
          <p:nvPr>
            <p:ph type="pic" sz="quarter" idx="98"/>
          </p:nvPr>
        </p:nvSpPr>
        <p:spPr>
          <a:xfrm rot="5400000">
            <a:off x="6707124" y="-178978"/>
            <a:ext cx="9144" cy="378561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83" name="Content Placeholder 7"/>
          <p:cNvSpPr>
            <a:spLocks noGrp="1"/>
          </p:cNvSpPr>
          <p:nvPr>
            <p:ph sz="quarter" idx="22" hasCustomPrompt="1"/>
          </p:nvPr>
        </p:nvSpPr>
        <p:spPr>
          <a:xfrm>
            <a:off x="539499" y="3930014"/>
            <a:ext cx="1975104" cy="1280160"/>
          </a:xfrm>
          <a:noFill/>
        </p:spPr>
        <p:txBody>
          <a:bodyPr/>
          <a:lstStyle>
            <a:lvl1pPr marL="171450" indent="-171450">
              <a:lnSpc>
                <a:spcPct val="120000"/>
              </a:lnSpc>
              <a:spcAft>
                <a:spcPts val="200"/>
              </a:spcAft>
              <a:defRPr sz="700" kern="0" spc="0" baseline="0">
                <a:latin typeface="Calibri" panose="020F0502020204030204" pitchFamily="34" charset="0"/>
              </a:defRPr>
            </a:lvl1pPr>
            <a:lvl2pPr marL="342900" indent="-171450">
              <a:spcAft>
                <a:spcPts val="400"/>
              </a:spcAft>
              <a:defRPr sz="700" kern="0" spc="0"/>
            </a:lvl2pPr>
            <a:lvl3pPr marL="514350" indent="-171450">
              <a:spcAft>
                <a:spcPts val="400"/>
              </a:spcAft>
              <a:defRPr sz="600" kern="0" spc="0"/>
            </a:lvl3pPr>
            <a:lvl4pPr marL="685800" indent="-171450">
              <a:spcAft>
                <a:spcPts val="400"/>
              </a:spcAft>
              <a:defRPr sz="500" kern="0" spc="0"/>
            </a:lvl4pPr>
            <a:lvl5pPr>
              <a:spcAft>
                <a:spcPts val="400"/>
              </a:spcAft>
              <a:defRPr sz="800" kern="0" spc="0"/>
            </a:lvl5pPr>
          </a:lstStyle>
          <a:p>
            <a:r>
              <a:rPr lang="en-US" dirty="0"/>
              <a:t>Your skill (Research, Consumer Behavior, Data </a:t>
            </a:r>
            <a:r>
              <a:rPr lang="en-US" dirty="0" err="1"/>
              <a:t>Analyais</a:t>
            </a:r>
            <a:r>
              <a:rPr lang="en-US" dirty="0"/>
              <a:t>, etc…)</a:t>
            </a:r>
          </a:p>
        </p:txBody>
      </p:sp>
      <p:sp>
        <p:nvSpPr>
          <p:cNvPr id="84" name="Content Placeholder 7"/>
          <p:cNvSpPr>
            <a:spLocks noGrp="1"/>
          </p:cNvSpPr>
          <p:nvPr>
            <p:ph sz="quarter" idx="103" hasCustomPrompt="1"/>
          </p:nvPr>
        </p:nvSpPr>
        <p:spPr>
          <a:xfrm>
            <a:off x="2681289" y="3930014"/>
            <a:ext cx="1975104" cy="1280160"/>
          </a:xfrm>
          <a:noFill/>
        </p:spPr>
        <p:txBody>
          <a:bodyPr/>
          <a:lstStyle>
            <a:lvl1pPr marL="171450" indent="-171450">
              <a:lnSpc>
                <a:spcPct val="120000"/>
              </a:lnSpc>
              <a:spcAft>
                <a:spcPts val="200"/>
              </a:spcAft>
              <a:defRPr sz="700" kern="0" spc="0">
                <a:latin typeface="Calibri" panose="020F0502020204030204" pitchFamily="34" charset="0"/>
              </a:defRPr>
            </a:lvl1pPr>
            <a:lvl2pPr marL="342900" indent="-171450">
              <a:spcAft>
                <a:spcPts val="400"/>
              </a:spcAft>
              <a:defRPr sz="700" kern="0" spc="0"/>
            </a:lvl2pPr>
            <a:lvl3pPr marL="514350" indent="-171450">
              <a:spcAft>
                <a:spcPts val="400"/>
              </a:spcAft>
              <a:defRPr sz="600" kern="0" spc="0"/>
            </a:lvl3pPr>
            <a:lvl4pPr marL="685800" indent="-171450">
              <a:spcAft>
                <a:spcPts val="400"/>
              </a:spcAft>
              <a:defRPr sz="500" kern="0" spc="0"/>
            </a:lvl4pPr>
            <a:lvl5pPr>
              <a:spcAft>
                <a:spcPts val="400"/>
              </a:spcAft>
              <a:defRPr sz="800" kern="0" spc="0"/>
            </a:lvl5pPr>
          </a:lstStyle>
          <a:p>
            <a:pPr lvl="0"/>
            <a:r>
              <a:rPr lang="en-US" dirty="0"/>
              <a:t>Position, COMPANY NAME                From year – To year</a:t>
            </a:r>
          </a:p>
        </p:txBody>
      </p:sp>
      <p:sp>
        <p:nvSpPr>
          <p:cNvPr id="85" name="Content Placeholder 7"/>
          <p:cNvSpPr>
            <a:spLocks noGrp="1"/>
          </p:cNvSpPr>
          <p:nvPr>
            <p:ph sz="quarter" idx="104" hasCustomPrompt="1"/>
          </p:nvPr>
        </p:nvSpPr>
        <p:spPr>
          <a:xfrm>
            <a:off x="2681289" y="1784347"/>
            <a:ext cx="1975104" cy="1813719"/>
          </a:xfrm>
          <a:noFill/>
        </p:spPr>
        <p:txBody>
          <a:bodyPr/>
          <a:lstStyle>
            <a:lvl1pPr marL="171450" indent="-171450">
              <a:lnSpc>
                <a:spcPct val="120000"/>
              </a:lnSpc>
              <a:spcAft>
                <a:spcPts val="200"/>
              </a:spcAft>
              <a:defRPr sz="700" kern="0" spc="0">
                <a:latin typeface="Calibri" panose="020F0502020204030204" pitchFamily="34" charset="0"/>
              </a:defRPr>
            </a:lvl1pPr>
            <a:lvl2pPr marL="342900" indent="-171450">
              <a:spcAft>
                <a:spcPts val="400"/>
              </a:spcAft>
              <a:defRPr sz="700" kern="0" spc="0"/>
            </a:lvl2pPr>
            <a:lvl3pPr marL="514350" indent="-171450">
              <a:spcAft>
                <a:spcPts val="400"/>
              </a:spcAft>
              <a:defRPr sz="600" kern="0" spc="0"/>
            </a:lvl3pPr>
            <a:lvl4pPr marL="685800" indent="-171450">
              <a:spcAft>
                <a:spcPts val="400"/>
              </a:spcAft>
              <a:defRPr sz="500" kern="0" spc="0"/>
            </a:lvl4pPr>
            <a:lvl5pPr>
              <a:spcAft>
                <a:spcPts val="400"/>
              </a:spcAft>
              <a:defRPr sz="800" kern="0" spc="0"/>
            </a:lvl5pPr>
          </a:lstStyle>
          <a:p>
            <a:pPr lvl="0"/>
            <a:r>
              <a:rPr lang="en-US" dirty="0"/>
              <a:t>Education Degree, Course Name l Year Academic/ institute name</a:t>
            </a:r>
          </a:p>
        </p:txBody>
      </p:sp>
      <p:sp>
        <p:nvSpPr>
          <p:cNvPr id="86" name="Text Placeholder 5"/>
          <p:cNvSpPr>
            <a:spLocks noGrp="1"/>
          </p:cNvSpPr>
          <p:nvPr>
            <p:ph type="body" sz="quarter" idx="105" hasCustomPrompt="1"/>
          </p:nvPr>
        </p:nvSpPr>
        <p:spPr>
          <a:xfrm>
            <a:off x="4818888" y="1784347"/>
            <a:ext cx="3785616" cy="3425827"/>
          </a:xfrm>
          <a:noFill/>
        </p:spPr>
        <p:txBody>
          <a:bodyPr/>
          <a:lstStyle>
            <a:lvl1pPr marL="0" indent="0">
              <a:lnSpc>
                <a:spcPct val="120000"/>
              </a:lnSpc>
              <a:spcAft>
                <a:spcPts val="200"/>
              </a:spcAft>
              <a:buNone/>
              <a:defRPr sz="700" baseline="0">
                <a:solidFill>
                  <a:srgbClr val="E3303D"/>
                </a:solidFill>
                <a:latin typeface="Calibri" panose="020F0502020204030204" pitchFamily="34" charset="0"/>
              </a:defRPr>
            </a:lvl1pPr>
            <a:lvl2pPr marL="4762" indent="0">
              <a:lnSpc>
                <a:spcPct val="120000"/>
              </a:lnSpc>
              <a:spcAft>
                <a:spcPts val="200"/>
              </a:spcAft>
              <a:buFontTx/>
              <a:buNone/>
              <a:defRPr sz="700">
                <a:solidFill>
                  <a:srgbClr val="414042"/>
                </a:solidFill>
                <a:latin typeface="Calibri" panose="020F0502020204030204" pitchFamily="34" charset="0"/>
              </a:defRPr>
            </a:lvl2pPr>
            <a:lvl3pPr marL="342900" indent="-171450">
              <a:lnSpc>
                <a:spcPct val="120000"/>
              </a:lnSpc>
              <a:spcAft>
                <a:spcPts val="200"/>
              </a:spcAft>
              <a:buFontTx/>
              <a:buBlip>
                <a:blip r:embed="rId4"/>
              </a:buBlip>
              <a:defRPr sz="600"/>
            </a:lvl3pPr>
            <a:lvl4pPr marL="514350" indent="-171450">
              <a:lnSpc>
                <a:spcPct val="120000"/>
              </a:lnSpc>
              <a:spcAft>
                <a:spcPts val="200"/>
              </a:spcAft>
              <a:buFont typeface="Purista" pitchFamily="2" charset="0"/>
              <a:buChar char="→"/>
              <a:defRPr sz="500"/>
            </a:lvl4pPr>
            <a:lvl5pPr>
              <a:lnSpc>
                <a:spcPct val="120000"/>
              </a:lnSpc>
              <a:spcAft>
                <a:spcPts val="200"/>
              </a:spcAft>
              <a:defRPr sz="800"/>
            </a:lvl5pPr>
          </a:lstStyle>
          <a:p>
            <a:pPr lvl="0"/>
            <a:r>
              <a:rPr lang="en-US" dirty="0"/>
              <a:t>CLIENT NAME – PROJECT ROLE – PROJECT NAME | YEAR</a:t>
            </a:r>
          </a:p>
          <a:p>
            <a:pPr lvl="1"/>
            <a:r>
              <a:rPr lang="en-US" dirty="0"/>
              <a:t>Project description.</a:t>
            </a:r>
          </a:p>
        </p:txBody>
      </p:sp>
      <p:sp>
        <p:nvSpPr>
          <p:cNvPr id="87" name="Text Placeholder 9"/>
          <p:cNvSpPr>
            <a:spLocks noGrp="1"/>
          </p:cNvSpPr>
          <p:nvPr>
            <p:ph type="body" sz="quarter" idx="106" hasCustomPrompt="1"/>
          </p:nvPr>
        </p:nvSpPr>
        <p:spPr>
          <a:xfrm>
            <a:off x="2675368" y="1106170"/>
            <a:ext cx="5923215" cy="207809"/>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Job description</a:t>
            </a:r>
          </a:p>
        </p:txBody>
      </p:sp>
    </p:spTree>
    <p:extLst>
      <p:ext uri="{BB962C8B-B14F-4D97-AF65-F5344CB8AC3E}">
        <p14:creationId xmlns:p14="http://schemas.microsoft.com/office/powerpoint/2010/main" val="2981228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 1">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8"/>
          </p:nvPr>
        </p:nvSpPr>
        <p:spPr>
          <a:xfrm>
            <a:off x="0" y="0"/>
            <a:ext cx="9144000" cy="3187700"/>
          </a:xfrm>
          <a:solidFill>
            <a:schemeClr val="accent1"/>
          </a:solidFill>
        </p:spPr>
        <p:txBody>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 name="Title 1"/>
          <p:cNvSpPr>
            <a:spLocks noGrp="1"/>
          </p:cNvSpPr>
          <p:nvPr>
            <p:ph type="title"/>
          </p:nvPr>
        </p:nvSpPr>
        <p:spPr/>
        <p:txBody>
          <a:bodyPr/>
          <a:lstStyle>
            <a:lvl1pPr>
              <a:defRPr>
                <a:solidFill>
                  <a:schemeClr val="bg1"/>
                </a:solidFill>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Content Placeholder 7"/>
          <p:cNvSpPr>
            <a:spLocks noGrp="1"/>
          </p:cNvSpPr>
          <p:nvPr>
            <p:ph sz="quarter" idx="12" hasCustomPrompt="1"/>
          </p:nvPr>
        </p:nvSpPr>
        <p:spPr>
          <a:xfrm>
            <a:off x="539497"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Content Placeholder 7"/>
          <p:cNvSpPr>
            <a:spLocks noGrp="1"/>
          </p:cNvSpPr>
          <p:nvPr>
            <p:ph sz="quarter" idx="15" hasCustomPrompt="1"/>
          </p:nvPr>
        </p:nvSpPr>
        <p:spPr>
          <a:xfrm>
            <a:off x="262474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 name="Content Placeholder 7"/>
          <p:cNvSpPr>
            <a:spLocks noGrp="1"/>
          </p:cNvSpPr>
          <p:nvPr>
            <p:ph sz="quarter" idx="16" hasCustomPrompt="1"/>
          </p:nvPr>
        </p:nvSpPr>
        <p:spPr>
          <a:xfrm>
            <a:off x="470999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8" name="Content Placeholder 7"/>
          <p:cNvSpPr>
            <a:spLocks noGrp="1"/>
          </p:cNvSpPr>
          <p:nvPr>
            <p:ph sz="quarter" idx="17" hasCustomPrompt="1"/>
          </p:nvPr>
        </p:nvSpPr>
        <p:spPr>
          <a:xfrm>
            <a:off x="679524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Picture Placeholder 29"/>
          <p:cNvSpPr>
            <a:spLocks noGrp="1" noChangeAspect="1"/>
          </p:cNvSpPr>
          <p:nvPr>
            <p:ph type="pic" sz="quarter" idx="92"/>
          </p:nvPr>
        </p:nvSpPr>
        <p:spPr bwMode="auto">
          <a:xfrm>
            <a:off x="879845"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25400">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2" name="Picture Placeholder 29"/>
          <p:cNvSpPr>
            <a:spLocks noGrp="1" noChangeAspect="1"/>
          </p:cNvSpPr>
          <p:nvPr>
            <p:ph type="pic" sz="quarter" idx="93"/>
          </p:nvPr>
        </p:nvSpPr>
        <p:spPr bwMode="auto">
          <a:xfrm>
            <a:off x="2965097"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25400">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3" name="Picture Placeholder 29"/>
          <p:cNvSpPr>
            <a:spLocks noGrp="1" noChangeAspect="1"/>
          </p:cNvSpPr>
          <p:nvPr>
            <p:ph type="pic" sz="quarter" idx="94"/>
          </p:nvPr>
        </p:nvSpPr>
        <p:spPr bwMode="auto">
          <a:xfrm>
            <a:off x="5050347"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25400">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4" name="Picture Placeholder 29"/>
          <p:cNvSpPr>
            <a:spLocks noGrp="1" noChangeAspect="1"/>
          </p:cNvSpPr>
          <p:nvPr>
            <p:ph type="pic" sz="quarter" idx="95"/>
          </p:nvPr>
        </p:nvSpPr>
        <p:spPr bwMode="auto">
          <a:xfrm>
            <a:off x="7135596"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25400">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6" name="Content Placeholder 7"/>
          <p:cNvSpPr>
            <a:spLocks noGrp="1"/>
          </p:cNvSpPr>
          <p:nvPr>
            <p:ph sz="quarter" idx="96" hasCustomPrompt="1"/>
          </p:nvPr>
        </p:nvSpPr>
        <p:spPr>
          <a:xfrm>
            <a:off x="539497"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chemeClr val="bg1"/>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4" name="Content Placeholder 7"/>
          <p:cNvSpPr>
            <a:spLocks noGrp="1"/>
          </p:cNvSpPr>
          <p:nvPr>
            <p:ph sz="quarter" idx="97" hasCustomPrompt="1"/>
          </p:nvPr>
        </p:nvSpPr>
        <p:spPr>
          <a:xfrm>
            <a:off x="2624749"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chemeClr val="bg1"/>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5" name="Content Placeholder 7"/>
          <p:cNvSpPr>
            <a:spLocks noGrp="1"/>
          </p:cNvSpPr>
          <p:nvPr>
            <p:ph sz="quarter" idx="98" hasCustomPrompt="1"/>
          </p:nvPr>
        </p:nvSpPr>
        <p:spPr>
          <a:xfrm>
            <a:off x="4709999"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chemeClr val="bg1"/>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6" name="Content Placeholder 7"/>
          <p:cNvSpPr>
            <a:spLocks noGrp="1"/>
          </p:cNvSpPr>
          <p:nvPr>
            <p:ph sz="quarter" idx="99" hasCustomPrompt="1"/>
          </p:nvPr>
        </p:nvSpPr>
        <p:spPr>
          <a:xfrm>
            <a:off x="6795249" y="2527583"/>
            <a:ext cx="1809255"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chemeClr val="bg1"/>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pic>
        <p:nvPicPr>
          <p:cNvPr id="18"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8467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4042"/>
                </a:solidFill>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Content Placeholder 7"/>
          <p:cNvSpPr>
            <a:spLocks noGrp="1"/>
          </p:cNvSpPr>
          <p:nvPr>
            <p:ph sz="quarter" idx="12" hasCustomPrompt="1"/>
          </p:nvPr>
        </p:nvSpPr>
        <p:spPr>
          <a:xfrm>
            <a:off x="539497"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6" name="Content Placeholder 7"/>
          <p:cNvSpPr>
            <a:spLocks noGrp="1"/>
          </p:cNvSpPr>
          <p:nvPr>
            <p:ph sz="quarter" idx="15" hasCustomPrompt="1"/>
          </p:nvPr>
        </p:nvSpPr>
        <p:spPr>
          <a:xfrm>
            <a:off x="262474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7" name="Content Placeholder 7"/>
          <p:cNvSpPr>
            <a:spLocks noGrp="1"/>
          </p:cNvSpPr>
          <p:nvPr>
            <p:ph sz="quarter" idx="16" hasCustomPrompt="1"/>
          </p:nvPr>
        </p:nvSpPr>
        <p:spPr>
          <a:xfrm>
            <a:off x="470999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8" name="Content Placeholder 7"/>
          <p:cNvSpPr>
            <a:spLocks noGrp="1"/>
          </p:cNvSpPr>
          <p:nvPr>
            <p:ph sz="quarter" idx="17" hasCustomPrompt="1"/>
          </p:nvPr>
        </p:nvSpPr>
        <p:spPr>
          <a:xfrm>
            <a:off x="6795249" y="3395664"/>
            <a:ext cx="1809256" cy="1850098"/>
          </a:xfrm>
        </p:spPr>
        <p:txBody>
          <a:bodyPr/>
          <a:lstStyle>
            <a:lvl1pPr>
              <a:spcAft>
                <a:spcPts val="400"/>
              </a:spcAft>
              <a:defRPr sz="1000" kern="0" spc="0">
                <a:latin typeface="Calibri" panose="020F0502020204030204" pitchFamily="34" charset="0"/>
              </a:defRPr>
            </a:lvl1pPr>
            <a:lvl2pPr>
              <a:spcAft>
                <a:spcPts val="400"/>
              </a:spcAft>
              <a:defRPr sz="900" kern="0" spc="0">
                <a:latin typeface="Calibri" panose="020F0502020204030204" pitchFamily="34" charset="0"/>
              </a:defRPr>
            </a:lvl2pPr>
            <a:lvl3pPr>
              <a:spcAft>
                <a:spcPts val="400"/>
              </a:spcAft>
              <a:defRPr sz="800" kern="0" spc="0">
                <a:latin typeface="Calibri" panose="020F0502020204030204" pitchFamily="34" charset="0"/>
              </a:defRPr>
            </a:lvl3pPr>
            <a:lvl4pPr>
              <a:spcAft>
                <a:spcPts val="400"/>
              </a:spcAft>
              <a:defRPr sz="700" kern="0" spc="0">
                <a:latin typeface="Calibri" panose="020F0502020204030204" pitchFamily="34" charset="0"/>
              </a:defRPr>
            </a:lvl4pPr>
            <a:lvl5pPr>
              <a:spcAft>
                <a:spcPts val="400"/>
              </a:spcAft>
              <a:defRPr sz="10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11" name="Picture Placeholder 29"/>
          <p:cNvSpPr>
            <a:spLocks noGrp="1" noChangeAspect="1"/>
          </p:cNvSpPr>
          <p:nvPr>
            <p:ph type="pic" sz="quarter" idx="92"/>
          </p:nvPr>
        </p:nvSpPr>
        <p:spPr bwMode="auto">
          <a:xfrm>
            <a:off x="879845"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2" name="Picture Placeholder 29"/>
          <p:cNvSpPr>
            <a:spLocks noGrp="1" noChangeAspect="1"/>
          </p:cNvSpPr>
          <p:nvPr>
            <p:ph type="pic" sz="quarter" idx="93"/>
          </p:nvPr>
        </p:nvSpPr>
        <p:spPr bwMode="auto">
          <a:xfrm>
            <a:off x="2965097"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3" name="Picture Placeholder 29"/>
          <p:cNvSpPr>
            <a:spLocks noGrp="1" noChangeAspect="1"/>
          </p:cNvSpPr>
          <p:nvPr>
            <p:ph type="pic" sz="quarter" idx="94"/>
          </p:nvPr>
        </p:nvSpPr>
        <p:spPr bwMode="auto">
          <a:xfrm>
            <a:off x="5050347"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4" name="Picture Placeholder 29"/>
          <p:cNvSpPr>
            <a:spLocks noGrp="1" noChangeAspect="1"/>
          </p:cNvSpPr>
          <p:nvPr>
            <p:ph type="pic" sz="quarter" idx="95"/>
          </p:nvPr>
        </p:nvSpPr>
        <p:spPr bwMode="auto">
          <a:xfrm>
            <a:off x="7135596" y="1316283"/>
            <a:ext cx="1128560" cy="112856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6" name="Content Placeholder 7"/>
          <p:cNvSpPr>
            <a:spLocks noGrp="1"/>
          </p:cNvSpPr>
          <p:nvPr>
            <p:ph sz="quarter" idx="96" hasCustomPrompt="1"/>
          </p:nvPr>
        </p:nvSpPr>
        <p:spPr>
          <a:xfrm>
            <a:off x="539497"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4" name="Content Placeholder 7"/>
          <p:cNvSpPr>
            <a:spLocks noGrp="1"/>
          </p:cNvSpPr>
          <p:nvPr>
            <p:ph sz="quarter" idx="97" hasCustomPrompt="1"/>
          </p:nvPr>
        </p:nvSpPr>
        <p:spPr>
          <a:xfrm>
            <a:off x="2624749"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5" name="Content Placeholder 7"/>
          <p:cNvSpPr>
            <a:spLocks noGrp="1"/>
          </p:cNvSpPr>
          <p:nvPr>
            <p:ph sz="quarter" idx="98" hasCustomPrompt="1"/>
          </p:nvPr>
        </p:nvSpPr>
        <p:spPr>
          <a:xfrm>
            <a:off x="4709999" y="2527583"/>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6" name="Content Placeholder 7"/>
          <p:cNvSpPr>
            <a:spLocks noGrp="1"/>
          </p:cNvSpPr>
          <p:nvPr>
            <p:ph sz="quarter" idx="99" hasCustomPrompt="1"/>
          </p:nvPr>
        </p:nvSpPr>
        <p:spPr>
          <a:xfrm>
            <a:off x="6795249" y="2527583"/>
            <a:ext cx="1809255"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10888684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am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4042"/>
                </a:solidFill>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1" name="Picture Placeholder 29"/>
          <p:cNvSpPr>
            <a:spLocks noGrp="1" noChangeAspect="1"/>
          </p:cNvSpPr>
          <p:nvPr>
            <p:ph type="pic" sz="quarter" idx="92"/>
          </p:nvPr>
        </p:nvSpPr>
        <p:spPr bwMode="auto">
          <a:xfrm>
            <a:off x="986924" y="1316283"/>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2" name="Picture Placeholder 29"/>
          <p:cNvSpPr>
            <a:spLocks noGrp="1" noChangeAspect="1"/>
          </p:cNvSpPr>
          <p:nvPr>
            <p:ph type="pic" sz="quarter" idx="93"/>
          </p:nvPr>
        </p:nvSpPr>
        <p:spPr bwMode="auto">
          <a:xfrm>
            <a:off x="3072176" y="1316283"/>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3" name="Picture Placeholder 29"/>
          <p:cNvSpPr>
            <a:spLocks noGrp="1" noChangeAspect="1"/>
          </p:cNvSpPr>
          <p:nvPr>
            <p:ph type="pic" sz="quarter" idx="94"/>
          </p:nvPr>
        </p:nvSpPr>
        <p:spPr bwMode="auto">
          <a:xfrm>
            <a:off x="5157426" y="1316283"/>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4" name="Picture Placeholder 29"/>
          <p:cNvSpPr>
            <a:spLocks noGrp="1" noChangeAspect="1"/>
          </p:cNvSpPr>
          <p:nvPr>
            <p:ph type="pic" sz="quarter" idx="95"/>
          </p:nvPr>
        </p:nvSpPr>
        <p:spPr bwMode="auto">
          <a:xfrm>
            <a:off x="7242676" y="1316283"/>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16" name="Content Placeholder 7"/>
          <p:cNvSpPr>
            <a:spLocks noGrp="1"/>
          </p:cNvSpPr>
          <p:nvPr>
            <p:ph sz="quarter" idx="96" hasCustomPrompt="1"/>
          </p:nvPr>
        </p:nvSpPr>
        <p:spPr>
          <a:xfrm>
            <a:off x="539496" y="2369537"/>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4" name="Content Placeholder 7"/>
          <p:cNvSpPr>
            <a:spLocks noGrp="1"/>
          </p:cNvSpPr>
          <p:nvPr>
            <p:ph sz="quarter" idx="97" hasCustomPrompt="1"/>
          </p:nvPr>
        </p:nvSpPr>
        <p:spPr>
          <a:xfrm>
            <a:off x="2624748" y="2369537"/>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5" name="Content Placeholder 7"/>
          <p:cNvSpPr>
            <a:spLocks noGrp="1"/>
          </p:cNvSpPr>
          <p:nvPr>
            <p:ph sz="quarter" idx="98" hasCustomPrompt="1"/>
          </p:nvPr>
        </p:nvSpPr>
        <p:spPr>
          <a:xfrm>
            <a:off x="4709998" y="2369537"/>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6" name="Content Placeholder 7"/>
          <p:cNvSpPr>
            <a:spLocks noGrp="1"/>
          </p:cNvSpPr>
          <p:nvPr>
            <p:ph sz="quarter" idx="99" hasCustomPrompt="1"/>
          </p:nvPr>
        </p:nvSpPr>
        <p:spPr>
          <a:xfrm>
            <a:off x="6795249" y="2369537"/>
            <a:ext cx="1809255"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pic>
        <p:nvPicPr>
          <p:cNvPr id="18"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29"/>
          <p:cNvSpPr>
            <a:spLocks noGrp="1" noChangeAspect="1"/>
          </p:cNvSpPr>
          <p:nvPr>
            <p:ph type="pic" sz="quarter" idx="100"/>
          </p:nvPr>
        </p:nvSpPr>
        <p:spPr bwMode="auto">
          <a:xfrm>
            <a:off x="986924" y="3228570"/>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0" name="Picture Placeholder 29"/>
          <p:cNvSpPr>
            <a:spLocks noGrp="1" noChangeAspect="1"/>
          </p:cNvSpPr>
          <p:nvPr>
            <p:ph type="pic" sz="quarter" idx="101"/>
          </p:nvPr>
        </p:nvSpPr>
        <p:spPr bwMode="auto">
          <a:xfrm>
            <a:off x="3072176" y="3228570"/>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1" name="Picture Placeholder 29"/>
          <p:cNvSpPr>
            <a:spLocks noGrp="1" noChangeAspect="1"/>
          </p:cNvSpPr>
          <p:nvPr>
            <p:ph type="pic" sz="quarter" idx="102"/>
          </p:nvPr>
        </p:nvSpPr>
        <p:spPr bwMode="auto">
          <a:xfrm>
            <a:off x="5157426" y="3228570"/>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2" name="Picture Placeholder 29"/>
          <p:cNvSpPr>
            <a:spLocks noGrp="1" noChangeAspect="1"/>
          </p:cNvSpPr>
          <p:nvPr>
            <p:ph type="pic" sz="quarter" idx="103"/>
          </p:nvPr>
        </p:nvSpPr>
        <p:spPr bwMode="auto">
          <a:xfrm>
            <a:off x="7242676" y="3228570"/>
            <a:ext cx="914400" cy="914400"/>
          </a:xfrm>
          <a:custGeom>
            <a:avLst/>
            <a:gdLst>
              <a:gd name="connsiteX0" fmla="*/ 447675 w 895350"/>
              <a:gd name="connsiteY0" fmla="*/ 0 h 895350"/>
              <a:gd name="connsiteX1" fmla="*/ 895350 w 895350"/>
              <a:gd name="connsiteY1" fmla="*/ 447675 h 895350"/>
              <a:gd name="connsiteX2" fmla="*/ 447675 w 895350"/>
              <a:gd name="connsiteY2" fmla="*/ 895350 h 895350"/>
              <a:gd name="connsiteX3" fmla="*/ 0 w 895350"/>
              <a:gd name="connsiteY3" fmla="*/ 447675 h 895350"/>
              <a:gd name="connsiteX4" fmla="*/ 447675 w 89535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895350">
                <a:moveTo>
                  <a:pt x="447675" y="0"/>
                </a:moveTo>
                <a:cubicBezTo>
                  <a:pt x="694919" y="0"/>
                  <a:pt x="895350" y="200431"/>
                  <a:pt x="895350" y="447675"/>
                </a:cubicBezTo>
                <a:cubicBezTo>
                  <a:pt x="895350" y="694919"/>
                  <a:pt x="694919" y="895350"/>
                  <a:pt x="447675" y="895350"/>
                </a:cubicBezTo>
                <a:cubicBezTo>
                  <a:pt x="200431" y="895350"/>
                  <a:pt x="0" y="694919"/>
                  <a:pt x="0" y="447675"/>
                </a:cubicBezTo>
                <a:cubicBezTo>
                  <a:pt x="0" y="200431"/>
                  <a:pt x="200431" y="0"/>
                  <a:pt x="447675" y="0"/>
                </a:cubicBezTo>
                <a:close/>
              </a:path>
            </a:pathLst>
          </a:custGeom>
          <a:noFill/>
          <a:ln w="3175">
            <a:solidFill>
              <a:srgbClr val="E6E7E7"/>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100">
                <a:latin typeface="Calibri" panose="020F0502020204030204" pitchFamily="34" charset="0"/>
              </a:defRPr>
            </a:lvl1pPr>
          </a:lstStyle>
          <a:p>
            <a:endParaRPr lang="en-US" dirty="0"/>
          </a:p>
        </p:txBody>
      </p:sp>
      <p:sp>
        <p:nvSpPr>
          <p:cNvPr id="23" name="Content Placeholder 7"/>
          <p:cNvSpPr>
            <a:spLocks noGrp="1"/>
          </p:cNvSpPr>
          <p:nvPr>
            <p:ph sz="quarter" idx="104" hasCustomPrompt="1"/>
          </p:nvPr>
        </p:nvSpPr>
        <p:spPr>
          <a:xfrm>
            <a:off x="539496" y="4281824"/>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7" name="Content Placeholder 7"/>
          <p:cNvSpPr>
            <a:spLocks noGrp="1"/>
          </p:cNvSpPr>
          <p:nvPr>
            <p:ph sz="quarter" idx="105" hasCustomPrompt="1"/>
          </p:nvPr>
        </p:nvSpPr>
        <p:spPr>
          <a:xfrm>
            <a:off x="2624748" y="4281824"/>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8" name="Content Placeholder 7"/>
          <p:cNvSpPr>
            <a:spLocks noGrp="1"/>
          </p:cNvSpPr>
          <p:nvPr>
            <p:ph sz="quarter" idx="106" hasCustomPrompt="1"/>
          </p:nvPr>
        </p:nvSpPr>
        <p:spPr>
          <a:xfrm>
            <a:off x="4709998" y="4281824"/>
            <a:ext cx="1809256"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
        <p:nvSpPr>
          <p:cNvPr id="29" name="Content Placeholder 7"/>
          <p:cNvSpPr>
            <a:spLocks noGrp="1"/>
          </p:cNvSpPr>
          <p:nvPr>
            <p:ph sz="quarter" idx="107" hasCustomPrompt="1"/>
          </p:nvPr>
        </p:nvSpPr>
        <p:spPr>
          <a:xfrm>
            <a:off x="6795249" y="4281824"/>
            <a:ext cx="1809255" cy="463267"/>
          </a:xfrm>
        </p:spPr>
        <p:txBody>
          <a:bodyPr anchor="b"/>
          <a:lstStyle>
            <a:lvl1pPr marL="0" indent="0" algn="ctr">
              <a:lnSpc>
                <a:spcPct val="90000"/>
              </a:lnSpc>
              <a:spcBef>
                <a:spcPts val="0"/>
              </a:spcBef>
              <a:spcAft>
                <a:spcPts val="200"/>
              </a:spcAft>
              <a:buFont typeface="Arial" panose="020B0604020202020204" pitchFamily="34" charset="0"/>
              <a:buNone/>
              <a:defRPr sz="1200" b="0" i="0" kern="0" cap="all" spc="0" baseline="0">
                <a:solidFill>
                  <a:srgbClr val="414042"/>
                </a:solidFill>
                <a:latin typeface="Calibri" panose="020F0502020204030204" pitchFamily="34" charset="0"/>
              </a:defRPr>
            </a:lvl1pPr>
            <a:lvl2pPr marL="0" indent="0" algn="ctr">
              <a:lnSpc>
                <a:spcPct val="100000"/>
              </a:lnSpc>
              <a:spcBef>
                <a:spcPts val="0"/>
              </a:spcBef>
              <a:spcAft>
                <a:spcPts val="400"/>
              </a:spcAft>
              <a:buFont typeface="Arial" panose="020B0604020202020204" pitchFamily="34" charset="0"/>
              <a:buNone/>
              <a:defRPr sz="1000" kern="0" cap="all" spc="0" baseline="0">
                <a:solidFill>
                  <a:srgbClr val="F37A73"/>
                </a:solidFill>
                <a:latin typeface="Calibri" panose="020F0502020204030204" pitchFamily="34" charset="0"/>
              </a:defRPr>
            </a:lvl2pPr>
            <a:lvl3pPr marL="457200" indent="0">
              <a:lnSpc>
                <a:spcPct val="100000"/>
              </a:lnSpc>
              <a:spcBef>
                <a:spcPts val="0"/>
              </a:spcBef>
              <a:spcAft>
                <a:spcPts val="200"/>
              </a:spcAft>
              <a:buFont typeface="Arial" panose="020B0604020202020204" pitchFamily="34" charset="0"/>
              <a:buNone/>
              <a:defRPr sz="800" kern="0" spc="0"/>
            </a:lvl3pPr>
            <a:lvl4pPr marL="690562" indent="0">
              <a:lnSpc>
                <a:spcPct val="100000"/>
              </a:lnSpc>
              <a:spcBef>
                <a:spcPts val="0"/>
              </a:spcBef>
              <a:spcAft>
                <a:spcPts val="200"/>
              </a:spcAft>
              <a:buFont typeface="Arial" panose="020B0604020202020204" pitchFamily="34" charset="0"/>
              <a:buNone/>
              <a:defRPr sz="700" kern="0" spc="0"/>
            </a:lvl4pPr>
            <a:lvl5pPr marL="0" indent="0">
              <a:lnSpc>
                <a:spcPct val="100000"/>
              </a:lnSpc>
              <a:spcBef>
                <a:spcPts val="0"/>
              </a:spcBef>
              <a:spcAft>
                <a:spcPts val="200"/>
              </a:spcAft>
              <a:buFont typeface="Arial" panose="020B0604020202020204" pitchFamily="34" charset="0"/>
              <a:buNone/>
              <a:defRPr sz="1000" kern="0" spc="0"/>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2766400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496" y="576072"/>
            <a:ext cx="8065008" cy="603504"/>
          </a:xfrm>
        </p:spPr>
        <p:txBody>
          <a:bodyPr/>
          <a:lstStyle>
            <a:lvl1pPr>
              <a:defRPr sz="2400">
                <a:latin typeface="Calibri" panose="020F0502020204030204" pitchFamily="34" charset="0"/>
              </a:defRPr>
            </a:lvl1pPr>
          </a:lstStyle>
          <a:p>
            <a:r>
              <a:rPr lang="en-US" dirty="0"/>
              <a:t>Team display</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4" name="Text Placeholder 12"/>
          <p:cNvSpPr>
            <a:spLocks noGrp="1"/>
          </p:cNvSpPr>
          <p:nvPr>
            <p:ph type="body" sz="quarter" idx="17" hasCustomPrompt="1"/>
          </p:nvPr>
        </p:nvSpPr>
        <p:spPr>
          <a:xfrm>
            <a:off x="2624749" y="2660449"/>
            <a:ext cx="1809256" cy="1769812"/>
          </a:xfrm>
        </p:spPr>
        <p:txBody>
          <a:bodyPr/>
          <a:lstStyle>
            <a:lvl1pPr marL="0" indent="0">
              <a:lnSpc>
                <a:spcPct val="90000"/>
              </a:lnSpc>
              <a:spcBef>
                <a:spcPts val="0"/>
              </a:spcBef>
              <a:spcAft>
                <a:spcPts val="0"/>
              </a:spcAft>
              <a:buFont typeface="Arial" panose="020B0604020202020204" pitchFamily="34" charset="0"/>
              <a:buNone/>
              <a:defRPr sz="1600" b="0" cap="all" baseline="0">
                <a:solidFill>
                  <a:schemeClr val="accent1"/>
                </a:solidFill>
                <a:latin typeface="Calibri" panose="020F0502020204030204" pitchFamily="34" charset="0"/>
              </a:defRPr>
            </a:lvl1pPr>
            <a:lvl2pPr marL="0" indent="0">
              <a:spcBef>
                <a:spcPts val="600"/>
              </a:spcBef>
              <a:buFont typeface="Arial" panose="020B0604020202020204" pitchFamily="34" charset="0"/>
              <a:buNone/>
              <a:defRPr sz="1050">
                <a:solidFill>
                  <a:srgbClr val="58595B"/>
                </a:solidFill>
                <a:latin typeface="Calibri" panose="020F0502020204030204" pitchFamily="34" charset="0"/>
              </a:defRPr>
            </a:lvl2pPr>
          </a:lstStyle>
          <a:p>
            <a:pPr lvl="0"/>
            <a:r>
              <a:rPr lang="en-US" dirty="0"/>
              <a:t>Person name</a:t>
            </a:r>
          </a:p>
          <a:p>
            <a:pPr lvl="1"/>
            <a:r>
              <a:rPr lang="en-US" dirty="0"/>
              <a:t>Personal description</a:t>
            </a:r>
          </a:p>
        </p:txBody>
      </p:sp>
      <p:sp>
        <p:nvSpPr>
          <p:cNvPr id="24" name="Picture Placeholder 23"/>
          <p:cNvSpPr>
            <a:spLocks noGrp="1"/>
          </p:cNvSpPr>
          <p:nvPr>
            <p:ph type="pic" sz="quarter" idx="20" hasCustomPrompt="1"/>
          </p:nvPr>
        </p:nvSpPr>
        <p:spPr>
          <a:xfrm>
            <a:off x="539497" y="1447123"/>
            <a:ext cx="1809258" cy="1010327"/>
          </a:xfrm>
        </p:spPr>
        <p:txBody>
          <a:bodyPr anchor="ctr"/>
          <a:lstStyle>
            <a:lvl1pPr marL="0" indent="0" algn="ctr">
              <a:buFont typeface="Arial" panose="020B0604020202020204" pitchFamily="34" charset="0"/>
              <a:buNone/>
              <a:defRPr baseline="0">
                <a:latin typeface="Calibri" panose="020F0502020204030204" pitchFamily="34" charset="0"/>
              </a:defRPr>
            </a:lvl1pPr>
          </a:lstStyle>
          <a:p>
            <a:r>
              <a:rPr lang="en-US" dirty="0"/>
              <a:t>People Portrait</a:t>
            </a:r>
          </a:p>
        </p:txBody>
      </p:sp>
      <p:sp>
        <p:nvSpPr>
          <p:cNvPr id="25" name="Picture Placeholder 23"/>
          <p:cNvSpPr>
            <a:spLocks noGrp="1"/>
          </p:cNvSpPr>
          <p:nvPr>
            <p:ph type="pic" sz="quarter" idx="21" hasCustomPrompt="1"/>
          </p:nvPr>
        </p:nvSpPr>
        <p:spPr>
          <a:xfrm>
            <a:off x="2624747" y="1447123"/>
            <a:ext cx="1809258" cy="1010327"/>
          </a:xfrm>
        </p:spPr>
        <p:txBody>
          <a:bodyPr anchor="ctr"/>
          <a:lstStyle>
            <a:lvl1pPr marL="0" indent="0" algn="ctr">
              <a:buFont typeface="Arial" panose="020B0604020202020204" pitchFamily="34" charset="0"/>
              <a:buNone/>
              <a:defRPr>
                <a:latin typeface="Calibri" panose="020F0502020204030204" pitchFamily="34" charset="0"/>
              </a:defRPr>
            </a:lvl1pPr>
          </a:lstStyle>
          <a:p>
            <a:r>
              <a:rPr lang="en-US" dirty="0"/>
              <a:t>People Portrait</a:t>
            </a:r>
          </a:p>
        </p:txBody>
      </p:sp>
      <p:sp>
        <p:nvSpPr>
          <p:cNvPr id="26" name="Picture Placeholder 23"/>
          <p:cNvSpPr>
            <a:spLocks noGrp="1"/>
          </p:cNvSpPr>
          <p:nvPr>
            <p:ph type="pic" sz="quarter" idx="22" hasCustomPrompt="1"/>
          </p:nvPr>
        </p:nvSpPr>
        <p:spPr>
          <a:xfrm>
            <a:off x="4709997" y="1447123"/>
            <a:ext cx="1809258" cy="1010327"/>
          </a:xfrm>
        </p:spPr>
        <p:txBody>
          <a:bodyPr anchor="ctr"/>
          <a:lstStyle>
            <a:lvl1pPr marL="0" marR="0" indent="0" algn="ctr" defTabSz="809625" rtl="0" eaLnBrk="1" fontAlgn="base" latinLnBrk="0" hangingPunct="1">
              <a:lnSpc>
                <a:spcPct val="120000"/>
              </a:lnSpc>
              <a:spcBef>
                <a:spcPts val="200"/>
              </a:spcBef>
              <a:spcAft>
                <a:spcPts val="200"/>
              </a:spcAft>
              <a:buClr>
                <a:schemeClr val="accent1"/>
              </a:buClr>
              <a:buSzPct val="100000"/>
              <a:buFont typeface="Arial" panose="020B0604020202020204" pitchFamily="34" charset="0"/>
              <a:buNone/>
              <a:tabLst/>
              <a:defRPr>
                <a:latin typeface="Calibri" panose="020F0502020204030204" pitchFamily="34" charset="0"/>
              </a:defRPr>
            </a:lvl1pPr>
          </a:lstStyle>
          <a:p>
            <a:r>
              <a:rPr lang="en-US" dirty="0"/>
              <a:t>People Portrait</a:t>
            </a:r>
          </a:p>
          <a:p>
            <a:endParaRPr lang="en-US" dirty="0"/>
          </a:p>
        </p:txBody>
      </p:sp>
      <p:sp>
        <p:nvSpPr>
          <p:cNvPr id="27" name="Picture Placeholder 23"/>
          <p:cNvSpPr>
            <a:spLocks noGrp="1"/>
          </p:cNvSpPr>
          <p:nvPr>
            <p:ph type="pic" sz="quarter" idx="23" hasCustomPrompt="1"/>
          </p:nvPr>
        </p:nvSpPr>
        <p:spPr>
          <a:xfrm>
            <a:off x="6795246" y="1447123"/>
            <a:ext cx="1809258" cy="1010327"/>
          </a:xfrm>
        </p:spPr>
        <p:txBody>
          <a:bodyPr anchor="ctr"/>
          <a:lstStyle>
            <a:lvl1pPr marL="0" marR="0" indent="0" algn="ctr" defTabSz="809625" rtl="0" eaLnBrk="1" fontAlgn="base" latinLnBrk="0" hangingPunct="1">
              <a:lnSpc>
                <a:spcPct val="120000"/>
              </a:lnSpc>
              <a:spcBef>
                <a:spcPts val="200"/>
              </a:spcBef>
              <a:spcAft>
                <a:spcPts val="200"/>
              </a:spcAft>
              <a:buClr>
                <a:schemeClr val="accent1"/>
              </a:buClr>
              <a:buSzPct val="100000"/>
              <a:buFont typeface="Arial" panose="020B0604020202020204" pitchFamily="34" charset="0"/>
              <a:buNone/>
              <a:tabLst/>
              <a:defRPr>
                <a:latin typeface="Calibri" panose="020F0502020204030204" pitchFamily="34" charset="0"/>
              </a:defRPr>
            </a:lvl1pPr>
          </a:lstStyle>
          <a:p>
            <a:r>
              <a:rPr lang="en-US" dirty="0"/>
              <a:t>People Portrait</a:t>
            </a:r>
          </a:p>
          <a:p>
            <a:endParaRPr lang="en-US" dirty="0"/>
          </a:p>
        </p:txBody>
      </p:sp>
      <p:sp>
        <p:nvSpPr>
          <p:cNvPr id="17" name="Text Placeholder 12"/>
          <p:cNvSpPr>
            <a:spLocks noGrp="1"/>
          </p:cNvSpPr>
          <p:nvPr>
            <p:ph type="body" sz="quarter" idx="24" hasCustomPrompt="1"/>
          </p:nvPr>
        </p:nvSpPr>
        <p:spPr>
          <a:xfrm>
            <a:off x="539497" y="2660449"/>
            <a:ext cx="1809256" cy="1769812"/>
          </a:xfrm>
        </p:spPr>
        <p:txBody>
          <a:bodyPr/>
          <a:lstStyle>
            <a:lvl1pPr marL="0" indent="0">
              <a:lnSpc>
                <a:spcPct val="90000"/>
              </a:lnSpc>
              <a:spcBef>
                <a:spcPts val="0"/>
              </a:spcBef>
              <a:spcAft>
                <a:spcPts val="0"/>
              </a:spcAft>
              <a:buFont typeface="Arial" panose="020B0604020202020204" pitchFamily="34" charset="0"/>
              <a:buNone/>
              <a:defRPr sz="1600" b="1" cap="all" baseline="0">
                <a:solidFill>
                  <a:schemeClr val="accent1"/>
                </a:solidFill>
                <a:latin typeface="Calibri" panose="020F0502020204030204" pitchFamily="34" charset="0"/>
              </a:defRPr>
            </a:lvl1pPr>
            <a:lvl2pPr marL="0" indent="0">
              <a:spcBef>
                <a:spcPts val="600"/>
              </a:spcBef>
              <a:buFont typeface="Arial" panose="020B0604020202020204" pitchFamily="34" charset="0"/>
              <a:buNone/>
              <a:defRPr sz="1050">
                <a:solidFill>
                  <a:srgbClr val="58595B"/>
                </a:solidFill>
                <a:latin typeface="Calibri" panose="020F0502020204030204" pitchFamily="34" charset="0"/>
              </a:defRPr>
            </a:lvl2pPr>
          </a:lstStyle>
          <a:p>
            <a:pPr lvl="0"/>
            <a:r>
              <a:rPr lang="en-US" dirty="0"/>
              <a:t>Person name</a:t>
            </a:r>
          </a:p>
          <a:p>
            <a:pPr lvl="1"/>
            <a:r>
              <a:rPr lang="en-US" dirty="0"/>
              <a:t>Personal description</a:t>
            </a:r>
          </a:p>
        </p:txBody>
      </p:sp>
      <p:sp>
        <p:nvSpPr>
          <p:cNvPr id="18" name="Text Placeholder 12"/>
          <p:cNvSpPr>
            <a:spLocks noGrp="1"/>
          </p:cNvSpPr>
          <p:nvPr>
            <p:ph type="body" sz="quarter" idx="25" hasCustomPrompt="1"/>
          </p:nvPr>
        </p:nvSpPr>
        <p:spPr>
          <a:xfrm>
            <a:off x="6795248" y="2660449"/>
            <a:ext cx="1809256" cy="1769812"/>
          </a:xfrm>
        </p:spPr>
        <p:txBody>
          <a:bodyPr/>
          <a:lstStyle>
            <a:lvl1pPr marL="0" indent="0">
              <a:lnSpc>
                <a:spcPct val="90000"/>
              </a:lnSpc>
              <a:spcBef>
                <a:spcPts val="0"/>
              </a:spcBef>
              <a:spcAft>
                <a:spcPts val="0"/>
              </a:spcAft>
              <a:buFont typeface="Arial" panose="020B0604020202020204" pitchFamily="34" charset="0"/>
              <a:buNone/>
              <a:defRPr sz="1600" b="0" cap="all" baseline="0">
                <a:solidFill>
                  <a:schemeClr val="accent1"/>
                </a:solidFill>
                <a:latin typeface="Calibri" panose="020F0502020204030204" pitchFamily="34" charset="0"/>
              </a:defRPr>
            </a:lvl1pPr>
            <a:lvl2pPr marL="0" indent="0">
              <a:spcBef>
                <a:spcPts val="600"/>
              </a:spcBef>
              <a:buFont typeface="Arial" panose="020B0604020202020204" pitchFamily="34" charset="0"/>
              <a:buNone/>
              <a:defRPr sz="1050">
                <a:solidFill>
                  <a:srgbClr val="58595B"/>
                </a:solidFill>
                <a:latin typeface="Calibri" panose="020F0502020204030204" pitchFamily="34" charset="0"/>
              </a:defRPr>
            </a:lvl2pPr>
          </a:lstStyle>
          <a:p>
            <a:pPr lvl="0"/>
            <a:r>
              <a:rPr lang="en-US" dirty="0"/>
              <a:t>Person name</a:t>
            </a:r>
          </a:p>
          <a:p>
            <a:pPr lvl="1"/>
            <a:r>
              <a:rPr lang="en-US" dirty="0"/>
              <a:t>Personal description</a:t>
            </a:r>
          </a:p>
        </p:txBody>
      </p:sp>
      <p:sp>
        <p:nvSpPr>
          <p:cNvPr id="20" name="Text Placeholder 12"/>
          <p:cNvSpPr>
            <a:spLocks noGrp="1"/>
          </p:cNvSpPr>
          <p:nvPr>
            <p:ph type="body" sz="quarter" idx="26" hasCustomPrompt="1"/>
          </p:nvPr>
        </p:nvSpPr>
        <p:spPr>
          <a:xfrm>
            <a:off x="4709999" y="2660449"/>
            <a:ext cx="1809256" cy="1769812"/>
          </a:xfrm>
        </p:spPr>
        <p:txBody>
          <a:bodyPr/>
          <a:lstStyle>
            <a:lvl1pPr marL="0" indent="0">
              <a:lnSpc>
                <a:spcPct val="90000"/>
              </a:lnSpc>
              <a:spcBef>
                <a:spcPts val="0"/>
              </a:spcBef>
              <a:spcAft>
                <a:spcPts val="0"/>
              </a:spcAft>
              <a:buFont typeface="Arial" panose="020B0604020202020204" pitchFamily="34" charset="0"/>
              <a:buNone/>
              <a:defRPr sz="1600" b="0" cap="all" baseline="0">
                <a:solidFill>
                  <a:schemeClr val="accent1"/>
                </a:solidFill>
                <a:latin typeface="Calibri" panose="020F0502020204030204" pitchFamily="34" charset="0"/>
              </a:defRPr>
            </a:lvl1pPr>
            <a:lvl2pPr marL="0" indent="0">
              <a:spcBef>
                <a:spcPts val="600"/>
              </a:spcBef>
              <a:buFont typeface="Arial" panose="020B0604020202020204" pitchFamily="34" charset="0"/>
              <a:buNone/>
              <a:defRPr sz="1050">
                <a:solidFill>
                  <a:srgbClr val="58595B"/>
                </a:solidFill>
                <a:latin typeface="Calibri" panose="020F0502020204030204" pitchFamily="34" charset="0"/>
              </a:defRPr>
            </a:lvl2pPr>
          </a:lstStyle>
          <a:p>
            <a:pPr lvl="0"/>
            <a:r>
              <a:rPr lang="en-US" dirty="0"/>
              <a:t>Person name</a:t>
            </a:r>
          </a:p>
          <a:p>
            <a:pPr lvl="1"/>
            <a:r>
              <a:rPr lang="en-US" dirty="0"/>
              <a:t>Personal description</a:t>
            </a:r>
          </a:p>
        </p:txBody>
      </p:sp>
    </p:spTree>
    <p:extLst>
      <p:ext uri="{BB962C8B-B14F-4D97-AF65-F5344CB8AC3E}">
        <p14:creationId xmlns:p14="http://schemas.microsoft.com/office/powerpoint/2010/main" val="32806717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 1 Column - 1">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539496" y="1577441"/>
            <a:ext cx="8065008"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11" name="Title 10"/>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2" name="Picture Placeholder 11"/>
          <p:cNvSpPr>
            <a:spLocks noGrp="1"/>
          </p:cNvSpPr>
          <p:nvPr>
            <p:ph type="pic" sz="quarter" idx="36"/>
          </p:nvPr>
        </p:nvSpPr>
        <p:spPr>
          <a:xfrm>
            <a:off x="783817" y="4736767"/>
            <a:ext cx="757308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3" name="Content Placeholder 4"/>
          <p:cNvSpPr>
            <a:spLocks noGrp="1"/>
          </p:cNvSpPr>
          <p:nvPr>
            <p:ph sz="quarter" idx="37" hasCustomPrompt="1"/>
          </p:nvPr>
        </p:nvSpPr>
        <p:spPr>
          <a:xfrm>
            <a:off x="783816" y="2196410"/>
            <a:ext cx="7576368"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4" name="Text Placeholder 10"/>
          <p:cNvSpPr>
            <a:spLocks noGrp="1"/>
          </p:cNvSpPr>
          <p:nvPr>
            <p:ph type="body" sz="quarter" idx="44"/>
          </p:nvPr>
        </p:nvSpPr>
        <p:spPr>
          <a:xfrm>
            <a:off x="783816" y="1776866"/>
            <a:ext cx="757636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7" name="Text Placeholder 6"/>
          <p:cNvSpPr>
            <a:spLocks noGrp="1"/>
          </p:cNvSpPr>
          <p:nvPr>
            <p:ph type="body" sz="quarter" idx="45" hasCustomPrompt="1"/>
          </p:nvPr>
        </p:nvSpPr>
        <p:spPr>
          <a:xfrm>
            <a:off x="783817" y="4817388"/>
            <a:ext cx="6031322"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5" name="Text Placeholder 6"/>
          <p:cNvSpPr>
            <a:spLocks noGrp="1"/>
          </p:cNvSpPr>
          <p:nvPr>
            <p:ph type="body" sz="quarter" idx="46" hasCustomPrompt="1"/>
          </p:nvPr>
        </p:nvSpPr>
        <p:spPr>
          <a:xfrm>
            <a:off x="6815139"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1" name="Picture Placeholder 11"/>
          <p:cNvSpPr>
            <a:spLocks noGrp="1"/>
          </p:cNvSpPr>
          <p:nvPr>
            <p:ph type="pic" sz="quarter" idx="35"/>
          </p:nvPr>
        </p:nvSpPr>
        <p:spPr>
          <a:xfrm>
            <a:off x="783816" y="2115789"/>
            <a:ext cx="7573087" cy="9144"/>
          </a:xfrm>
          <a:solidFill>
            <a:srgbClr val="929497"/>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Tree>
    <p:extLst>
      <p:ext uri="{BB962C8B-B14F-4D97-AF65-F5344CB8AC3E}">
        <p14:creationId xmlns:p14="http://schemas.microsoft.com/office/powerpoint/2010/main" val="2252551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 1 Column - 2">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539496" y="576072"/>
            <a:ext cx="8065008" cy="4567427"/>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2" name="Picture Placeholder 11"/>
          <p:cNvSpPr>
            <a:spLocks noGrp="1"/>
          </p:cNvSpPr>
          <p:nvPr>
            <p:ph type="pic" sz="quarter" idx="36"/>
          </p:nvPr>
        </p:nvSpPr>
        <p:spPr>
          <a:xfrm>
            <a:off x="780536" y="4756027"/>
            <a:ext cx="757308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3" name="Content Placeholder 4"/>
          <p:cNvSpPr>
            <a:spLocks noGrp="1"/>
          </p:cNvSpPr>
          <p:nvPr>
            <p:ph sz="quarter" idx="37" hasCustomPrompt="1"/>
          </p:nvPr>
        </p:nvSpPr>
        <p:spPr>
          <a:xfrm>
            <a:off x="780536" y="1188762"/>
            <a:ext cx="7576368" cy="349139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 name="Text Placeholder 6"/>
          <p:cNvSpPr>
            <a:spLocks noGrp="1"/>
          </p:cNvSpPr>
          <p:nvPr>
            <p:ph type="body" sz="quarter" idx="45" hasCustomPrompt="1"/>
          </p:nvPr>
        </p:nvSpPr>
        <p:spPr>
          <a:xfrm>
            <a:off x="783817" y="4817388"/>
            <a:ext cx="6031322"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5" name="Text Placeholder 6"/>
          <p:cNvSpPr>
            <a:spLocks noGrp="1"/>
          </p:cNvSpPr>
          <p:nvPr>
            <p:ph type="body" sz="quarter" idx="46" hasCustomPrompt="1"/>
          </p:nvPr>
        </p:nvSpPr>
        <p:spPr>
          <a:xfrm>
            <a:off x="6815139"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9" name="Picture Placeholder 11"/>
          <p:cNvSpPr>
            <a:spLocks noGrp="1"/>
          </p:cNvSpPr>
          <p:nvPr>
            <p:ph type="pic" sz="quarter" idx="35"/>
          </p:nvPr>
        </p:nvSpPr>
        <p:spPr>
          <a:xfrm>
            <a:off x="780536" y="1104838"/>
            <a:ext cx="7573087"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0" name="Text Placeholder 10"/>
          <p:cNvSpPr>
            <a:spLocks noGrp="1"/>
          </p:cNvSpPr>
          <p:nvPr>
            <p:ph type="body" sz="quarter" idx="44"/>
          </p:nvPr>
        </p:nvSpPr>
        <p:spPr>
          <a:xfrm>
            <a:off x="780536" y="775498"/>
            <a:ext cx="757636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063724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 1 Column - 3">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539496" y="1577441"/>
            <a:ext cx="8065008"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11" name="Title 10"/>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22" name="Picture Placeholder 11"/>
          <p:cNvSpPr>
            <a:spLocks noGrp="1"/>
          </p:cNvSpPr>
          <p:nvPr>
            <p:ph type="pic" sz="quarter" idx="36"/>
          </p:nvPr>
        </p:nvSpPr>
        <p:spPr>
          <a:xfrm>
            <a:off x="783816" y="4756027"/>
            <a:ext cx="757308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3" name="Content Placeholder 4"/>
          <p:cNvSpPr>
            <a:spLocks noGrp="1"/>
          </p:cNvSpPr>
          <p:nvPr>
            <p:ph sz="quarter" idx="37" hasCustomPrompt="1"/>
          </p:nvPr>
        </p:nvSpPr>
        <p:spPr>
          <a:xfrm>
            <a:off x="783816" y="1776866"/>
            <a:ext cx="7576368" cy="2903289"/>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 name="Text Placeholder 6"/>
          <p:cNvSpPr>
            <a:spLocks noGrp="1"/>
          </p:cNvSpPr>
          <p:nvPr>
            <p:ph type="body" sz="quarter" idx="45" hasCustomPrompt="1"/>
          </p:nvPr>
        </p:nvSpPr>
        <p:spPr>
          <a:xfrm>
            <a:off x="783817" y="4817388"/>
            <a:ext cx="6031322"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5" name="Text Placeholder 6"/>
          <p:cNvSpPr>
            <a:spLocks noGrp="1"/>
          </p:cNvSpPr>
          <p:nvPr>
            <p:ph type="body" sz="quarter" idx="46" hasCustomPrompt="1"/>
          </p:nvPr>
        </p:nvSpPr>
        <p:spPr>
          <a:xfrm>
            <a:off x="6815139"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3"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02149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rgbClr val="929497"/>
                </a:solidFill>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Content Placeholder 7"/>
          <p:cNvSpPr>
            <a:spLocks noGrp="1"/>
          </p:cNvSpPr>
          <p:nvPr>
            <p:ph sz="quarter" idx="12" hasCustomPrompt="1"/>
          </p:nvPr>
        </p:nvSpPr>
        <p:spPr>
          <a:xfrm>
            <a:off x="539498" y="2119016"/>
            <a:ext cx="3701507" cy="2552191"/>
          </a:xfrm>
        </p:spPr>
        <p:txBody>
          <a:bodyPr/>
          <a:lstStyle>
            <a:lvl1pPr>
              <a:spcAft>
                <a:spcPts val="400"/>
              </a:spcAft>
              <a:defRPr sz="1100" kern="0" spc="0">
                <a:latin typeface="Calibri" panose="020F0502020204030204" pitchFamily="34" charset="0"/>
              </a:defRPr>
            </a:lvl1pPr>
            <a:lvl2pPr>
              <a:spcAft>
                <a:spcPts val="400"/>
              </a:spcAft>
              <a:defRPr sz="1050" kern="0" spc="0">
                <a:latin typeface="Calibri" panose="020F0502020204030204" pitchFamily="34" charset="0"/>
              </a:defRPr>
            </a:lvl2pPr>
            <a:lvl3pPr>
              <a:spcAft>
                <a:spcPts val="400"/>
              </a:spcAft>
              <a:defRPr sz="1000" kern="0" spc="0">
                <a:latin typeface="Calibri" panose="020F0502020204030204" pitchFamily="34" charset="0"/>
              </a:defRPr>
            </a:lvl3pPr>
            <a:lvl4pPr>
              <a:spcAft>
                <a:spcPts val="400"/>
              </a:spcAf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8" name="Content Placeholder 7"/>
          <p:cNvSpPr>
            <a:spLocks noGrp="1"/>
          </p:cNvSpPr>
          <p:nvPr>
            <p:ph sz="quarter" idx="17" hasCustomPrompt="1"/>
          </p:nvPr>
        </p:nvSpPr>
        <p:spPr>
          <a:xfrm>
            <a:off x="4902997" y="2119016"/>
            <a:ext cx="3701507" cy="2552191"/>
          </a:xfrm>
        </p:spPr>
        <p:txBody>
          <a:bodyPr/>
          <a:lstStyle>
            <a:lvl1pPr>
              <a:spcAft>
                <a:spcPts val="400"/>
              </a:spcAft>
              <a:defRPr sz="1100" kern="0" spc="0">
                <a:latin typeface="Calibri" panose="020F0502020204030204" pitchFamily="34" charset="0"/>
              </a:defRPr>
            </a:lvl1pPr>
            <a:lvl2pPr>
              <a:spcAft>
                <a:spcPts val="400"/>
              </a:spcAft>
              <a:defRPr sz="1050" kern="0" spc="0">
                <a:latin typeface="Calibri" panose="020F0502020204030204" pitchFamily="34" charset="0"/>
              </a:defRPr>
            </a:lvl2pPr>
            <a:lvl3pPr>
              <a:spcAft>
                <a:spcPts val="400"/>
              </a:spcAft>
              <a:defRPr sz="1000" kern="0" spc="0">
                <a:latin typeface="Calibri" panose="020F0502020204030204" pitchFamily="34" charset="0"/>
              </a:defRPr>
            </a:lvl3pPr>
            <a:lvl4pPr>
              <a:spcAft>
                <a:spcPts val="400"/>
              </a:spcAf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 name="Text Placeholder 9"/>
          <p:cNvSpPr>
            <a:spLocks noGrp="1"/>
          </p:cNvSpPr>
          <p:nvPr>
            <p:ph type="body" sz="quarter" idx="18"/>
          </p:nvPr>
        </p:nvSpPr>
        <p:spPr>
          <a:xfrm>
            <a:off x="544070" y="1448841"/>
            <a:ext cx="8065008" cy="265176"/>
          </a:xfrm>
        </p:spPr>
        <p:txBody>
          <a:bodyPr tIns="0"/>
          <a:lstStyle>
            <a:lvl1pPr marL="0" indent="0">
              <a:lnSpc>
                <a:spcPct val="100000"/>
              </a:lnSpc>
              <a:spcBef>
                <a:spcPts val="0"/>
              </a:spcBef>
              <a:spcAft>
                <a:spcPts val="0"/>
              </a:spcAft>
              <a:buFont typeface="Arial" panose="020B0604020202020204" pitchFamily="34" charset="0"/>
              <a:buNone/>
              <a:defRPr sz="1400" b="1">
                <a:solidFill>
                  <a:schemeClr val="accent1"/>
                </a:solidFill>
                <a:latin typeface="Calibri" panose="020F0502020204030204"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Footer Placeholder 2"/>
          <p:cNvSpPr>
            <a:spLocks noGrp="1"/>
          </p:cNvSpPr>
          <p:nvPr>
            <p:ph type="ftr" sz="quarter" idx="10"/>
          </p:nvPr>
        </p:nvSpPr>
        <p:spPr>
          <a:xfrm>
            <a:off x="231776" y="5379242"/>
            <a:ext cx="5822950" cy="82550"/>
          </a:xfrm>
        </p:spPr>
        <p:txBody>
          <a:bodyPr/>
          <a:lstStyle>
            <a:lvl1pPr>
              <a:defRPr>
                <a:solidFill>
                  <a:srgbClr val="929497"/>
                </a:solidFill>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41168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 1 Column - 4">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539496" y="576072"/>
            <a:ext cx="8065008" cy="4567427"/>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r>
              <a:rPr lang="en-US" dirty="0"/>
              <a:t> </a:t>
            </a:r>
            <a:fld id="{DE0CD65C-5600-3243-B8FF-DA4DAD8CA31A}" type="slidenum">
              <a:rPr lang="en-US" smtClean="0"/>
              <a:pPr>
                <a:defRPr/>
              </a:pPr>
              <a:t>‹nr.›</a:t>
            </a:fld>
            <a:endParaRPr lang="en-US" dirty="0"/>
          </a:p>
        </p:txBody>
      </p:sp>
      <p:sp>
        <p:nvSpPr>
          <p:cNvPr id="22" name="Picture Placeholder 11"/>
          <p:cNvSpPr>
            <a:spLocks noGrp="1"/>
          </p:cNvSpPr>
          <p:nvPr>
            <p:ph type="pic" sz="quarter" idx="36"/>
          </p:nvPr>
        </p:nvSpPr>
        <p:spPr>
          <a:xfrm>
            <a:off x="783817" y="4756027"/>
            <a:ext cx="7573087" cy="9144"/>
          </a:xfrm>
          <a:solidFill>
            <a:srgbClr val="D1D3D4"/>
          </a:solidFill>
        </p:spPr>
        <p:txBody>
          <a:bodyPr/>
          <a:lstStyle>
            <a:lvl1pPr marL="0" indent="0">
              <a:buFont typeface="Arial" panose="020B0604020202020204" pitchFamily="34" charset="0"/>
              <a:buNone/>
              <a:defRPr sz="100">
                <a:solidFill>
                  <a:schemeClr val="bg1"/>
                </a:solidFill>
              </a:defRPr>
            </a:lvl1pPr>
          </a:lstStyle>
          <a:p>
            <a:endParaRPr lang="en-US" dirty="0"/>
          </a:p>
        </p:txBody>
      </p:sp>
      <p:sp>
        <p:nvSpPr>
          <p:cNvPr id="23" name="Content Placeholder 4"/>
          <p:cNvSpPr>
            <a:spLocks noGrp="1"/>
          </p:cNvSpPr>
          <p:nvPr>
            <p:ph sz="quarter" idx="37" hasCustomPrompt="1"/>
          </p:nvPr>
        </p:nvSpPr>
        <p:spPr>
          <a:xfrm>
            <a:off x="783816" y="775498"/>
            <a:ext cx="7576368" cy="3904658"/>
          </a:xfrm>
        </p:spPr>
        <p:txBody>
          <a:bodyPr anchor="ctr"/>
          <a:lstStyle>
            <a:lvl1pPr marL="0" indent="0" algn="ctr">
              <a:buNone/>
              <a:defRPr/>
            </a:lvl1pPr>
          </a:lstStyle>
          <a:p>
            <a:pPr lvl="0"/>
            <a:r>
              <a:rPr lang="en-US" dirty="0"/>
              <a:t>Chart and Table</a:t>
            </a:r>
          </a:p>
        </p:txBody>
      </p:sp>
      <p:sp>
        <p:nvSpPr>
          <p:cNvPr id="7" name="Text Placeholder 6"/>
          <p:cNvSpPr>
            <a:spLocks noGrp="1"/>
          </p:cNvSpPr>
          <p:nvPr>
            <p:ph type="body" sz="quarter" idx="45" hasCustomPrompt="1"/>
          </p:nvPr>
        </p:nvSpPr>
        <p:spPr>
          <a:xfrm>
            <a:off x="783817" y="4817388"/>
            <a:ext cx="6031322" cy="137160"/>
          </a:xfrm>
        </p:spPr>
        <p:txBody>
          <a:bodyPr/>
          <a:lstStyle>
            <a:lvl1pPr marL="0" indent="0">
              <a:buFont typeface="Arial" panose="020B0604020202020204" pitchFamily="34" charset="0"/>
              <a:buNone/>
              <a:defRPr sz="700">
                <a:solidFill>
                  <a:srgbClr val="808285"/>
                </a:solidFill>
              </a:defRPr>
            </a:lvl1pPr>
          </a:lstStyle>
          <a:p>
            <a:pPr lvl="0"/>
            <a:r>
              <a:rPr lang="en-US" dirty="0"/>
              <a:t>Source:</a:t>
            </a:r>
          </a:p>
        </p:txBody>
      </p:sp>
      <p:sp>
        <p:nvSpPr>
          <p:cNvPr id="25" name="Text Placeholder 6"/>
          <p:cNvSpPr>
            <a:spLocks noGrp="1"/>
          </p:cNvSpPr>
          <p:nvPr>
            <p:ph type="body" sz="quarter" idx="46" hasCustomPrompt="1"/>
          </p:nvPr>
        </p:nvSpPr>
        <p:spPr>
          <a:xfrm>
            <a:off x="6815139" y="4817388"/>
            <a:ext cx="1545046" cy="137160"/>
          </a:xfrm>
        </p:spPr>
        <p:txBody>
          <a:bodyPr/>
          <a:lstStyle>
            <a:lvl1pPr marL="0" indent="0" algn="r">
              <a:buFont typeface="Arial" panose="020B0604020202020204" pitchFamily="34" charset="0"/>
              <a:buNone/>
              <a:defRPr sz="700">
                <a:solidFill>
                  <a:srgbClr val="808285"/>
                </a:solidFill>
              </a:defRPr>
            </a:lvl1pPr>
          </a:lstStyle>
          <a:p>
            <a:pPr lvl="0"/>
            <a:r>
              <a:rPr lang="en-US" dirty="0"/>
              <a:t>n=</a:t>
            </a:r>
          </a:p>
        </p:txBody>
      </p:sp>
    </p:spTree>
    <p:extLst>
      <p:ext uri="{BB962C8B-B14F-4D97-AF65-F5344CB8AC3E}">
        <p14:creationId xmlns:p14="http://schemas.microsoft.com/office/powerpoint/2010/main" val="382901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 2 Columns - 1">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0" name="Text Placeholder 4"/>
          <p:cNvSpPr>
            <a:spLocks noGrp="1"/>
          </p:cNvSpPr>
          <p:nvPr>
            <p:ph type="body" sz="quarter" idx="28"/>
          </p:nvPr>
        </p:nvSpPr>
        <p:spPr>
          <a:xfrm>
            <a:off x="4736307" y="1577441"/>
            <a:ext cx="3868198"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22" name="Text Placeholder 14"/>
          <p:cNvSpPr>
            <a:spLocks noGrp="1"/>
          </p:cNvSpPr>
          <p:nvPr>
            <p:ph type="body" sz="quarter" idx="20"/>
          </p:nvPr>
        </p:nvSpPr>
        <p:spPr>
          <a:xfrm>
            <a:off x="539496" y="1577441"/>
            <a:ext cx="3868198" cy="3566058"/>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35"/>
          </p:nvPr>
        </p:nvSpPr>
        <p:spPr>
          <a:xfrm>
            <a:off x="783817" y="2115789"/>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 name="Content Placeholder 4"/>
          <p:cNvSpPr>
            <a:spLocks noGrp="1"/>
          </p:cNvSpPr>
          <p:nvPr>
            <p:ph sz="quarter" idx="37" hasCustomPrompt="1"/>
          </p:nvPr>
        </p:nvSpPr>
        <p:spPr>
          <a:xfrm>
            <a:off x="783816" y="2196410"/>
            <a:ext cx="338328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8" name="Picture Placeholder 11"/>
          <p:cNvSpPr>
            <a:spLocks noGrp="1"/>
          </p:cNvSpPr>
          <p:nvPr>
            <p:ph type="pic" sz="quarter" idx="41"/>
          </p:nvPr>
        </p:nvSpPr>
        <p:spPr>
          <a:xfrm>
            <a:off x="4979503" y="2115789"/>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Content Placeholder 4"/>
          <p:cNvSpPr>
            <a:spLocks noGrp="1"/>
          </p:cNvSpPr>
          <p:nvPr>
            <p:ph sz="quarter" idx="43" hasCustomPrompt="1"/>
          </p:nvPr>
        </p:nvSpPr>
        <p:spPr>
          <a:xfrm>
            <a:off x="4978037" y="2196410"/>
            <a:ext cx="338328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44"/>
          </p:nvPr>
        </p:nvSpPr>
        <p:spPr>
          <a:xfrm>
            <a:off x="783816" y="1776866"/>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52" name="Text Placeholder 10"/>
          <p:cNvSpPr>
            <a:spLocks noGrp="1"/>
          </p:cNvSpPr>
          <p:nvPr>
            <p:ph type="body" sz="quarter" idx="45"/>
          </p:nvPr>
        </p:nvSpPr>
        <p:spPr>
          <a:xfrm>
            <a:off x="4978037" y="1776866"/>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44" name="Picture Placeholder 11"/>
          <p:cNvSpPr>
            <a:spLocks noGrp="1"/>
          </p:cNvSpPr>
          <p:nvPr>
            <p:ph type="pic" sz="quarter" idx="36"/>
          </p:nvPr>
        </p:nvSpPr>
        <p:spPr>
          <a:xfrm>
            <a:off x="783817" y="4736767"/>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9" name="Picture Placeholder 11"/>
          <p:cNvSpPr>
            <a:spLocks noGrp="1"/>
          </p:cNvSpPr>
          <p:nvPr>
            <p:ph type="pic" sz="quarter" idx="42"/>
          </p:nvPr>
        </p:nvSpPr>
        <p:spPr>
          <a:xfrm>
            <a:off x="4979503" y="4736767"/>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8" name="Text Placeholder 6"/>
          <p:cNvSpPr>
            <a:spLocks noGrp="1"/>
          </p:cNvSpPr>
          <p:nvPr>
            <p:ph type="body" sz="quarter" idx="76" hasCustomPrompt="1"/>
          </p:nvPr>
        </p:nvSpPr>
        <p:spPr>
          <a:xfrm>
            <a:off x="783817" y="4817389"/>
            <a:ext cx="2423728" cy="137160"/>
          </a:xfrm>
        </p:spPr>
        <p:txBody>
          <a:bodyPr/>
          <a:lstStyle>
            <a:lvl1pPr marL="0" indent="0">
              <a:buFont typeface="Arial" panose="020B0604020202020204" pitchFamily="34" charset="0"/>
              <a:buNone/>
              <a:defRPr sz="700">
                <a:solidFill>
                  <a:srgbClr val="929497"/>
                </a:solidFill>
                <a:latin typeface="Calibri" panose="020F0502020204030204" pitchFamily="34" charset="0"/>
              </a:defRPr>
            </a:lvl1pPr>
          </a:lstStyle>
          <a:p>
            <a:pPr lvl="0"/>
            <a:r>
              <a:rPr lang="en-US" dirty="0"/>
              <a:t>Source:</a:t>
            </a:r>
          </a:p>
        </p:txBody>
      </p:sp>
      <p:sp>
        <p:nvSpPr>
          <p:cNvPr id="29" name="Text Placeholder 6"/>
          <p:cNvSpPr>
            <a:spLocks noGrp="1"/>
          </p:cNvSpPr>
          <p:nvPr>
            <p:ph type="body" sz="quarter" idx="77" hasCustomPrompt="1"/>
          </p:nvPr>
        </p:nvSpPr>
        <p:spPr>
          <a:xfrm>
            <a:off x="3207544" y="4817389"/>
            <a:ext cx="958087" cy="137160"/>
          </a:xfrm>
        </p:spPr>
        <p:txBody>
          <a:bodyPr/>
          <a:lstStyle>
            <a:lvl1pPr marL="0" indent="0" algn="r">
              <a:buFont typeface="Arial" panose="020B0604020202020204" pitchFamily="34" charset="0"/>
              <a:buNone/>
              <a:defRPr sz="700">
                <a:solidFill>
                  <a:srgbClr val="929497"/>
                </a:solidFill>
                <a:latin typeface="Calibri" panose="020F0502020204030204" pitchFamily="34" charset="0"/>
              </a:defRPr>
            </a:lvl1pPr>
          </a:lstStyle>
          <a:p>
            <a:pPr lvl="0"/>
            <a:r>
              <a:rPr lang="en-US" dirty="0"/>
              <a:t>n=</a:t>
            </a:r>
          </a:p>
        </p:txBody>
      </p:sp>
      <p:sp>
        <p:nvSpPr>
          <p:cNvPr id="32" name="Text Placeholder 6"/>
          <p:cNvSpPr>
            <a:spLocks noGrp="1"/>
          </p:cNvSpPr>
          <p:nvPr>
            <p:ph type="body" sz="quarter" idx="78" hasCustomPrompt="1"/>
          </p:nvPr>
        </p:nvSpPr>
        <p:spPr>
          <a:xfrm>
            <a:off x="4978037" y="4817389"/>
            <a:ext cx="2423728" cy="137160"/>
          </a:xfrm>
        </p:spPr>
        <p:txBody>
          <a:bodyPr/>
          <a:lstStyle>
            <a:lvl1pPr marL="0" indent="0">
              <a:buFont typeface="Arial" panose="020B0604020202020204" pitchFamily="34" charset="0"/>
              <a:buNone/>
              <a:defRPr sz="700">
                <a:solidFill>
                  <a:srgbClr val="929497"/>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79" hasCustomPrompt="1"/>
          </p:nvPr>
        </p:nvSpPr>
        <p:spPr>
          <a:xfrm>
            <a:off x="7401764" y="4817389"/>
            <a:ext cx="958087" cy="137160"/>
          </a:xfrm>
        </p:spPr>
        <p:txBody>
          <a:bodyPr/>
          <a:lstStyle>
            <a:lvl1pPr marL="0" indent="0" algn="r">
              <a:buFont typeface="Arial" panose="020B0604020202020204" pitchFamily="34" charset="0"/>
              <a:buNone/>
              <a:defRPr sz="700">
                <a:solidFill>
                  <a:srgbClr val="929497"/>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886759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 - 2 Columns - 2">
    <p:bg>
      <p:bgPr>
        <a:solidFill>
          <a:schemeClr val="bg1"/>
        </a:solidFill>
        <a:effectLst/>
      </p:bgPr>
    </p:bg>
    <p:spTree>
      <p:nvGrpSpPr>
        <p:cNvPr id="1" name=""/>
        <p:cNvGrpSpPr/>
        <p:nvPr/>
      </p:nvGrpSpPr>
      <p:grpSpPr>
        <a:xfrm>
          <a:off x="0" y="0"/>
          <a:ext cx="0" cy="0"/>
          <a:chOff x="0" y="0"/>
          <a:chExt cx="0" cy="0"/>
        </a:xfrm>
      </p:grpSpPr>
      <p:sp>
        <p:nvSpPr>
          <p:cNvPr id="39" name="Text Placeholder 4"/>
          <p:cNvSpPr>
            <a:spLocks noGrp="1"/>
          </p:cNvSpPr>
          <p:nvPr>
            <p:ph type="body" sz="quarter" idx="53"/>
          </p:nvPr>
        </p:nvSpPr>
        <p:spPr>
          <a:xfrm>
            <a:off x="5804834" y="1577441"/>
            <a:ext cx="2799670"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22" name="Text Placeholder 4"/>
          <p:cNvSpPr>
            <a:spLocks noGrp="1"/>
          </p:cNvSpPr>
          <p:nvPr>
            <p:ph type="body" sz="quarter" idx="20"/>
          </p:nvPr>
        </p:nvSpPr>
        <p:spPr>
          <a:xfrm>
            <a:off x="539496" y="1577441"/>
            <a:ext cx="4980771"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Picture Placeholder 11"/>
          <p:cNvSpPr>
            <a:spLocks noGrp="1"/>
          </p:cNvSpPr>
          <p:nvPr>
            <p:ph type="pic" sz="quarter" idx="35"/>
          </p:nvPr>
        </p:nvSpPr>
        <p:spPr>
          <a:xfrm>
            <a:off x="783818" y="2115789"/>
            <a:ext cx="449018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4" name="Picture Placeholder 11"/>
          <p:cNvSpPr>
            <a:spLocks noGrp="1"/>
          </p:cNvSpPr>
          <p:nvPr>
            <p:ph type="pic" sz="quarter" idx="36"/>
          </p:nvPr>
        </p:nvSpPr>
        <p:spPr>
          <a:xfrm>
            <a:off x="783818" y="4736767"/>
            <a:ext cx="449018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783816" y="2196410"/>
            <a:ext cx="4492129"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10"/>
          <p:cNvSpPr>
            <a:spLocks noGrp="1"/>
          </p:cNvSpPr>
          <p:nvPr>
            <p:ph type="body" sz="quarter" idx="44"/>
          </p:nvPr>
        </p:nvSpPr>
        <p:spPr>
          <a:xfrm>
            <a:off x="783816" y="1776866"/>
            <a:ext cx="4492129"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27" name="Text Placeholder 6"/>
          <p:cNvSpPr>
            <a:spLocks noGrp="1"/>
          </p:cNvSpPr>
          <p:nvPr>
            <p:ph type="body" sz="quarter" idx="45" hasCustomPrompt="1"/>
          </p:nvPr>
        </p:nvSpPr>
        <p:spPr>
          <a:xfrm>
            <a:off x="783818" y="4817388"/>
            <a:ext cx="355006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8" name="Text Placeholder 6"/>
          <p:cNvSpPr>
            <a:spLocks noGrp="1"/>
          </p:cNvSpPr>
          <p:nvPr>
            <p:ph type="body" sz="quarter" idx="46" hasCustomPrompt="1"/>
          </p:nvPr>
        </p:nvSpPr>
        <p:spPr>
          <a:xfrm>
            <a:off x="4333884" y="4817388"/>
            <a:ext cx="942061"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8" name="Picture Placeholder 11"/>
          <p:cNvSpPr>
            <a:spLocks noGrp="1"/>
          </p:cNvSpPr>
          <p:nvPr>
            <p:ph type="pic" sz="quarter" idx="47"/>
          </p:nvPr>
        </p:nvSpPr>
        <p:spPr>
          <a:xfrm>
            <a:off x="6049156" y="2115789"/>
            <a:ext cx="230885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9" name="Picture Placeholder 11"/>
          <p:cNvSpPr>
            <a:spLocks noGrp="1"/>
          </p:cNvSpPr>
          <p:nvPr>
            <p:ph type="pic" sz="quarter" idx="48"/>
          </p:nvPr>
        </p:nvSpPr>
        <p:spPr>
          <a:xfrm>
            <a:off x="6049156" y="4736767"/>
            <a:ext cx="23088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Content Placeholder 4"/>
          <p:cNvSpPr>
            <a:spLocks noGrp="1"/>
          </p:cNvSpPr>
          <p:nvPr>
            <p:ph sz="quarter" idx="49" hasCustomPrompt="1"/>
          </p:nvPr>
        </p:nvSpPr>
        <p:spPr>
          <a:xfrm>
            <a:off x="6050329" y="2196410"/>
            <a:ext cx="2309854"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50"/>
          </p:nvPr>
        </p:nvSpPr>
        <p:spPr>
          <a:xfrm>
            <a:off x="6050329" y="1776866"/>
            <a:ext cx="2309854"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52" name="Text Placeholder 6"/>
          <p:cNvSpPr>
            <a:spLocks noGrp="1"/>
          </p:cNvSpPr>
          <p:nvPr>
            <p:ph type="body" sz="quarter" idx="51" hasCustomPrompt="1"/>
          </p:nvPr>
        </p:nvSpPr>
        <p:spPr>
          <a:xfrm>
            <a:off x="6049157" y="4817388"/>
            <a:ext cx="16470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3" name="Text Placeholder 6"/>
          <p:cNvSpPr>
            <a:spLocks noGrp="1"/>
          </p:cNvSpPr>
          <p:nvPr>
            <p:ph type="body" sz="quarter" idx="52" hasCustomPrompt="1"/>
          </p:nvPr>
        </p:nvSpPr>
        <p:spPr>
          <a:xfrm>
            <a:off x="7696201" y="4817388"/>
            <a:ext cx="66398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1033152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 2 Columns - 3">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20"/>
          </p:nvPr>
        </p:nvSpPr>
        <p:spPr>
          <a:xfrm>
            <a:off x="3623733" y="1577441"/>
            <a:ext cx="4980771"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23" name="Picture Placeholder 11"/>
          <p:cNvSpPr>
            <a:spLocks noGrp="1"/>
          </p:cNvSpPr>
          <p:nvPr>
            <p:ph type="pic" sz="quarter" idx="35"/>
          </p:nvPr>
        </p:nvSpPr>
        <p:spPr>
          <a:xfrm>
            <a:off x="3869026" y="2115789"/>
            <a:ext cx="449018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4" name="Picture Placeholder 11"/>
          <p:cNvSpPr>
            <a:spLocks noGrp="1"/>
          </p:cNvSpPr>
          <p:nvPr>
            <p:ph type="pic" sz="quarter" idx="36"/>
          </p:nvPr>
        </p:nvSpPr>
        <p:spPr>
          <a:xfrm>
            <a:off x="3869026" y="4736767"/>
            <a:ext cx="449018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3868054" y="2196410"/>
            <a:ext cx="4492129"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10"/>
          <p:cNvSpPr>
            <a:spLocks noGrp="1"/>
          </p:cNvSpPr>
          <p:nvPr>
            <p:ph type="body" sz="quarter" idx="44"/>
          </p:nvPr>
        </p:nvSpPr>
        <p:spPr>
          <a:xfrm>
            <a:off x="3868054" y="1776866"/>
            <a:ext cx="4492129" cy="267446"/>
          </a:xfrm>
        </p:spPr>
        <p:txBody>
          <a:bodyPr tIns="0" bIns="0" anchor="b"/>
          <a:lstStyle>
            <a:lvl1pPr marL="0" indent="0">
              <a:lnSpc>
                <a:spcPct val="100000"/>
              </a:lnSpc>
              <a:spcBef>
                <a:spcPts val="0"/>
              </a:spcBef>
              <a:spcAft>
                <a:spcPts val="0"/>
              </a:spcAft>
              <a:buNone/>
              <a:defRPr sz="1050" b="0" cap="all" baseline="0">
                <a:solidFill>
                  <a:srgbClr val="414042"/>
                </a:solidFill>
                <a:latin typeface="Calibri" panose="020F0502020204030204" pitchFamily="34" charset="0"/>
              </a:defRPr>
            </a:lvl1pPr>
          </a:lstStyle>
          <a:p>
            <a:pPr lvl="0"/>
            <a:endParaRPr lang="en-US" dirty="0"/>
          </a:p>
        </p:txBody>
      </p:sp>
      <p:sp>
        <p:nvSpPr>
          <p:cNvPr id="27" name="Text Placeholder 6"/>
          <p:cNvSpPr>
            <a:spLocks noGrp="1"/>
          </p:cNvSpPr>
          <p:nvPr>
            <p:ph type="body" sz="quarter" idx="45" hasCustomPrompt="1"/>
          </p:nvPr>
        </p:nvSpPr>
        <p:spPr>
          <a:xfrm>
            <a:off x="3868054" y="4817388"/>
            <a:ext cx="355006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8" name="Text Placeholder 6"/>
          <p:cNvSpPr>
            <a:spLocks noGrp="1"/>
          </p:cNvSpPr>
          <p:nvPr>
            <p:ph type="body" sz="quarter" idx="46" hasCustomPrompt="1"/>
          </p:nvPr>
        </p:nvSpPr>
        <p:spPr>
          <a:xfrm>
            <a:off x="7418122" y="4817388"/>
            <a:ext cx="942061"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9" name="Text Placeholder 4"/>
          <p:cNvSpPr>
            <a:spLocks noGrp="1"/>
          </p:cNvSpPr>
          <p:nvPr>
            <p:ph type="body" sz="quarter" idx="53"/>
          </p:nvPr>
        </p:nvSpPr>
        <p:spPr>
          <a:xfrm>
            <a:off x="539496" y="1577441"/>
            <a:ext cx="2799670"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Title 5"/>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8" name="Picture Placeholder 11"/>
          <p:cNvSpPr>
            <a:spLocks noGrp="1"/>
          </p:cNvSpPr>
          <p:nvPr>
            <p:ph type="pic" sz="quarter" idx="47"/>
          </p:nvPr>
        </p:nvSpPr>
        <p:spPr>
          <a:xfrm>
            <a:off x="784904" y="2115789"/>
            <a:ext cx="230885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9" name="Picture Placeholder 11"/>
          <p:cNvSpPr>
            <a:spLocks noGrp="1"/>
          </p:cNvSpPr>
          <p:nvPr>
            <p:ph type="pic" sz="quarter" idx="48"/>
          </p:nvPr>
        </p:nvSpPr>
        <p:spPr>
          <a:xfrm>
            <a:off x="784904" y="4736767"/>
            <a:ext cx="23088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Content Placeholder 4"/>
          <p:cNvSpPr>
            <a:spLocks noGrp="1"/>
          </p:cNvSpPr>
          <p:nvPr>
            <p:ph sz="quarter" idx="49" hasCustomPrompt="1"/>
          </p:nvPr>
        </p:nvSpPr>
        <p:spPr>
          <a:xfrm>
            <a:off x="784404" y="2196410"/>
            <a:ext cx="2309854"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50"/>
          </p:nvPr>
        </p:nvSpPr>
        <p:spPr>
          <a:xfrm>
            <a:off x="784404" y="1776866"/>
            <a:ext cx="2309854" cy="267446"/>
          </a:xfrm>
        </p:spPr>
        <p:txBody>
          <a:bodyPr tIns="0" bIns="0" anchor="b"/>
          <a:lstStyle>
            <a:lvl1pPr marL="0" indent="0">
              <a:lnSpc>
                <a:spcPct val="100000"/>
              </a:lnSpc>
              <a:spcBef>
                <a:spcPts val="0"/>
              </a:spcBef>
              <a:spcAft>
                <a:spcPts val="0"/>
              </a:spcAft>
              <a:buNone/>
              <a:defRPr sz="1050" b="0" cap="all" baseline="0">
                <a:solidFill>
                  <a:srgbClr val="414042"/>
                </a:solidFill>
                <a:latin typeface="Calibri" panose="020F0502020204030204" pitchFamily="34" charset="0"/>
              </a:defRPr>
            </a:lvl1pPr>
          </a:lstStyle>
          <a:p>
            <a:pPr lvl="0"/>
            <a:endParaRPr lang="en-US" dirty="0"/>
          </a:p>
        </p:txBody>
      </p:sp>
      <p:sp>
        <p:nvSpPr>
          <p:cNvPr id="52" name="Text Placeholder 6"/>
          <p:cNvSpPr>
            <a:spLocks noGrp="1"/>
          </p:cNvSpPr>
          <p:nvPr>
            <p:ph type="body" sz="quarter" idx="51" hasCustomPrompt="1"/>
          </p:nvPr>
        </p:nvSpPr>
        <p:spPr>
          <a:xfrm>
            <a:off x="784404" y="4817388"/>
            <a:ext cx="16470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3" name="Text Placeholder 6"/>
          <p:cNvSpPr>
            <a:spLocks noGrp="1"/>
          </p:cNvSpPr>
          <p:nvPr>
            <p:ph type="body" sz="quarter" idx="52" hasCustomPrompt="1"/>
          </p:nvPr>
        </p:nvSpPr>
        <p:spPr>
          <a:xfrm>
            <a:off x="2430276" y="4817388"/>
            <a:ext cx="66398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1985496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 2 Columns - 4">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20"/>
          </p:nvPr>
        </p:nvSpPr>
        <p:spPr>
          <a:xfrm>
            <a:off x="539496" y="1577441"/>
            <a:ext cx="8065008"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Picture Placeholder 11"/>
          <p:cNvSpPr>
            <a:spLocks noGrp="1"/>
          </p:cNvSpPr>
          <p:nvPr>
            <p:ph type="pic" sz="quarter" idx="35"/>
          </p:nvPr>
        </p:nvSpPr>
        <p:spPr>
          <a:xfrm>
            <a:off x="3340165" y="2115789"/>
            <a:ext cx="502001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4" name="Picture Placeholder 11"/>
          <p:cNvSpPr>
            <a:spLocks noGrp="1"/>
          </p:cNvSpPr>
          <p:nvPr>
            <p:ph type="pic" sz="quarter" idx="36"/>
          </p:nvPr>
        </p:nvSpPr>
        <p:spPr>
          <a:xfrm>
            <a:off x="3340165" y="4736767"/>
            <a:ext cx="5020018"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3337990" y="2196410"/>
            <a:ext cx="5022193"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10"/>
          <p:cNvSpPr>
            <a:spLocks noGrp="1"/>
          </p:cNvSpPr>
          <p:nvPr>
            <p:ph type="body" sz="quarter" idx="44"/>
          </p:nvPr>
        </p:nvSpPr>
        <p:spPr>
          <a:xfrm>
            <a:off x="3337990" y="1776866"/>
            <a:ext cx="5022193"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27" name="Text Placeholder 6"/>
          <p:cNvSpPr>
            <a:spLocks noGrp="1"/>
          </p:cNvSpPr>
          <p:nvPr>
            <p:ph type="body" sz="quarter" idx="45" hasCustomPrompt="1"/>
          </p:nvPr>
        </p:nvSpPr>
        <p:spPr>
          <a:xfrm>
            <a:off x="3340164" y="4817388"/>
            <a:ext cx="5020019"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8" name="Text Placeholder 6"/>
          <p:cNvSpPr>
            <a:spLocks noGrp="1"/>
          </p:cNvSpPr>
          <p:nvPr>
            <p:ph type="body" sz="quarter" idx="46" hasCustomPrompt="1"/>
          </p:nvPr>
        </p:nvSpPr>
        <p:spPr>
          <a:xfrm>
            <a:off x="6815137"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8" name="Picture Placeholder 11"/>
          <p:cNvSpPr>
            <a:spLocks noGrp="1"/>
          </p:cNvSpPr>
          <p:nvPr>
            <p:ph type="pic" sz="quarter" idx="47"/>
          </p:nvPr>
        </p:nvSpPr>
        <p:spPr>
          <a:xfrm>
            <a:off x="783816" y="2115789"/>
            <a:ext cx="230885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9" name="Picture Placeholder 11"/>
          <p:cNvSpPr>
            <a:spLocks noGrp="1"/>
          </p:cNvSpPr>
          <p:nvPr>
            <p:ph type="pic" sz="quarter" idx="48"/>
          </p:nvPr>
        </p:nvSpPr>
        <p:spPr>
          <a:xfrm>
            <a:off x="783816" y="4736767"/>
            <a:ext cx="23088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Content Placeholder 4"/>
          <p:cNvSpPr>
            <a:spLocks noGrp="1"/>
          </p:cNvSpPr>
          <p:nvPr>
            <p:ph sz="quarter" idx="49" hasCustomPrompt="1"/>
          </p:nvPr>
        </p:nvSpPr>
        <p:spPr>
          <a:xfrm>
            <a:off x="783816" y="2196410"/>
            <a:ext cx="2309854"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50"/>
          </p:nvPr>
        </p:nvSpPr>
        <p:spPr>
          <a:xfrm>
            <a:off x="783816" y="1776866"/>
            <a:ext cx="2309854"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52" name="Text Placeholder 6"/>
          <p:cNvSpPr>
            <a:spLocks noGrp="1"/>
          </p:cNvSpPr>
          <p:nvPr>
            <p:ph type="body" sz="quarter" idx="51" hasCustomPrompt="1"/>
          </p:nvPr>
        </p:nvSpPr>
        <p:spPr>
          <a:xfrm>
            <a:off x="783816" y="4817388"/>
            <a:ext cx="16470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3" name="Text Placeholder 6"/>
          <p:cNvSpPr>
            <a:spLocks noGrp="1"/>
          </p:cNvSpPr>
          <p:nvPr>
            <p:ph type="body" sz="quarter" idx="52" hasCustomPrompt="1"/>
          </p:nvPr>
        </p:nvSpPr>
        <p:spPr>
          <a:xfrm>
            <a:off x="2429688" y="4817388"/>
            <a:ext cx="66398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622398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 2 Columns - 5">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20"/>
          </p:nvPr>
        </p:nvSpPr>
        <p:spPr>
          <a:xfrm>
            <a:off x="539496" y="1577441"/>
            <a:ext cx="8065008" cy="3566058"/>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Title 5"/>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0"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41" name="Picture Placeholder 11"/>
          <p:cNvSpPr>
            <a:spLocks noGrp="1"/>
          </p:cNvSpPr>
          <p:nvPr>
            <p:ph type="pic" sz="quarter" idx="35"/>
          </p:nvPr>
        </p:nvSpPr>
        <p:spPr>
          <a:xfrm>
            <a:off x="783816" y="2115789"/>
            <a:ext cx="502001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2" name="Picture Placeholder 11"/>
          <p:cNvSpPr>
            <a:spLocks noGrp="1"/>
          </p:cNvSpPr>
          <p:nvPr>
            <p:ph type="pic" sz="quarter" idx="36"/>
          </p:nvPr>
        </p:nvSpPr>
        <p:spPr>
          <a:xfrm>
            <a:off x="783816" y="4736767"/>
            <a:ext cx="5020018"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3" name="Content Placeholder 4"/>
          <p:cNvSpPr>
            <a:spLocks noGrp="1"/>
          </p:cNvSpPr>
          <p:nvPr>
            <p:ph sz="quarter" idx="37" hasCustomPrompt="1"/>
          </p:nvPr>
        </p:nvSpPr>
        <p:spPr>
          <a:xfrm>
            <a:off x="783816" y="2196410"/>
            <a:ext cx="5022193"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4" name="Text Placeholder 10"/>
          <p:cNvSpPr>
            <a:spLocks noGrp="1"/>
          </p:cNvSpPr>
          <p:nvPr>
            <p:ph type="body" sz="quarter" idx="44"/>
          </p:nvPr>
        </p:nvSpPr>
        <p:spPr>
          <a:xfrm>
            <a:off x="783816" y="1776866"/>
            <a:ext cx="5022193"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45" name="Text Placeholder 6"/>
          <p:cNvSpPr>
            <a:spLocks noGrp="1"/>
          </p:cNvSpPr>
          <p:nvPr>
            <p:ph type="body" sz="quarter" idx="45" hasCustomPrompt="1"/>
          </p:nvPr>
        </p:nvSpPr>
        <p:spPr>
          <a:xfrm>
            <a:off x="783816" y="4817388"/>
            <a:ext cx="5020019"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6" name="Text Placeholder 6"/>
          <p:cNvSpPr>
            <a:spLocks noGrp="1"/>
          </p:cNvSpPr>
          <p:nvPr>
            <p:ph type="body" sz="quarter" idx="46" hasCustomPrompt="1"/>
          </p:nvPr>
        </p:nvSpPr>
        <p:spPr>
          <a:xfrm>
            <a:off x="4260963"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7" name="Picture Placeholder 11"/>
          <p:cNvSpPr>
            <a:spLocks noGrp="1"/>
          </p:cNvSpPr>
          <p:nvPr>
            <p:ph type="pic" sz="quarter" idx="47"/>
          </p:nvPr>
        </p:nvSpPr>
        <p:spPr>
          <a:xfrm>
            <a:off x="6051329" y="2115789"/>
            <a:ext cx="2308854"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4" name="Picture Placeholder 11"/>
          <p:cNvSpPr>
            <a:spLocks noGrp="1"/>
          </p:cNvSpPr>
          <p:nvPr>
            <p:ph type="pic" sz="quarter" idx="48"/>
          </p:nvPr>
        </p:nvSpPr>
        <p:spPr>
          <a:xfrm>
            <a:off x="6051329" y="4736767"/>
            <a:ext cx="2308854"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5" name="Content Placeholder 4"/>
          <p:cNvSpPr>
            <a:spLocks noGrp="1"/>
          </p:cNvSpPr>
          <p:nvPr>
            <p:ph sz="quarter" idx="49" hasCustomPrompt="1"/>
          </p:nvPr>
        </p:nvSpPr>
        <p:spPr>
          <a:xfrm>
            <a:off x="6050329" y="2196410"/>
            <a:ext cx="2309854"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6" name="Text Placeholder 10"/>
          <p:cNvSpPr>
            <a:spLocks noGrp="1"/>
          </p:cNvSpPr>
          <p:nvPr>
            <p:ph type="body" sz="quarter" idx="50"/>
          </p:nvPr>
        </p:nvSpPr>
        <p:spPr>
          <a:xfrm>
            <a:off x="6050329" y="1776866"/>
            <a:ext cx="2309854"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57" name="Text Placeholder 6"/>
          <p:cNvSpPr>
            <a:spLocks noGrp="1"/>
          </p:cNvSpPr>
          <p:nvPr>
            <p:ph type="body" sz="quarter" idx="51" hasCustomPrompt="1"/>
          </p:nvPr>
        </p:nvSpPr>
        <p:spPr>
          <a:xfrm>
            <a:off x="6050329" y="4817388"/>
            <a:ext cx="1647044"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8" name="Text Placeholder 6"/>
          <p:cNvSpPr>
            <a:spLocks noGrp="1"/>
          </p:cNvSpPr>
          <p:nvPr>
            <p:ph type="body" sz="quarter" idx="52" hasCustomPrompt="1"/>
          </p:nvPr>
        </p:nvSpPr>
        <p:spPr>
          <a:xfrm>
            <a:off x="7696201" y="4817388"/>
            <a:ext cx="66398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547649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 2 Columns - 6">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2" name="Text Placeholder 14"/>
          <p:cNvSpPr>
            <a:spLocks noGrp="1"/>
          </p:cNvSpPr>
          <p:nvPr>
            <p:ph type="body" sz="quarter" idx="20"/>
          </p:nvPr>
        </p:nvSpPr>
        <p:spPr>
          <a:xfrm>
            <a:off x="539496" y="1577441"/>
            <a:ext cx="8065008" cy="3566058"/>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35"/>
          </p:nvPr>
        </p:nvSpPr>
        <p:spPr>
          <a:xfrm>
            <a:off x="783817" y="2115789"/>
            <a:ext cx="3622309"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Picture Placeholder 11"/>
          <p:cNvSpPr>
            <a:spLocks noGrp="1"/>
          </p:cNvSpPr>
          <p:nvPr>
            <p:ph type="pic" sz="quarter" idx="36"/>
          </p:nvPr>
        </p:nvSpPr>
        <p:spPr>
          <a:xfrm>
            <a:off x="783817" y="4736767"/>
            <a:ext cx="3622309"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 name="Content Placeholder 4"/>
          <p:cNvSpPr>
            <a:spLocks noGrp="1"/>
          </p:cNvSpPr>
          <p:nvPr>
            <p:ph sz="quarter" idx="37" hasCustomPrompt="1"/>
          </p:nvPr>
        </p:nvSpPr>
        <p:spPr>
          <a:xfrm>
            <a:off x="783816" y="2196410"/>
            <a:ext cx="3623878"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8" name="Picture Placeholder 11"/>
          <p:cNvSpPr>
            <a:spLocks noGrp="1"/>
          </p:cNvSpPr>
          <p:nvPr>
            <p:ph type="pic" sz="quarter" idx="41"/>
          </p:nvPr>
        </p:nvSpPr>
        <p:spPr>
          <a:xfrm>
            <a:off x="4737879" y="2115789"/>
            <a:ext cx="362344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9" name="Picture Placeholder 11"/>
          <p:cNvSpPr>
            <a:spLocks noGrp="1"/>
          </p:cNvSpPr>
          <p:nvPr>
            <p:ph type="pic" sz="quarter" idx="42"/>
          </p:nvPr>
        </p:nvSpPr>
        <p:spPr>
          <a:xfrm>
            <a:off x="4737879" y="4736767"/>
            <a:ext cx="362344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Content Placeholder 4"/>
          <p:cNvSpPr>
            <a:spLocks noGrp="1"/>
          </p:cNvSpPr>
          <p:nvPr>
            <p:ph sz="quarter" idx="43" hasCustomPrompt="1"/>
          </p:nvPr>
        </p:nvSpPr>
        <p:spPr>
          <a:xfrm>
            <a:off x="4736307" y="2196410"/>
            <a:ext cx="362501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44"/>
          </p:nvPr>
        </p:nvSpPr>
        <p:spPr>
          <a:xfrm>
            <a:off x="783816" y="1776866"/>
            <a:ext cx="362387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52" name="Text Placeholder 10"/>
          <p:cNvSpPr>
            <a:spLocks noGrp="1"/>
          </p:cNvSpPr>
          <p:nvPr>
            <p:ph type="body" sz="quarter" idx="45"/>
          </p:nvPr>
        </p:nvSpPr>
        <p:spPr>
          <a:xfrm>
            <a:off x="4736307" y="1776866"/>
            <a:ext cx="362501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21" name="Text Placeholder 6"/>
          <p:cNvSpPr>
            <a:spLocks noGrp="1"/>
          </p:cNvSpPr>
          <p:nvPr>
            <p:ph type="body" sz="quarter" idx="76" hasCustomPrompt="1"/>
          </p:nvPr>
        </p:nvSpPr>
        <p:spPr>
          <a:xfrm>
            <a:off x="783815" y="4817389"/>
            <a:ext cx="2665791" cy="137160"/>
          </a:xfrm>
        </p:spPr>
        <p:txBody>
          <a:bodyPr/>
          <a:lstStyle>
            <a:lvl1pPr marL="0" indent="0">
              <a:buFont typeface="Arial" panose="020B0604020202020204" pitchFamily="34" charset="0"/>
              <a:buNone/>
              <a:defRPr sz="700">
                <a:solidFill>
                  <a:srgbClr val="929497"/>
                </a:solidFill>
                <a:latin typeface="Calibri" panose="020F0502020204030204" pitchFamily="34" charset="0"/>
              </a:defRPr>
            </a:lvl1pPr>
          </a:lstStyle>
          <a:p>
            <a:pPr lvl="0"/>
            <a:r>
              <a:rPr lang="en-US" dirty="0"/>
              <a:t>Source:</a:t>
            </a:r>
          </a:p>
        </p:txBody>
      </p:sp>
      <p:sp>
        <p:nvSpPr>
          <p:cNvPr id="23" name="Text Placeholder 6"/>
          <p:cNvSpPr>
            <a:spLocks noGrp="1"/>
          </p:cNvSpPr>
          <p:nvPr>
            <p:ph type="body" sz="quarter" idx="77" hasCustomPrompt="1"/>
          </p:nvPr>
        </p:nvSpPr>
        <p:spPr>
          <a:xfrm>
            <a:off x="3449607" y="4817389"/>
            <a:ext cx="958087" cy="137160"/>
          </a:xfrm>
        </p:spPr>
        <p:txBody>
          <a:bodyPr/>
          <a:lstStyle>
            <a:lvl1pPr marL="0" indent="0" algn="r">
              <a:buFont typeface="Arial" panose="020B0604020202020204" pitchFamily="34" charset="0"/>
              <a:buNone/>
              <a:defRPr sz="700">
                <a:solidFill>
                  <a:srgbClr val="929497"/>
                </a:solidFill>
                <a:latin typeface="Calibri" panose="020F0502020204030204" pitchFamily="34" charset="0"/>
              </a:defRPr>
            </a:lvl1pPr>
          </a:lstStyle>
          <a:p>
            <a:pPr lvl="0"/>
            <a:r>
              <a:rPr lang="en-US" dirty="0"/>
              <a:t>n=</a:t>
            </a:r>
          </a:p>
        </p:txBody>
      </p:sp>
      <p:sp>
        <p:nvSpPr>
          <p:cNvPr id="24" name="Text Placeholder 6"/>
          <p:cNvSpPr>
            <a:spLocks noGrp="1"/>
          </p:cNvSpPr>
          <p:nvPr>
            <p:ph type="body" sz="quarter" idx="78" hasCustomPrompt="1"/>
          </p:nvPr>
        </p:nvSpPr>
        <p:spPr>
          <a:xfrm>
            <a:off x="4736306" y="4817389"/>
            <a:ext cx="2665457" cy="137160"/>
          </a:xfrm>
        </p:spPr>
        <p:txBody>
          <a:bodyPr/>
          <a:lstStyle>
            <a:lvl1pPr marL="0" indent="0">
              <a:buFont typeface="Arial" panose="020B0604020202020204" pitchFamily="34" charset="0"/>
              <a:buNone/>
              <a:defRPr sz="700">
                <a:solidFill>
                  <a:srgbClr val="929497"/>
                </a:solidFill>
                <a:latin typeface="Calibri" panose="020F0502020204030204" pitchFamily="34" charset="0"/>
              </a:defRPr>
            </a:lvl1pPr>
          </a:lstStyle>
          <a:p>
            <a:pPr lvl="0"/>
            <a:r>
              <a:rPr lang="en-US" dirty="0"/>
              <a:t>Source:</a:t>
            </a:r>
          </a:p>
        </p:txBody>
      </p:sp>
      <p:sp>
        <p:nvSpPr>
          <p:cNvPr id="25" name="Text Placeholder 6"/>
          <p:cNvSpPr>
            <a:spLocks noGrp="1"/>
          </p:cNvSpPr>
          <p:nvPr>
            <p:ph type="body" sz="quarter" idx="79" hasCustomPrompt="1"/>
          </p:nvPr>
        </p:nvSpPr>
        <p:spPr>
          <a:xfrm>
            <a:off x="7401764" y="4817389"/>
            <a:ext cx="958087" cy="137160"/>
          </a:xfrm>
        </p:spPr>
        <p:txBody>
          <a:bodyPr/>
          <a:lstStyle>
            <a:lvl1pPr marL="0" indent="0" algn="r">
              <a:buFont typeface="Arial" panose="020B0604020202020204" pitchFamily="34" charset="0"/>
              <a:buNone/>
              <a:defRPr sz="700">
                <a:solidFill>
                  <a:srgbClr val="929497"/>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5830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 - 2 Columns - 7">
    <p:bg>
      <p:bgPr>
        <a:solidFill>
          <a:schemeClr val="bg1"/>
        </a:solidFill>
        <a:effectLst/>
      </p:bgPr>
    </p:bg>
    <p:spTree>
      <p:nvGrpSpPr>
        <p:cNvPr id="1" name=""/>
        <p:cNvGrpSpPr/>
        <p:nvPr/>
      </p:nvGrpSpPr>
      <p:grpSpPr>
        <a:xfrm>
          <a:off x="0" y="0"/>
          <a:ext cx="0" cy="0"/>
          <a:chOff x="0" y="0"/>
          <a:chExt cx="0" cy="0"/>
        </a:xfrm>
      </p:grpSpPr>
      <p:sp>
        <p:nvSpPr>
          <p:cNvPr id="46" name="Text Placeholder 45"/>
          <p:cNvSpPr>
            <a:spLocks noGrp="1"/>
          </p:cNvSpPr>
          <p:nvPr>
            <p:ph type="body" sz="quarter" idx="136"/>
          </p:nvPr>
        </p:nvSpPr>
        <p:spPr bwMode="auto">
          <a:xfrm>
            <a:off x="3282161" y="1383062"/>
            <a:ext cx="5322342" cy="3753175"/>
          </a:xfrm>
          <a:custGeom>
            <a:avLst/>
            <a:gdLst>
              <a:gd name="connsiteX0" fmla="*/ 0 w 5322342"/>
              <a:gd name="connsiteY0" fmla="*/ 0 h 3753175"/>
              <a:gd name="connsiteX1" fmla="*/ 2742668 w 5322342"/>
              <a:gd name="connsiteY1" fmla="*/ 0 h 3753175"/>
              <a:gd name="connsiteX2" fmla="*/ 3124425 w 5322342"/>
              <a:gd name="connsiteY2" fmla="*/ 0 h 3753175"/>
              <a:gd name="connsiteX3" fmla="*/ 5322342 w 5322342"/>
              <a:gd name="connsiteY3" fmla="*/ 0 h 3753175"/>
              <a:gd name="connsiteX4" fmla="*/ 5322342 w 5322342"/>
              <a:gd name="connsiteY4" fmla="*/ 1942188 h 3753175"/>
              <a:gd name="connsiteX5" fmla="*/ 5322342 w 5322342"/>
              <a:gd name="connsiteY5" fmla="*/ 2112826 h 3753175"/>
              <a:gd name="connsiteX6" fmla="*/ 5322342 w 5322342"/>
              <a:gd name="connsiteY6" fmla="*/ 3753175 h 3753175"/>
              <a:gd name="connsiteX7" fmla="*/ 2889505 w 5322342"/>
              <a:gd name="connsiteY7" fmla="*/ 3753175 h 3753175"/>
              <a:gd name="connsiteX8" fmla="*/ 2742668 w 5322342"/>
              <a:gd name="connsiteY8" fmla="*/ 3753175 h 3753175"/>
              <a:gd name="connsiteX9" fmla="*/ 1 w 5322342"/>
              <a:gd name="connsiteY9" fmla="*/ 3753175 h 3753175"/>
              <a:gd name="connsiteX10" fmla="*/ 1 w 5322342"/>
              <a:gd name="connsiteY10" fmla="*/ 2112826 h 3753175"/>
              <a:gd name="connsiteX11" fmla="*/ 0 w 5322342"/>
              <a:gd name="connsiteY11" fmla="*/ 2112826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2342" h="3753175">
                <a:moveTo>
                  <a:pt x="0" y="0"/>
                </a:moveTo>
                <a:lnTo>
                  <a:pt x="2742668" y="0"/>
                </a:lnTo>
                <a:lnTo>
                  <a:pt x="3124425" y="0"/>
                </a:lnTo>
                <a:lnTo>
                  <a:pt x="5322342" y="0"/>
                </a:lnTo>
                <a:lnTo>
                  <a:pt x="5322342" y="1942188"/>
                </a:lnTo>
                <a:lnTo>
                  <a:pt x="5322342" y="2112826"/>
                </a:lnTo>
                <a:lnTo>
                  <a:pt x="5322342" y="3753175"/>
                </a:lnTo>
                <a:lnTo>
                  <a:pt x="2889505" y="3753175"/>
                </a:lnTo>
                <a:lnTo>
                  <a:pt x="2742668" y="3753175"/>
                </a:lnTo>
                <a:lnTo>
                  <a:pt x="1" y="3753175"/>
                </a:lnTo>
                <a:lnTo>
                  <a:pt x="1" y="2112826"/>
                </a:lnTo>
                <a:lnTo>
                  <a:pt x="0" y="2112826"/>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1" name="Picture Placeholder 11"/>
          <p:cNvSpPr>
            <a:spLocks noGrp="1"/>
          </p:cNvSpPr>
          <p:nvPr>
            <p:ph type="pic" sz="quarter" idx="144"/>
          </p:nvPr>
        </p:nvSpPr>
        <p:spPr>
          <a:xfrm>
            <a:off x="34287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Text Placeholder 61"/>
          <p:cNvSpPr>
            <a:spLocks noGrp="1"/>
          </p:cNvSpPr>
          <p:nvPr>
            <p:ph type="body" sz="quarter" idx="145"/>
          </p:nvPr>
        </p:nvSpPr>
        <p:spPr bwMode="auto">
          <a:xfrm>
            <a:off x="3428999"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7" name="Content Placeholder 46"/>
          <p:cNvSpPr>
            <a:spLocks noGrp="1"/>
          </p:cNvSpPr>
          <p:nvPr>
            <p:ph sz="quarter" idx="151" hasCustomPrompt="1"/>
          </p:nvPr>
        </p:nvSpPr>
        <p:spPr bwMode="auto">
          <a:xfrm>
            <a:off x="3428999" y="1775363"/>
            <a:ext cx="5028668" cy="3066901"/>
          </a:xfrm>
          <a:custGeom>
            <a:avLst/>
            <a:gdLst>
              <a:gd name="connsiteX0" fmla="*/ 0 w 5028668"/>
              <a:gd name="connsiteY0" fmla="*/ 0 h 3066901"/>
              <a:gd name="connsiteX1" fmla="*/ 2742668 w 5028668"/>
              <a:gd name="connsiteY1" fmla="*/ 0 h 3066901"/>
              <a:gd name="connsiteX2" fmla="*/ 2869667 w 5028668"/>
              <a:gd name="connsiteY2" fmla="*/ 0 h 3066901"/>
              <a:gd name="connsiteX3" fmla="*/ 5028668 w 5028668"/>
              <a:gd name="connsiteY3" fmla="*/ 0 h 3066901"/>
              <a:gd name="connsiteX4" fmla="*/ 5028668 w 5028668"/>
              <a:gd name="connsiteY4" fmla="*/ 1942189 h 3066901"/>
              <a:gd name="connsiteX5" fmla="*/ 5028668 w 5028668"/>
              <a:gd name="connsiteY5" fmla="*/ 2163437 h 3066901"/>
              <a:gd name="connsiteX6" fmla="*/ 5028668 w 5028668"/>
              <a:gd name="connsiteY6" fmla="*/ 3066901 h 3066901"/>
              <a:gd name="connsiteX7" fmla="*/ 2869667 w 5028668"/>
              <a:gd name="connsiteY7" fmla="*/ 3066901 h 3066901"/>
              <a:gd name="connsiteX8" fmla="*/ 2742668 w 5028668"/>
              <a:gd name="connsiteY8" fmla="*/ 3066901 h 3066901"/>
              <a:gd name="connsiteX9" fmla="*/ 0 w 5028668"/>
              <a:gd name="connsiteY9" fmla="*/ 3066901 h 3066901"/>
              <a:gd name="connsiteX10" fmla="*/ 0 w 5028668"/>
              <a:gd name="connsiteY10" fmla="*/ 2163437 h 3066901"/>
              <a:gd name="connsiteX11" fmla="*/ 0 w 5028668"/>
              <a:gd name="connsiteY11"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8668" h="3066901">
                <a:moveTo>
                  <a:pt x="0" y="0"/>
                </a:moveTo>
                <a:lnTo>
                  <a:pt x="2742668" y="0"/>
                </a:lnTo>
                <a:lnTo>
                  <a:pt x="2869667" y="0"/>
                </a:lnTo>
                <a:lnTo>
                  <a:pt x="5028668" y="0"/>
                </a:lnTo>
                <a:lnTo>
                  <a:pt x="5028668" y="1942189"/>
                </a:lnTo>
                <a:lnTo>
                  <a:pt x="5028668" y="2163437"/>
                </a:lnTo>
                <a:lnTo>
                  <a:pt x="5028668" y="3066901"/>
                </a:lnTo>
                <a:lnTo>
                  <a:pt x="2869667" y="3066901"/>
                </a:lnTo>
                <a:lnTo>
                  <a:pt x="2742668" y="3066901"/>
                </a:lnTo>
                <a:lnTo>
                  <a:pt x="0" y="3066901"/>
                </a:lnTo>
                <a:lnTo>
                  <a:pt x="0" y="216343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3" name="Picture Placeholder 11"/>
          <p:cNvSpPr>
            <a:spLocks noGrp="1"/>
          </p:cNvSpPr>
          <p:nvPr>
            <p:ph type="pic" sz="quarter" idx="152"/>
          </p:nvPr>
        </p:nvSpPr>
        <p:spPr>
          <a:xfrm>
            <a:off x="3428733" y="4877835"/>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6"/>
          <p:cNvSpPr>
            <a:spLocks noGrp="1"/>
          </p:cNvSpPr>
          <p:nvPr>
            <p:ph type="body" sz="quarter" idx="153"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5" name="Text Placeholder 6"/>
          <p:cNvSpPr>
            <a:spLocks noGrp="1"/>
          </p:cNvSpPr>
          <p:nvPr>
            <p:ph type="body" sz="quarter" idx="154"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5" name="Text Placeholder 44"/>
          <p:cNvSpPr>
            <a:spLocks noGrp="1"/>
          </p:cNvSpPr>
          <p:nvPr>
            <p:ph type="body" sz="quarter" idx="108"/>
          </p:nvPr>
        </p:nvSpPr>
        <p:spPr bwMode="auto">
          <a:xfrm>
            <a:off x="539496"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9"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3" name="Content Placeholder 62"/>
          <p:cNvSpPr>
            <a:spLocks noGrp="1"/>
          </p:cNvSpPr>
          <p:nvPr>
            <p:ph sz="quarter" idx="68" hasCustomPrompt="1"/>
          </p:nvPr>
        </p:nvSpPr>
        <p:spPr bwMode="auto">
          <a:xfrm>
            <a:off x="686333" y="1775363"/>
            <a:ext cx="2286000" cy="3066901"/>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4" name="Picture Placeholder 11"/>
          <p:cNvSpPr>
            <a:spLocks noGrp="1"/>
          </p:cNvSpPr>
          <p:nvPr>
            <p:ph type="pic" sz="quarter" idx="112"/>
          </p:nvPr>
        </p:nvSpPr>
        <p:spPr>
          <a:xfrm>
            <a:off x="686333" y="48778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6"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393047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 - 2 Columns - 8">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539496" y="576072"/>
            <a:ext cx="386819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386819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2" name="Text Placeholder 14"/>
          <p:cNvSpPr>
            <a:spLocks noGrp="1"/>
          </p:cNvSpPr>
          <p:nvPr>
            <p:ph type="body" sz="quarter" idx="20"/>
          </p:nvPr>
        </p:nvSpPr>
        <p:spPr>
          <a:xfrm>
            <a:off x="539496" y="1577441"/>
            <a:ext cx="3868198" cy="363345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4" name="Picture Placeholder 11"/>
          <p:cNvSpPr>
            <a:spLocks noGrp="1"/>
          </p:cNvSpPr>
          <p:nvPr>
            <p:ph type="pic" sz="quarter" idx="36"/>
          </p:nvPr>
        </p:nvSpPr>
        <p:spPr>
          <a:xfrm>
            <a:off x="783817" y="4900914"/>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 name="Content Placeholder 4"/>
          <p:cNvSpPr>
            <a:spLocks noGrp="1"/>
          </p:cNvSpPr>
          <p:nvPr>
            <p:ph sz="quarter" idx="37" hasCustomPrompt="1"/>
          </p:nvPr>
        </p:nvSpPr>
        <p:spPr>
          <a:xfrm>
            <a:off x="783816" y="2196409"/>
            <a:ext cx="3383280" cy="2648981"/>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44"/>
          </p:nvPr>
        </p:nvSpPr>
        <p:spPr>
          <a:xfrm>
            <a:off x="783816" y="1776866"/>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25" name="Text Placeholder 14"/>
          <p:cNvSpPr>
            <a:spLocks noGrp="1"/>
          </p:cNvSpPr>
          <p:nvPr>
            <p:ph type="body" sz="quarter" idx="45"/>
          </p:nvPr>
        </p:nvSpPr>
        <p:spPr>
          <a:xfrm>
            <a:off x="4735578"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26" name="Picture Placeholder 11"/>
          <p:cNvSpPr>
            <a:spLocks noGrp="1"/>
          </p:cNvSpPr>
          <p:nvPr>
            <p:ph type="pic" sz="quarter" idx="46"/>
          </p:nvPr>
        </p:nvSpPr>
        <p:spPr>
          <a:xfrm>
            <a:off x="4907661"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7" name="Text Placeholder 10"/>
          <p:cNvSpPr>
            <a:spLocks noGrp="1"/>
          </p:cNvSpPr>
          <p:nvPr>
            <p:ph type="body" sz="quarter" idx="47"/>
          </p:nvPr>
        </p:nvSpPr>
        <p:spPr>
          <a:xfrm>
            <a:off x="4906737"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28" name="Content Placeholder 4"/>
          <p:cNvSpPr>
            <a:spLocks noGrp="1"/>
          </p:cNvSpPr>
          <p:nvPr>
            <p:ph sz="quarter" idx="68" hasCustomPrompt="1"/>
          </p:nvPr>
        </p:nvSpPr>
        <p:spPr>
          <a:xfrm>
            <a:off x="4906737"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9" name="Picture Placeholder 11"/>
          <p:cNvSpPr>
            <a:spLocks noGrp="1"/>
          </p:cNvSpPr>
          <p:nvPr>
            <p:ph type="pic" sz="quarter" idx="69"/>
          </p:nvPr>
        </p:nvSpPr>
        <p:spPr>
          <a:xfrm>
            <a:off x="4906747"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70" hasCustomPrompt="1"/>
          </p:nvPr>
        </p:nvSpPr>
        <p:spPr>
          <a:xfrm>
            <a:off x="4906737"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3" name="Text Placeholder 6"/>
          <p:cNvSpPr>
            <a:spLocks noGrp="1"/>
          </p:cNvSpPr>
          <p:nvPr>
            <p:ph type="body" sz="quarter" idx="71" hasCustomPrompt="1"/>
          </p:nvPr>
        </p:nvSpPr>
        <p:spPr>
          <a:xfrm>
            <a:off x="7727110"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3" name="Text Placeholder 6"/>
          <p:cNvSpPr>
            <a:spLocks noGrp="1"/>
          </p:cNvSpPr>
          <p:nvPr>
            <p:ph type="body" sz="quarter" idx="78" hasCustomPrompt="1"/>
          </p:nvPr>
        </p:nvSpPr>
        <p:spPr>
          <a:xfrm>
            <a:off x="783817" y="4965581"/>
            <a:ext cx="2423727"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4" name="Text Placeholder 6"/>
          <p:cNvSpPr>
            <a:spLocks noGrp="1"/>
          </p:cNvSpPr>
          <p:nvPr>
            <p:ph type="body" sz="quarter" idx="79" hasCustomPrompt="1"/>
          </p:nvPr>
        </p:nvSpPr>
        <p:spPr>
          <a:xfrm>
            <a:off x="3207544" y="4965581"/>
            <a:ext cx="95955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0" name="Text Placeholder 14"/>
          <p:cNvSpPr>
            <a:spLocks noGrp="1"/>
          </p:cNvSpPr>
          <p:nvPr>
            <p:ph type="body" sz="quarter" idx="80"/>
          </p:nvPr>
        </p:nvSpPr>
        <p:spPr>
          <a:xfrm>
            <a:off x="4735578" y="292984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1" name="Picture Placeholder 11"/>
          <p:cNvSpPr>
            <a:spLocks noGrp="1"/>
          </p:cNvSpPr>
          <p:nvPr>
            <p:ph type="pic" sz="quarter" idx="81"/>
          </p:nvPr>
        </p:nvSpPr>
        <p:spPr>
          <a:xfrm>
            <a:off x="4907661" y="331008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2" name="Text Placeholder 10"/>
          <p:cNvSpPr>
            <a:spLocks noGrp="1"/>
          </p:cNvSpPr>
          <p:nvPr>
            <p:ph type="body" sz="quarter" idx="82"/>
          </p:nvPr>
        </p:nvSpPr>
        <p:spPr>
          <a:xfrm>
            <a:off x="4906737" y="306105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73" name="Content Placeholder 4"/>
          <p:cNvSpPr>
            <a:spLocks noGrp="1"/>
          </p:cNvSpPr>
          <p:nvPr>
            <p:ph sz="quarter" idx="83" hasCustomPrompt="1"/>
          </p:nvPr>
        </p:nvSpPr>
        <p:spPr>
          <a:xfrm>
            <a:off x="4906737" y="337475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4" name="Picture Placeholder 11"/>
          <p:cNvSpPr>
            <a:spLocks noGrp="1"/>
          </p:cNvSpPr>
          <p:nvPr>
            <p:ph type="pic" sz="quarter" idx="84"/>
          </p:nvPr>
        </p:nvSpPr>
        <p:spPr>
          <a:xfrm>
            <a:off x="4906747" y="490091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5" name="Text Placeholder 6"/>
          <p:cNvSpPr>
            <a:spLocks noGrp="1"/>
          </p:cNvSpPr>
          <p:nvPr>
            <p:ph type="body" sz="quarter" idx="85" hasCustomPrompt="1"/>
          </p:nvPr>
        </p:nvSpPr>
        <p:spPr>
          <a:xfrm>
            <a:off x="4906737" y="496558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6" name="Text Placeholder 6"/>
          <p:cNvSpPr>
            <a:spLocks noGrp="1"/>
          </p:cNvSpPr>
          <p:nvPr>
            <p:ph type="body" sz="quarter" idx="86" hasCustomPrompt="1"/>
          </p:nvPr>
        </p:nvSpPr>
        <p:spPr>
          <a:xfrm>
            <a:off x="7727110" y="496558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3" name="Picture Placeholder 11"/>
          <p:cNvSpPr>
            <a:spLocks noGrp="1"/>
          </p:cNvSpPr>
          <p:nvPr>
            <p:ph type="pic" sz="quarter" idx="35"/>
          </p:nvPr>
        </p:nvSpPr>
        <p:spPr>
          <a:xfrm>
            <a:off x="783817" y="2115789"/>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Tree>
    <p:extLst>
      <p:ext uri="{BB962C8B-B14F-4D97-AF65-F5344CB8AC3E}">
        <p14:creationId xmlns:p14="http://schemas.microsoft.com/office/powerpoint/2010/main" val="30895746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 2 Columns - 9">
    <p:bg>
      <p:bgPr>
        <a:solidFill>
          <a:schemeClr val="bg1"/>
        </a:solidFill>
        <a:effectLst/>
      </p:bgPr>
    </p:bg>
    <p:spTree>
      <p:nvGrpSpPr>
        <p:cNvPr id="1" name=""/>
        <p:cNvGrpSpPr/>
        <p:nvPr/>
      </p:nvGrpSpPr>
      <p:grpSpPr>
        <a:xfrm>
          <a:off x="0" y="0"/>
          <a:ext cx="0" cy="0"/>
          <a:chOff x="0" y="0"/>
          <a:chExt cx="0" cy="0"/>
        </a:xfrm>
      </p:grpSpPr>
      <p:sp>
        <p:nvSpPr>
          <p:cNvPr id="30" name="Text Placeholder 29"/>
          <p:cNvSpPr>
            <a:spLocks noGrp="1"/>
          </p:cNvSpPr>
          <p:nvPr>
            <p:ph type="body" sz="quarter" idx="45"/>
          </p:nvPr>
        </p:nvSpPr>
        <p:spPr bwMode="auto">
          <a:xfrm>
            <a:off x="4735578" y="507398"/>
            <a:ext cx="3868923" cy="4703497"/>
          </a:xfrm>
          <a:custGeom>
            <a:avLst/>
            <a:gdLst>
              <a:gd name="connsiteX0" fmla="*/ 0 w 3868923"/>
              <a:gd name="connsiteY0" fmla="*/ 0 h 4703497"/>
              <a:gd name="connsiteX1" fmla="*/ 3868923 w 3868923"/>
              <a:gd name="connsiteY1" fmla="*/ 0 h 4703497"/>
              <a:gd name="connsiteX2" fmla="*/ 3868923 w 3868923"/>
              <a:gd name="connsiteY2" fmla="*/ 2566001 h 4703497"/>
              <a:gd name="connsiteX3" fmla="*/ 3868198 w 3868923"/>
              <a:gd name="connsiteY3" fmla="*/ 2566001 h 4703497"/>
              <a:gd name="connsiteX4" fmla="*/ 3868198 w 3868923"/>
              <a:gd name="connsiteY4" fmla="*/ 4703497 h 4703497"/>
              <a:gd name="connsiteX5" fmla="*/ 0 w 3868923"/>
              <a:gd name="connsiteY5" fmla="*/ 4703497 h 4703497"/>
              <a:gd name="connsiteX6" fmla="*/ 0 w 3868923"/>
              <a:gd name="connsiteY6" fmla="*/ 2566001 h 4703497"/>
              <a:gd name="connsiteX7" fmla="*/ 0 w 3868923"/>
              <a:gd name="connsiteY7" fmla="*/ 2414144 h 4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23" h="4703497">
                <a:moveTo>
                  <a:pt x="0" y="0"/>
                </a:moveTo>
                <a:lnTo>
                  <a:pt x="3868923" y="0"/>
                </a:lnTo>
                <a:lnTo>
                  <a:pt x="3868923" y="2566001"/>
                </a:lnTo>
                <a:lnTo>
                  <a:pt x="3868198" y="2566001"/>
                </a:lnTo>
                <a:lnTo>
                  <a:pt x="3868198" y="4703497"/>
                </a:lnTo>
                <a:lnTo>
                  <a:pt x="0" y="4703497"/>
                </a:lnTo>
                <a:lnTo>
                  <a:pt x="0" y="2566001"/>
                </a:lnTo>
                <a:lnTo>
                  <a:pt x="0" y="2414144"/>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1" name="Title 10"/>
          <p:cNvSpPr>
            <a:spLocks noGrp="1"/>
          </p:cNvSpPr>
          <p:nvPr>
            <p:ph type="title"/>
          </p:nvPr>
        </p:nvSpPr>
        <p:spPr>
          <a:xfrm>
            <a:off x="539496" y="576072"/>
            <a:ext cx="3868198" cy="603504"/>
          </a:xfrm>
        </p:spPr>
        <p:txBody>
          <a:bodyPr/>
          <a:lstStyle>
            <a:lvl1pPr>
              <a:defRPr>
                <a:latin typeface="Calibri" panose="020F050202020403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17" name="Text Placeholder 9"/>
          <p:cNvSpPr>
            <a:spLocks noGrp="1"/>
          </p:cNvSpPr>
          <p:nvPr>
            <p:ph type="body" sz="quarter" idx="13"/>
          </p:nvPr>
        </p:nvSpPr>
        <p:spPr>
          <a:xfrm>
            <a:off x="539496" y="914400"/>
            <a:ext cx="386819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2" name="Text Placeholder 14"/>
          <p:cNvSpPr>
            <a:spLocks noGrp="1"/>
          </p:cNvSpPr>
          <p:nvPr>
            <p:ph type="body" sz="quarter" idx="20"/>
          </p:nvPr>
        </p:nvSpPr>
        <p:spPr>
          <a:xfrm>
            <a:off x="539496" y="1577441"/>
            <a:ext cx="3868198" cy="3633454"/>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3" name="Picture Placeholder 11"/>
          <p:cNvSpPr>
            <a:spLocks noGrp="1"/>
          </p:cNvSpPr>
          <p:nvPr>
            <p:ph type="pic" sz="quarter" idx="35"/>
          </p:nvPr>
        </p:nvSpPr>
        <p:spPr>
          <a:xfrm>
            <a:off x="783817" y="2115789"/>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4" name="Picture Placeholder 11"/>
          <p:cNvSpPr>
            <a:spLocks noGrp="1"/>
          </p:cNvSpPr>
          <p:nvPr>
            <p:ph type="pic" sz="quarter" idx="36"/>
          </p:nvPr>
        </p:nvSpPr>
        <p:spPr>
          <a:xfrm>
            <a:off x="783817" y="4736767"/>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 name="Content Placeholder 4"/>
          <p:cNvSpPr>
            <a:spLocks noGrp="1"/>
          </p:cNvSpPr>
          <p:nvPr>
            <p:ph sz="quarter" idx="37" hasCustomPrompt="1"/>
          </p:nvPr>
        </p:nvSpPr>
        <p:spPr>
          <a:xfrm>
            <a:off x="783816" y="2196410"/>
            <a:ext cx="3383280" cy="2468880"/>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1" name="Text Placeholder 10"/>
          <p:cNvSpPr>
            <a:spLocks noGrp="1"/>
          </p:cNvSpPr>
          <p:nvPr>
            <p:ph type="body" sz="quarter" idx="44"/>
          </p:nvPr>
        </p:nvSpPr>
        <p:spPr>
          <a:xfrm>
            <a:off x="783816" y="1776866"/>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47" name="Text Placeholder 6"/>
          <p:cNvSpPr>
            <a:spLocks noGrp="1"/>
          </p:cNvSpPr>
          <p:nvPr>
            <p:ph type="body" sz="quarter" idx="78" hasCustomPrompt="1"/>
          </p:nvPr>
        </p:nvSpPr>
        <p:spPr>
          <a:xfrm>
            <a:off x="783816" y="4817388"/>
            <a:ext cx="2423727"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48" name="Text Placeholder 6"/>
          <p:cNvSpPr>
            <a:spLocks noGrp="1"/>
          </p:cNvSpPr>
          <p:nvPr>
            <p:ph type="body" sz="quarter" idx="79" hasCustomPrompt="1"/>
          </p:nvPr>
        </p:nvSpPr>
        <p:spPr>
          <a:xfrm>
            <a:off x="3207544" y="4817388"/>
            <a:ext cx="95955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9" name="Picture Placeholder 11"/>
          <p:cNvSpPr>
            <a:spLocks noGrp="1"/>
          </p:cNvSpPr>
          <p:nvPr>
            <p:ph type="pic" sz="quarter" idx="80"/>
          </p:nvPr>
        </p:nvSpPr>
        <p:spPr>
          <a:xfrm>
            <a:off x="4979899" y="1046092"/>
            <a:ext cx="3381815"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81"/>
          </p:nvPr>
        </p:nvSpPr>
        <p:spPr>
          <a:xfrm>
            <a:off x="4979898" y="706823"/>
            <a:ext cx="3383280"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61" name="Picture Placeholder 11"/>
          <p:cNvSpPr>
            <a:spLocks noGrp="1"/>
          </p:cNvSpPr>
          <p:nvPr>
            <p:ph type="pic" sz="quarter" idx="82"/>
          </p:nvPr>
        </p:nvSpPr>
        <p:spPr>
          <a:xfrm>
            <a:off x="4979168" y="4736421"/>
            <a:ext cx="3381815"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Content Placeholder 4"/>
          <p:cNvSpPr>
            <a:spLocks noGrp="1"/>
          </p:cNvSpPr>
          <p:nvPr>
            <p:ph sz="quarter" idx="83" hasCustomPrompt="1"/>
          </p:nvPr>
        </p:nvSpPr>
        <p:spPr>
          <a:xfrm>
            <a:off x="4979167" y="1127059"/>
            <a:ext cx="3383280" cy="3537539"/>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3" name="Text Placeholder 6"/>
          <p:cNvSpPr>
            <a:spLocks noGrp="1"/>
          </p:cNvSpPr>
          <p:nvPr>
            <p:ph type="body" sz="quarter" idx="84" hasCustomPrompt="1"/>
          </p:nvPr>
        </p:nvSpPr>
        <p:spPr>
          <a:xfrm>
            <a:off x="4979167" y="4817388"/>
            <a:ext cx="2423727"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4" name="Text Placeholder 6"/>
          <p:cNvSpPr>
            <a:spLocks noGrp="1"/>
          </p:cNvSpPr>
          <p:nvPr>
            <p:ph type="body" sz="quarter" idx="85" hasCustomPrompt="1"/>
          </p:nvPr>
        </p:nvSpPr>
        <p:spPr>
          <a:xfrm>
            <a:off x="7402895" y="4817388"/>
            <a:ext cx="95955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65448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rgbClr val="929497"/>
                </a:solidFill>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Content Placeholder 7"/>
          <p:cNvSpPr>
            <a:spLocks noGrp="1"/>
          </p:cNvSpPr>
          <p:nvPr>
            <p:ph sz="quarter" idx="12" hasCustomPrompt="1"/>
          </p:nvPr>
        </p:nvSpPr>
        <p:spPr>
          <a:xfrm>
            <a:off x="539496" y="2119016"/>
            <a:ext cx="3701509" cy="2552191"/>
          </a:xfrm>
        </p:spPr>
        <p:txBody>
          <a:bodyPr/>
          <a:lstStyle>
            <a:lvl1pPr marL="0" indent="0">
              <a:spcAft>
                <a:spcPts val="400"/>
              </a:spcAft>
              <a:buNone/>
              <a:defRPr sz="1200" kern="0" spc="0">
                <a:latin typeface="Calibri" panose="020F0502020204030204" pitchFamily="34" charset="0"/>
              </a:defRPr>
            </a:lvl1pPr>
            <a:lvl2pPr marL="223838" indent="-223838">
              <a:spcAft>
                <a:spcPts val="400"/>
              </a:spcAft>
              <a:buFontTx/>
              <a:buBlip>
                <a:blip r:embed="rId2"/>
              </a:buBlip>
              <a:defRPr sz="1050" kern="0" spc="0">
                <a:latin typeface="Calibri" panose="020F0502020204030204" pitchFamily="34" charset="0"/>
              </a:defRPr>
            </a:lvl2pPr>
            <a:lvl3pPr marL="457200" indent="-233363">
              <a:spcAft>
                <a:spcPts val="400"/>
              </a:spcAft>
              <a:buFontTx/>
              <a:buBlip>
                <a:blip r:embed="rId3"/>
              </a:buBlip>
              <a:defRPr sz="1000" kern="0" spc="0">
                <a:latin typeface="Calibri" panose="020F0502020204030204" pitchFamily="34" charset="0"/>
              </a:defRPr>
            </a:lvl3pPr>
            <a:lvl4pPr marL="685800" indent="-223838">
              <a:spcAft>
                <a:spcPts val="400"/>
              </a:spcAft>
              <a:tabLst>
                <a:tab pos="685800" algn="l"/>
              </a:tabLs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9" name="Text Placeholder 9"/>
          <p:cNvSpPr>
            <a:spLocks noGrp="1"/>
          </p:cNvSpPr>
          <p:nvPr>
            <p:ph type="body" sz="quarter" idx="14"/>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0" name="Text Placeholder 9"/>
          <p:cNvSpPr>
            <a:spLocks noGrp="1"/>
          </p:cNvSpPr>
          <p:nvPr>
            <p:ph type="body" sz="quarter" idx="18"/>
          </p:nvPr>
        </p:nvSpPr>
        <p:spPr>
          <a:xfrm>
            <a:off x="544070" y="1448841"/>
            <a:ext cx="8065008" cy="265176"/>
          </a:xfrm>
        </p:spPr>
        <p:txBody>
          <a:bodyPr tIns="0"/>
          <a:lstStyle>
            <a:lvl1pPr marL="0" indent="0" algn="ctr">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23" name="Footer Placeholder 2"/>
          <p:cNvSpPr>
            <a:spLocks noGrp="1"/>
          </p:cNvSpPr>
          <p:nvPr>
            <p:ph type="ftr" sz="quarter" idx="10"/>
          </p:nvPr>
        </p:nvSpPr>
        <p:spPr>
          <a:xfrm>
            <a:off x="231776" y="5379242"/>
            <a:ext cx="5822950" cy="82550"/>
          </a:xfrm>
        </p:spPr>
        <p:txBody>
          <a:bodyPr/>
          <a:lstStyle>
            <a:lvl1pPr>
              <a:defRPr>
                <a:solidFill>
                  <a:srgbClr val="929497"/>
                </a:solidFill>
                <a:latin typeface="Calibri" panose="020F0502020204030204" pitchFamily="34" charset="0"/>
              </a:defRPr>
            </a:lvl1pPr>
          </a:lstStyle>
          <a:p>
            <a:pPr>
              <a:defRPr/>
            </a:pPr>
            <a:endParaRPr lang="en-US" dirty="0"/>
          </a:p>
        </p:txBody>
      </p:sp>
      <p:sp>
        <p:nvSpPr>
          <p:cNvPr id="13" name="Picture Placeholder 5"/>
          <p:cNvSpPr>
            <a:spLocks noGrp="1"/>
          </p:cNvSpPr>
          <p:nvPr>
            <p:ph type="pic" sz="quarter" idx="24"/>
          </p:nvPr>
        </p:nvSpPr>
        <p:spPr>
          <a:xfrm>
            <a:off x="4567428" y="2120031"/>
            <a:ext cx="9144" cy="2551176"/>
          </a:xfrm>
          <a:solidFill>
            <a:srgbClr val="D1D3D4"/>
          </a:solidFill>
        </p:spPr>
        <p:txBody>
          <a:bodyPr/>
          <a:lstStyle>
            <a:lvl1pPr marL="0" indent="0">
              <a:buNone/>
              <a:defRPr sz="100">
                <a:latin typeface="Calibri" panose="020F0502020204030204" pitchFamily="34" charset="0"/>
              </a:defRPr>
            </a:lvl1pPr>
          </a:lstStyle>
          <a:p>
            <a:endParaRPr lang="en-US" dirty="0"/>
          </a:p>
        </p:txBody>
      </p:sp>
      <p:sp>
        <p:nvSpPr>
          <p:cNvPr id="14" name="Content Placeholder 7"/>
          <p:cNvSpPr>
            <a:spLocks noGrp="1"/>
          </p:cNvSpPr>
          <p:nvPr>
            <p:ph sz="quarter" idx="25" hasCustomPrompt="1"/>
          </p:nvPr>
        </p:nvSpPr>
        <p:spPr>
          <a:xfrm>
            <a:off x="4907571" y="2119016"/>
            <a:ext cx="3696933" cy="2552191"/>
          </a:xfrm>
        </p:spPr>
        <p:txBody>
          <a:bodyPr/>
          <a:lstStyle>
            <a:lvl1pPr marL="0" indent="0">
              <a:spcAft>
                <a:spcPts val="400"/>
              </a:spcAft>
              <a:buNone/>
              <a:defRPr sz="1200" kern="0" spc="0">
                <a:latin typeface="Calibri" panose="020F0502020204030204" pitchFamily="34" charset="0"/>
              </a:defRPr>
            </a:lvl1pPr>
            <a:lvl2pPr marL="223838" indent="-223838">
              <a:spcAft>
                <a:spcPts val="400"/>
              </a:spcAft>
              <a:buFontTx/>
              <a:buBlip>
                <a:blip r:embed="rId2"/>
              </a:buBlip>
              <a:defRPr sz="1050" kern="0" spc="0">
                <a:latin typeface="Calibri" panose="020F0502020204030204" pitchFamily="34" charset="0"/>
              </a:defRPr>
            </a:lvl2pPr>
            <a:lvl3pPr marL="457200" indent="-233363">
              <a:spcAft>
                <a:spcPts val="400"/>
              </a:spcAft>
              <a:buFontTx/>
              <a:buBlip>
                <a:blip r:embed="rId3"/>
              </a:buBlip>
              <a:defRPr sz="1000" kern="0" spc="0">
                <a:latin typeface="Calibri" panose="020F0502020204030204" pitchFamily="34" charset="0"/>
              </a:defRPr>
            </a:lvl3pPr>
            <a:lvl4pPr marL="685800" indent="-223838">
              <a:spcAft>
                <a:spcPts val="400"/>
              </a:spcAft>
              <a:tabLst>
                <a:tab pos="685800" algn="l"/>
              </a:tabLst>
              <a:defRPr sz="900" kern="0" spc="0">
                <a:latin typeface="Calibri" panose="020F0502020204030204" pitchFamily="34" charset="0"/>
              </a:defRPr>
            </a:lvl4pPr>
            <a:lvl5pPr>
              <a:spcAft>
                <a:spcPts val="400"/>
              </a:spcAft>
              <a:defRPr sz="11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0372138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 2 Columns - 10">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8" name="Text Placeholder 14"/>
          <p:cNvSpPr>
            <a:spLocks noGrp="1"/>
          </p:cNvSpPr>
          <p:nvPr>
            <p:ph type="body" sz="quarter" idx="45"/>
          </p:nvPr>
        </p:nvSpPr>
        <p:spPr>
          <a:xfrm>
            <a:off x="4735578"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9" name="Picture Placeholder 11"/>
          <p:cNvSpPr>
            <a:spLocks noGrp="1"/>
          </p:cNvSpPr>
          <p:nvPr>
            <p:ph type="pic" sz="quarter" idx="46"/>
          </p:nvPr>
        </p:nvSpPr>
        <p:spPr>
          <a:xfrm>
            <a:off x="4907661"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0" name="Text Placeholder 10"/>
          <p:cNvSpPr>
            <a:spLocks noGrp="1"/>
          </p:cNvSpPr>
          <p:nvPr>
            <p:ph type="body" sz="quarter" idx="47"/>
          </p:nvPr>
        </p:nvSpPr>
        <p:spPr>
          <a:xfrm>
            <a:off x="4906737"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61" name="Content Placeholder 4"/>
          <p:cNvSpPr>
            <a:spLocks noGrp="1"/>
          </p:cNvSpPr>
          <p:nvPr>
            <p:ph sz="quarter" idx="68" hasCustomPrompt="1"/>
          </p:nvPr>
        </p:nvSpPr>
        <p:spPr>
          <a:xfrm>
            <a:off x="4906737"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2" name="Picture Placeholder 11"/>
          <p:cNvSpPr>
            <a:spLocks noGrp="1"/>
          </p:cNvSpPr>
          <p:nvPr>
            <p:ph type="pic" sz="quarter" idx="69"/>
          </p:nvPr>
        </p:nvSpPr>
        <p:spPr>
          <a:xfrm>
            <a:off x="4906747"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3" name="Text Placeholder 6"/>
          <p:cNvSpPr>
            <a:spLocks noGrp="1"/>
          </p:cNvSpPr>
          <p:nvPr>
            <p:ph type="body" sz="quarter" idx="70" hasCustomPrompt="1"/>
          </p:nvPr>
        </p:nvSpPr>
        <p:spPr>
          <a:xfrm>
            <a:off x="4906737"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4" name="Text Placeholder 6"/>
          <p:cNvSpPr>
            <a:spLocks noGrp="1"/>
          </p:cNvSpPr>
          <p:nvPr>
            <p:ph type="body" sz="quarter" idx="71" hasCustomPrompt="1"/>
          </p:nvPr>
        </p:nvSpPr>
        <p:spPr>
          <a:xfrm>
            <a:off x="7727110"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5" name="Text Placeholder 14"/>
          <p:cNvSpPr>
            <a:spLocks noGrp="1"/>
          </p:cNvSpPr>
          <p:nvPr>
            <p:ph type="body" sz="quarter" idx="91"/>
          </p:nvPr>
        </p:nvSpPr>
        <p:spPr>
          <a:xfrm>
            <a:off x="4735578" y="292984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6" name="Picture Placeholder 11"/>
          <p:cNvSpPr>
            <a:spLocks noGrp="1"/>
          </p:cNvSpPr>
          <p:nvPr>
            <p:ph type="pic" sz="quarter" idx="92"/>
          </p:nvPr>
        </p:nvSpPr>
        <p:spPr>
          <a:xfrm>
            <a:off x="4907661" y="331008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7" name="Text Placeholder 10"/>
          <p:cNvSpPr>
            <a:spLocks noGrp="1"/>
          </p:cNvSpPr>
          <p:nvPr>
            <p:ph type="body" sz="quarter" idx="93"/>
          </p:nvPr>
        </p:nvSpPr>
        <p:spPr>
          <a:xfrm>
            <a:off x="4906737" y="306105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68" name="Content Placeholder 4"/>
          <p:cNvSpPr>
            <a:spLocks noGrp="1"/>
          </p:cNvSpPr>
          <p:nvPr>
            <p:ph sz="quarter" idx="94" hasCustomPrompt="1"/>
          </p:nvPr>
        </p:nvSpPr>
        <p:spPr>
          <a:xfrm>
            <a:off x="4906737" y="337475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9" name="Picture Placeholder 11"/>
          <p:cNvSpPr>
            <a:spLocks noGrp="1"/>
          </p:cNvSpPr>
          <p:nvPr>
            <p:ph type="pic" sz="quarter" idx="95"/>
          </p:nvPr>
        </p:nvSpPr>
        <p:spPr>
          <a:xfrm>
            <a:off x="4906747" y="490091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0" name="Text Placeholder 6"/>
          <p:cNvSpPr>
            <a:spLocks noGrp="1"/>
          </p:cNvSpPr>
          <p:nvPr>
            <p:ph type="body" sz="quarter" idx="96" hasCustomPrompt="1"/>
          </p:nvPr>
        </p:nvSpPr>
        <p:spPr>
          <a:xfrm>
            <a:off x="4906737" y="496558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1" name="Text Placeholder 6"/>
          <p:cNvSpPr>
            <a:spLocks noGrp="1"/>
          </p:cNvSpPr>
          <p:nvPr>
            <p:ph type="body" sz="quarter" idx="97" hasCustomPrompt="1"/>
          </p:nvPr>
        </p:nvSpPr>
        <p:spPr>
          <a:xfrm>
            <a:off x="7727110" y="496558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2" name="Text Placeholder 14"/>
          <p:cNvSpPr>
            <a:spLocks noGrp="1"/>
          </p:cNvSpPr>
          <p:nvPr>
            <p:ph type="body" sz="quarter" idx="98"/>
          </p:nvPr>
        </p:nvSpPr>
        <p:spPr>
          <a:xfrm>
            <a:off x="539496" y="50739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73" name="Picture Placeholder 11"/>
          <p:cNvSpPr>
            <a:spLocks noGrp="1"/>
          </p:cNvSpPr>
          <p:nvPr>
            <p:ph type="pic" sz="quarter" idx="99"/>
          </p:nvPr>
        </p:nvSpPr>
        <p:spPr>
          <a:xfrm>
            <a:off x="711418" y="88763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10"/>
          <p:cNvSpPr>
            <a:spLocks noGrp="1"/>
          </p:cNvSpPr>
          <p:nvPr>
            <p:ph type="body" sz="quarter" idx="100"/>
          </p:nvPr>
        </p:nvSpPr>
        <p:spPr>
          <a:xfrm>
            <a:off x="710655" y="63860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75" name="Content Placeholder 4"/>
          <p:cNvSpPr>
            <a:spLocks noGrp="1"/>
          </p:cNvSpPr>
          <p:nvPr>
            <p:ph sz="quarter" idx="101" hasCustomPrompt="1"/>
          </p:nvPr>
        </p:nvSpPr>
        <p:spPr>
          <a:xfrm>
            <a:off x="710655" y="95230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76" name="Picture Placeholder 11"/>
          <p:cNvSpPr>
            <a:spLocks noGrp="1"/>
          </p:cNvSpPr>
          <p:nvPr>
            <p:ph type="pic" sz="quarter" idx="102"/>
          </p:nvPr>
        </p:nvSpPr>
        <p:spPr>
          <a:xfrm>
            <a:off x="710299" y="247846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7" name="Text Placeholder 6"/>
          <p:cNvSpPr>
            <a:spLocks noGrp="1"/>
          </p:cNvSpPr>
          <p:nvPr>
            <p:ph type="body" sz="quarter" idx="103" hasCustomPrompt="1"/>
          </p:nvPr>
        </p:nvSpPr>
        <p:spPr>
          <a:xfrm>
            <a:off x="710655" y="254313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8" name="Text Placeholder 6"/>
          <p:cNvSpPr>
            <a:spLocks noGrp="1"/>
          </p:cNvSpPr>
          <p:nvPr>
            <p:ph type="body" sz="quarter" idx="104" hasCustomPrompt="1"/>
          </p:nvPr>
        </p:nvSpPr>
        <p:spPr>
          <a:xfrm>
            <a:off x="3531028" y="254313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79" name="Text Placeholder 14"/>
          <p:cNvSpPr>
            <a:spLocks noGrp="1"/>
          </p:cNvSpPr>
          <p:nvPr>
            <p:ph type="body" sz="quarter" idx="105"/>
          </p:nvPr>
        </p:nvSpPr>
        <p:spPr>
          <a:xfrm>
            <a:off x="539496" y="2929849"/>
            <a:ext cx="386892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80" name="Picture Placeholder 11"/>
          <p:cNvSpPr>
            <a:spLocks noGrp="1"/>
          </p:cNvSpPr>
          <p:nvPr>
            <p:ph type="pic" sz="quarter" idx="106"/>
          </p:nvPr>
        </p:nvSpPr>
        <p:spPr>
          <a:xfrm>
            <a:off x="711418" y="3310087"/>
            <a:ext cx="3525078"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1" name="Text Placeholder 10"/>
          <p:cNvSpPr>
            <a:spLocks noGrp="1"/>
          </p:cNvSpPr>
          <p:nvPr>
            <p:ph type="body" sz="quarter" idx="107"/>
          </p:nvPr>
        </p:nvSpPr>
        <p:spPr>
          <a:xfrm>
            <a:off x="710655" y="3061050"/>
            <a:ext cx="3526605" cy="193514"/>
          </a:xfrm>
        </p:spPr>
        <p:txBody>
          <a:bodyPr tIns="0" bIns="0" anchor="ctr"/>
          <a:lstStyle>
            <a:lvl1pPr marL="0" indent="0">
              <a:lnSpc>
                <a:spcPct val="100000"/>
              </a:lnSpc>
              <a:spcBef>
                <a:spcPts val="0"/>
              </a:spcBef>
              <a:spcAft>
                <a:spcPts val="0"/>
              </a:spcAft>
              <a:buNone/>
              <a:defRPr sz="1000" cap="all" baseline="0">
                <a:solidFill>
                  <a:srgbClr val="414042"/>
                </a:solidFill>
                <a:latin typeface="Calibri" panose="020F0502020204030204" pitchFamily="34" charset="0"/>
              </a:defRPr>
            </a:lvl1pPr>
          </a:lstStyle>
          <a:p>
            <a:pPr lvl="0"/>
            <a:endParaRPr lang="en-US" dirty="0"/>
          </a:p>
        </p:txBody>
      </p:sp>
      <p:sp>
        <p:nvSpPr>
          <p:cNvPr id="82" name="Content Placeholder 4"/>
          <p:cNvSpPr>
            <a:spLocks noGrp="1"/>
          </p:cNvSpPr>
          <p:nvPr>
            <p:ph sz="quarter" idx="108" hasCustomPrompt="1"/>
          </p:nvPr>
        </p:nvSpPr>
        <p:spPr>
          <a:xfrm>
            <a:off x="710655" y="3374754"/>
            <a:ext cx="3526605" cy="1470637"/>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83" name="Picture Placeholder 11"/>
          <p:cNvSpPr>
            <a:spLocks noGrp="1"/>
          </p:cNvSpPr>
          <p:nvPr>
            <p:ph type="pic" sz="quarter" idx="109"/>
          </p:nvPr>
        </p:nvSpPr>
        <p:spPr>
          <a:xfrm>
            <a:off x="710299" y="4900914"/>
            <a:ext cx="3527317"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4" name="Text Placeholder 6"/>
          <p:cNvSpPr>
            <a:spLocks noGrp="1"/>
          </p:cNvSpPr>
          <p:nvPr>
            <p:ph type="body" sz="quarter" idx="110" hasCustomPrompt="1"/>
          </p:nvPr>
        </p:nvSpPr>
        <p:spPr>
          <a:xfrm>
            <a:off x="710655" y="4965581"/>
            <a:ext cx="2820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85" name="Text Placeholder 6"/>
          <p:cNvSpPr>
            <a:spLocks noGrp="1"/>
          </p:cNvSpPr>
          <p:nvPr>
            <p:ph type="body" sz="quarter" idx="111" hasCustomPrompt="1"/>
          </p:nvPr>
        </p:nvSpPr>
        <p:spPr>
          <a:xfrm>
            <a:off x="3531028" y="4965581"/>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346397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 2 Columns - 1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54"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5"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6"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7"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58"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1"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2"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64"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6"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67"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9"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11" name="Text Placeholder 110"/>
          <p:cNvSpPr>
            <a:spLocks noGrp="1"/>
          </p:cNvSpPr>
          <p:nvPr>
            <p:ph type="body" sz="quarter" idx="20"/>
          </p:nvPr>
        </p:nvSpPr>
        <p:spPr bwMode="auto">
          <a:xfrm>
            <a:off x="539494"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71" name="Picture Placeholder 11"/>
          <p:cNvSpPr>
            <a:spLocks noGrp="1"/>
          </p:cNvSpPr>
          <p:nvPr>
            <p:ph type="pic" sz="quarter" idx="35"/>
          </p:nvPr>
        </p:nvSpPr>
        <p:spPr>
          <a:xfrm>
            <a:off x="6863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5" name="Text Placeholder 114"/>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3" name="Content Placeholder 112"/>
          <p:cNvSpPr>
            <a:spLocks noGrp="1"/>
          </p:cNvSpPr>
          <p:nvPr>
            <p:ph sz="quarter" idx="68" hasCustomPrompt="1"/>
          </p:nvPr>
        </p:nvSpPr>
        <p:spPr bwMode="auto">
          <a:xfrm>
            <a:off x="686331"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86" name="Picture Placeholder 11"/>
          <p:cNvSpPr>
            <a:spLocks noGrp="1"/>
          </p:cNvSpPr>
          <p:nvPr>
            <p:ph type="pic" sz="quarter" idx="69"/>
          </p:nvPr>
        </p:nvSpPr>
        <p:spPr>
          <a:xfrm>
            <a:off x="6863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87" name="Text Placeholder 6"/>
          <p:cNvSpPr>
            <a:spLocks noGrp="1"/>
          </p:cNvSpPr>
          <p:nvPr>
            <p:ph type="body" sz="quarter" idx="70" hasCustomPrompt="1"/>
          </p:nvPr>
        </p:nvSpPr>
        <p:spPr>
          <a:xfrm>
            <a:off x="686333"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2" name="Text Placeholder 111"/>
          <p:cNvSpPr>
            <a:spLocks noGrp="1"/>
          </p:cNvSpPr>
          <p:nvPr>
            <p:ph type="body" sz="quarter" idx="108"/>
          </p:nvPr>
        </p:nvSpPr>
        <p:spPr bwMode="auto">
          <a:xfrm>
            <a:off x="539496"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03"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116" name="Picture Placeholder 11"/>
          <p:cNvSpPr>
            <a:spLocks noGrp="1"/>
          </p:cNvSpPr>
          <p:nvPr>
            <p:ph type="pic" sz="quarter" idx="143"/>
          </p:nvPr>
        </p:nvSpPr>
        <p:spPr>
          <a:xfrm>
            <a:off x="686066"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7" name="Text Placeholder 116"/>
          <p:cNvSpPr>
            <a:spLocks noGrp="1"/>
          </p:cNvSpPr>
          <p:nvPr>
            <p:ph type="body" sz="quarter" idx="144"/>
          </p:nvPr>
        </p:nvSpPr>
        <p:spPr bwMode="auto">
          <a:xfrm>
            <a:off x="686332"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8" name="Content Placeholder 117"/>
          <p:cNvSpPr>
            <a:spLocks noGrp="1"/>
          </p:cNvSpPr>
          <p:nvPr>
            <p:ph sz="quarter" idx="145" hasCustomPrompt="1"/>
          </p:nvPr>
        </p:nvSpPr>
        <p:spPr bwMode="auto">
          <a:xfrm>
            <a:off x="686332"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119" name="Picture Placeholder 11"/>
          <p:cNvSpPr>
            <a:spLocks noGrp="1"/>
          </p:cNvSpPr>
          <p:nvPr>
            <p:ph type="pic" sz="quarter" idx="146"/>
          </p:nvPr>
        </p:nvSpPr>
        <p:spPr>
          <a:xfrm>
            <a:off x="686066"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20" name="Text Placeholder 6"/>
          <p:cNvSpPr>
            <a:spLocks noGrp="1"/>
          </p:cNvSpPr>
          <p:nvPr>
            <p:ph type="body" sz="quarter" idx="147" hasCustomPrompt="1"/>
          </p:nvPr>
        </p:nvSpPr>
        <p:spPr>
          <a:xfrm>
            <a:off x="686332"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21" name="Text Placeholder 6"/>
          <p:cNvSpPr>
            <a:spLocks noGrp="1"/>
          </p:cNvSpPr>
          <p:nvPr>
            <p:ph type="body" sz="quarter" idx="148"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2307974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 2 Columns - 1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0" name="Text Placeholder 59"/>
          <p:cNvSpPr>
            <a:spLocks noGrp="1"/>
          </p:cNvSpPr>
          <p:nvPr>
            <p:ph type="body" sz="quarter" idx="20"/>
          </p:nvPr>
        </p:nvSpPr>
        <p:spPr bwMode="auto">
          <a:xfrm>
            <a:off x="539496" y="1383062"/>
            <a:ext cx="8065008" cy="1810987"/>
          </a:xfrm>
          <a:custGeom>
            <a:avLst/>
            <a:gdLst>
              <a:gd name="connsiteX0" fmla="*/ 0 w 8065008"/>
              <a:gd name="connsiteY0" fmla="*/ 0 h 1810987"/>
              <a:gd name="connsiteX1" fmla="*/ 2742666 w 8065008"/>
              <a:gd name="connsiteY1" fmla="*/ 0 h 1810987"/>
              <a:gd name="connsiteX2" fmla="*/ 2889236 w 8065008"/>
              <a:gd name="connsiteY2" fmla="*/ 0 h 1810987"/>
              <a:gd name="connsiteX3" fmla="*/ 5485334 w 8065008"/>
              <a:gd name="connsiteY3" fmla="*/ 0 h 1810987"/>
              <a:gd name="connsiteX4" fmla="*/ 5867091 w 8065008"/>
              <a:gd name="connsiteY4" fmla="*/ 0 h 1810987"/>
              <a:gd name="connsiteX5" fmla="*/ 8065008 w 8065008"/>
              <a:gd name="connsiteY5" fmla="*/ 0 h 1810987"/>
              <a:gd name="connsiteX6" fmla="*/ 8065008 w 8065008"/>
              <a:gd name="connsiteY6" fmla="*/ 1810987 h 1810987"/>
              <a:gd name="connsiteX7" fmla="*/ 5867091 w 8065008"/>
              <a:gd name="connsiteY7" fmla="*/ 1810987 h 1810987"/>
              <a:gd name="connsiteX8" fmla="*/ 5485334 w 8065008"/>
              <a:gd name="connsiteY8" fmla="*/ 1810987 h 1810987"/>
              <a:gd name="connsiteX9" fmla="*/ 2889236 w 8065008"/>
              <a:gd name="connsiteY9" fmla="*/ 1810987 h 1810987"/>
              <a:gd name="connsiteX10" fmla="*/ 2742666 w 8065008"/>
              <a:gd name="connsiteY10" fmla="*/ 1810987 h 1810987"/>
              <a:gd name="connsiteX11" fmla="*/ 0 w 8065008"/>
              <a:gd name="connsiteY11"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5008" h="1810987">
                <a:moveTo>
                  <a:pt x="0" y="0"/>
                </a:moveTo>
                <a:lnTo>
                  <a:pt x="2742666" y="0"/>
                </a:lnTo>
                <a:lnTo>
                  <a:pt x="2889236" y="0"/>
                </a:lnTo>
                <a:lnTo>
                  <a:pt x="5485334" y="0"/>
                </a:lnTo>
                <a:lnTo>
                  <a:pt x="5867091" y="0"/>
                </a:lnTo>
                <a:lnTo>
                  <a:pt x="8065008" y="0"/>
                </a:lnTo>
                <a:lnTo>
                  <a:pt x="8065008" y="1810987"/>
                </a:lnTo>
                <a:lnTo>
                  <a:pt x="5867091" y="1810987"/>
                </a:lnTo>
                <a:lnTo>
                  <a:pt x="5485334" y="1810987"/>
                </a:lnTo>
                <a:lnTo>
                  <a:pt x="2889236" y="1810987"/>
                </a:lnTo>
                <a:lnTo>
                  <a:pt x="2742666"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77724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Content Placeholder 61"/>
          <p:cNvSpPr>
            <a:spLocks noGrp="1"/>
          </p:cNvSpPr>
          <p:nvPr>
            <p:ph sz="quarter" idx="68" hasCustomPrompt="1"/>
          </p:nvPr>
        </p:nvSpPr>
        <p:spPr bwMode="auto">
          <a:xfrm>
            <a:off x="686332" y="1775363"/>
            <a:ext cx="7771335" cy="1124712"/>
          </a:xfrm>
          <a:custGeom>
            <a:avLst/>
            <a:gdLst>
              <a:gd name="connsiteX0" fmla="*/ 0 w 7771335"/>
              <a:gd name="connsiteY0" fmla="*/ 0 h 1124712"/>
              <a:gd name="connsiteX1" fmla="*/ 2742667 w 7771335"/>
              <a:gd name="connsiteY1" fmla="*/ 0 h 1124712"/>
              <a:gd name="connsiteX2" fmla="*/ 2847089 w 7771335"/>
              <a:gd name="connsiteY2" fmla="*/ 0 h 1124712"/>
              <a:gd name="connsiteX3" fmla="*/ 5485335 w 7771335"/>
              <a:gd name="connsiteY3" fmla="*/ 0 h 1124712"/>
              <a:gd name="connsiteX4" fmla="*/ 5612334 w 7771335"/>
              <a:gd name="connsiteY4" fmla="*/ 0 h 1124712"/>
              <a:gd name="connsiteX5" fmla="*/ 7771335 w 7771335"/>
              <a:gd name="connsiteY5" fmla="*/ 0 h 1124712"/>
              <a:gd name="connsiteX6" fmla="*/ 7771335 w 7771335"/>
              <a:gd name="connsiteY6" fmla="*/ 1124712 h 1124712"/>
              <a:gd name="connsiteX7" fmla="*/ 5612334 w 7771335"/>
              <a:gd name="connsiteY7" fmla="*/ 1124712 h 1124712"/>
              <a:gd name="connsiteX8" fmla="*/ 5485335 w 7771335"/>
              <a:gd name="connsiteY8" fmla="*/ 1124712 h 1124712"/>
              <a:gd name="connsiteX9" fmla="*/ 2847089 w 7771335"/>
              <a:gd name="connsiteY9" fmla="*/ 1124712 h 1124712"/>
              <a:gd name="connsiteX10" fmla="*/ 2742667 w 7771335"/>
              <a:gd name="connsiteY10" fmla="*/ 1124712 h 1124712"/>
              <a:gd name="connsiteX11" fmla="*/ 0 w 7771335"/>
              <a:gd name="connsiteY11"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5" h="1124712">
                <a:moveTo>
                  <a:pt x="0" y="0"/>
                </a:moveTo>
                <a:lnTo>
                  <a:pt x="2742667" y="0"/>
                </a:lnTo>
                <a:lnTo>
                  <a:pt x="2847089" y="0"/>
                </a:lnTo>
                <a:lnTo>
                  <a:pt x="5485335" y="0"/>
                </a:lnTo>
                <a:lnTo>
                  <a:pt x="5612334" y="0"/>
                </a:lnTo>
                <a:lnTo>
                  <a:pt x="7771335" y="0"/>
                </a:lnTo>
                <a:lnTo>
                  <a:pt x="7771335" y="1124712"/>
                </a:lnTo>
                <a:lnTo>
                  <a:pt x="5612334" y="1124712"/>
                </a:lnTo>
                <a:lnTo>
                  <a:pt x="5485335" y="1124712"/>
                </a:lnTo>
                <a:lnTo>
                  <a:pt x="2847089" y="1124712"/>
                </a:lnTo>
                <a:lnTo>
                  <a:pt x="2742667"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77724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50" name="Text Placeholder 14"/>
          <p:cNvSpPr>
            <a:spLocks noGrp="1"/>
          </p:cNvSpPr>
          <p:nvPr>
            <p:ph type="body" sz="quarter" idx="136"/>
          </p:nvPr>
        </p:nvSpPr>
        <p:spPr>
          <a:xfrm>
            <a:off x="6024830"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51" name="Picture Placeholder 11"/>
          <p:cNvSpPr>
            <a:spLocks noGrp="1"/>
          </p:cNvSpPr>
          <p:nvPr>
            <p:ph type="pic" sz="quarter" idx="137"/>
          </p:nvPr>
        </p:nvSpPr>
        <p:spPr>
          <a:xfrm>
            <a:off x="6171667"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2" name="Text Placeholder 10"/>
          <p:cNvSpPr>
            <a:spLocks noGrp="1"/>
          </p:cNvSpPr>
          <p:nvPr>
            <p:ph type="body" sz="quarter" idx="138"/>
          </p:nvPr>
        </p:nvSpPr>
        <p:spPr>
          <a:xfrm>
            <a:off x="6171667"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53" name="Content Placeholder 4"/>
          <p:cNvSpPr>
            <a:spLocks noGrp="1"/>
          </p:cNvSpPr>
          <p:nvPr>
            <p:ph sz="quarter" idx="139" hasCustomPrompt="1"/>
          </p:nvPr>
        </p:nvSpPr>
        <p:spPr>
          <a:xfrm>
            <a:off x="6171667"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54" name="Picture Placeholder 11"/>
          <p:cNvSpPr>
            <a:spLocks noGrp="1"/>
          </p:cNvSpPr>
          <p:nvPr>
            <p:ph type="pic" sz="quarter" idx="140"/>
          </p:nvPr>
        </p:nvSpPr>
        <p:spPr>
          <a:xfrm>
            <a:off x="6171667"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55" name="Text Placeholder 6"/>
          <p:cNvSpPr>
            <a:spLocks noGrp="1"/>
          </p:cNvSpPr>
          <p:nvPr>
            <p:ph type="body" sz="quarter" idx="141" hasCustomPrompt="1"/>
          </p:nvPr>
        </p:nvSpPr>
        <p:spPr>
          <a:xfrm>
            <a:off x="6171667"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3" name="Text Placeholder 62"/>
          <p:cNvSpPr>
            <a:spLocks noGrp="1"/>
          </p:cNvSpPr>
          <p:nvPr>
            <p:ph type="body" sz="quarter" idx="145"/>
          </p:nvPr>
        </p:nvSpPr>
        <p:spPr bwMode="auto">
          <a:xfrm>
            <a:off x="686333" y="1501563"/>
            <a:ext cx="7771334" cy="193514"/>
          </a:xfrm>
          <a:custGeom>
            <a:avLst/>
            <a:gdLst>
              <a:gd name="connsiteX0" fmla="*/ 0 w 7771334"/>
              <a:gd name="connsiteY0" fmla="*/ 0 h 193514"/>
              <a:gd name="connsiteX1" fmla="*/ 2742666 w 7771334"/>
              <a:gd name="connsiteY1" fmla="*/ 0 h 193514"/>
              <a:gd name="connsiteX2" fmla="*/ 2977588 w 7771334"/>
              <a:gd name="connsiteY2" fmla="*/ 0 h 193514"/>
              <a:gd name="connsiteX3" fmla="*/ 5485334 w 7771334"/>
              <a:gd name="connsiteY3" fmla="*/ 0 h 193514"/>
              <a:gd name="connsiteX4" fmla="*/ 5815533 w 7771334"/>
              <a:gd name="connsiteY4" fmla="*/ 0 h 193514"/>
              <a:gd name="connsiteX5" fmla="*/ 7771334 w 7771334"/>
              <a:gd name="connsiteY5" fmla="*/ 0 h 193514"/>
              <a:gd name="connsiteX6" fmla="*/ 7771334 w 7771334"/>
              <a:gd name="connsiteY6" fmla="*/ 193514 h 193514"/>
              <a:gd name="connsiteX7" fmla="*/ 5815533 w 7771334"/>
              <a:gd name="connsiteY7" fmla="*/ 193514 h 193514"/>
              <a:gd name="connsiteX8" fmla="*/ 5485334 w 7771334"/>
              <a:gd name="connsiteY8" fmla="*/ 193514 h 193514"/>
              <a:gd name="connsiteX9" fmla="*/ 2977588 w 7771334"/>
              <a:gd name="connsiteY9" fmla="*/ 193514 h 193514"/>
              <a:gd name="connsiteX10" fmla="*/ 2742666 w 7771334"/>
              <a:gd name="connsiteY10" fmla="*/ 193514 h 193514"/>
              <a:gd name="connsiteX11" fmla="*/ 0 w 7771334"/>
              <a:gd name="connsiteY11"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4" h="193514">
                <a:moveTo>
                  <a:pt x="0" y="0"/>
                </a:moveTo>
                <a:lnTo>
                  <a:pt x="2742666" y="0"/>
                </a:lnTo>
                <a:lnTo>
                  <a:pt x="2977588" y="0"/>
                </a:lnTo>
                <a:lnTo>
                  <a:pt x="5485334" y="0"/>
                </a:lnTo>
                <a:lnTo>
                  <a:pt x="5815533" y="0"/>
                </a:lnTo>
                <a:lnTo>
                  <a:pt x="7771334" y="0"/>
                </a:lnTo>
                <a:lnTo>
                  <a:pt x="7771334" y="193514"/>
                </a:lnTo>
                <a:lnTo>
                  <a:pt x="5815533" y="193514"/>
                </a:lnTo>
                <a:lnTo>
                  <a:pt x="5485334" y="193514"/>
                </a:lnTo>
                <a:lnTo>
                  <a:pt x="2977588" y="193514"/>
                </a:lnTo>
                <a:lnTo>
                  <a:pt x="2742666"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1" name="Text Placeholder 60"/>
          <p:cNvSpPr>
            <a:spLocks noGrp="1"/>
          </p:cNvSpPr>
          <p:nvPr>
            <p:ph type="body" sz="quarter" idx="148" hasCustomPrompt="1"/>
          </p:nvPr>
        </p:nvSpPr>
        <p:spPr bwMode="auto">
          <a:xfrm>
            <a:off x="686333" y="2980362"/>
            <a:ext cx="7326706" cy="137160"/>
          </a:xfrm>
          <a:custGeom>
            <a:avLst/>
            <a:gdLst>
              <a:gd name="connsiteX0" fmla="*/ 0 w 7326706"/>
              <a:gd name="connsiteY0" fmla="*/ 0 h 137160"/>
              <a:gd name="connsiteX1" fmla="*/ 2742666 w 7326706"/>
              <a:gd name="connsiteY1" fmla="*/ 0 h 137160"/>
              <a:gd name="connsiteX2" fmla="*/ 3047467 w 7326706"/>
              <a:gd name="connsiteY2" fmla="*/ 0 h 137160"/>
              <a:gd name="connsiteX3" fmla="*/ 7326706 w 7326706"/>
              <a:gd name="connsiteY3" fmla="*/ 0 h 137160"/>
              <a:gd name="connsiteX4" fmla="*/ 7326706 w 7326706"/>
              <a:gd name="connsiteY4" fmla="*/ 137160 h 137160"/>
              <a:gd name="connsiteX5" fmla="*/ 3047467 w 7326706"/>
              <a:gd name="connsiteY5" fmla="*/ 137160 h 137160"/>
              <a:gd name="connsiteX6" fmla="*/ 2742666 w 7326706"/>
              <a:gd name="connsiteY6" fmla="*/ 137160 h 137160"/>
              <a:gd name="connsiteX7" fmla="*/ 0 w 7326706"/>
              <a:gd name="connsiteY7"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706" h="137160">
                <a:moveTo>
                  <a:pt x="0" y="0"/>
                </a:moveTo>
                <a:lnTo>
                  <a:pt x="2742666" y="0"/>
                </a:lnTo>
                <a:lnTo>
                  <a:pt x="3047467" y="0"/>
                </a:lnTo>
                <a:lnTo>
                  <a:pt x="7326706" y="0"/>
                </a:lnTo>
                <a:lnTo>
                  <a:pt x="7326706" y="137160"/>
                </a:lnTo>
                <a:lnTo>
                  <a:pt x="3047467" y="137160"/>
                </a:lnTo>
                <a:lnTo>
                  <a:pt x="2742666" y="137160"/>
                </a:lnTo>
                <a:lnTo>
                  <a:pt x="0" y="137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3"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2" name="Text Placeholder 51"/>
          <p:cNvSpPr>
            <a:spLocks noGrp="1"/>
          </p:cNvSpPr>
          <p:nvPr>
            <p:ph type="body" sz="quarter" idx="108"/>
          </p:nvPr>
        </p:nvSpPr>
        <p:spPr bwMode="auto">
          <a:xfrm>
            <a:off x="539496"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3" name="Picture Placeholder 11"/>
          <p:cNvSpPr>
            <a:spLocks noGrp="1"/>
          </p:cNvSpPr>
          <p:nvPr>
            <p:ph type="pic" sz="quarter" idx="143"/>
          </p:nvPr>
        </p:nvSpPr>
        <p:spPr>
          <a:xfrm>
            <a:off x="686066"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4" name="Text Placeholder 53"/>
          <p:cNvSpPr>
            <a:spLocks noGrp="1"/>
          </p:cNvSpPr>
          <p:nvPr>
            <p:ph type="body" sz="quarter" idx="144"/>
          </p:nvPr>
        </p:nvSpPr>
        <p:spPr bwMode="auto">
          <a:xfrm>
            <a:off x="686332"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5" name="Content Placeholder 54"/>
          <p:cNvSpPr>
            <a:spLocks noGrp="1"/>
          </p:cNvSpPr>
          <p:nvPr>
            <p:ph sz="quarter" idx="149" hasCustomPrompt="1"/>
          </p:nvPr>
        </p:nvSpPr>
        <p:spPr bwMode="auto">
          <a:xfrm>
            <a:off x="686332"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56" name="Picture Placeholder 11"/>
          <p:cNvSpPr>
            <a:spLocks noGrp="1"/>
          </p:cNvSpPr>
          <p:nvPr>
            <p:ph type="pic" sz="quarter" idx="146"/>
          </p:nvPr>
        </p:nvSpPr>
        <p:spPr>
          <a:xfrm>
            <a:off x="686066"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7" name="Text Placeholder 6"/>
          <p:cNvSpPr>
            <a:spLocks noGrp="1"/>
          </p:cNvSpPr>
          <p:nvPr>
            <p:ph type="body" sz="quarter" idx="147" hasCustomPrompt="1"/>
          </p:nvPr>
        </p:nvSpPr>
        <p:spPr>
          <a:xfrm>
            <a:off x="686332"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8" name="Text Placeholder 6"/>
          <p:cNvSpPr>
            <a:spLocks noGrp="1"/>
          </p:cNvSpPr>
          <p:nvPr>
            <p:ph type="body" sz="quarter" idx="150" hasCustomPrompt="1"/>
          </p:nvPr>
        </p:nvSpPr>
        <p:spPr>
          <a:xfrm>
            <a:off x="5270373"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845710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rt - 2 Columns - 1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0" name="Text Placeholder 59"/>
          <p:cNvSpPr>
            <a:spLocks noGrp="1"/>
          </p:cNvSpPr>
          <p:nvPr>
            <p:ph type="body" sz="quarter" idx="20"/>
          </p:nvPr>
        </p:nvSpPr>
        <p:spPr bwMode="auto">
          <a:xfrm>
            <a:off x="539496" y="1383062"/>
            <a:ext cx="8065008" cy="1810987"/>
          </a:xfrm>
          <a:custGeom>
            <a:avLst/>
            <a:gdLst>
              <a:gd name="connsiteX0" fmla="*/ 0 w 8065008"/>
              <a:gd name="connsiteY0" fmla="*/ 0 h 1810987"/>
              <a:gd name="connsiteX1" fmla="*/ 2742666 w 8065008"/>
              <a:gd name="connsiteY1" fmla="*/ 0 h 1810987"/>
              <a:gd name="connsiteX2" fmla="*/ 2889236 w 8065008"/>
              <a:gd name="connsiteY2" fmla="*/ 0 h 1810987"/>
              <a:gd name="connsiteX3" fmla="*/ 5485334 w 8065008"/>
              <a:gd name="connsiteY3" fmla="*/ 0 h 1810987"/>
              <a:gd name="connsiteX4" fmla="*/ 5867091 w 8065008"/>
              <a:gd name="connsiteY4" fmla="*/ 0 h 1810987"/>
              <a:gd name="connsiteX5" fmla="*/ 8065008 w 8065008"/>
              <a:gd name="connsiteY5" fmla="*/ 0 h 1810987"/>
              <a:gd name="connsiteX6" fmla="*/ 8065008 w 8065008"/>
              <a:gd name="connsiteY6" fmla="*/ 1810987 h 1810987"/>
              <a:gd name="connsiteX7" fmla="*/ 5867091 w 8065008"/>
              <a:gd name="connsiteY7" fmla="*/ 1810987 h 1810987"/>
              <a:gd name="connsiteX8" fmla="*/ 5485334 w 8065008"/>
              <a:gd name="connsiteY8" fmla="*/ 1810987 h 1810987"/>
              <a:gd name="connsiteX9" fmla="*/ 2889236 w 8065008"/>
              <a:gd name="connsiteY9" fmla="*/ 1810987 h 1810987"/>
              <a:gd name="connsiteX10" fmla="*/ 2742666 w 8065008"/>
              <a:gd name="connsiteY10" fmla="*/ 1810987 h 1810987"/>
              <a:gd name="connsiteX11" fmla="*/ 0 w 8065008"/>
              <a:gd name="connsiteY11"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5008" h="1810987">
                <a:moveTo>
                  <a:pt x="0" y="0"/>
                </a:moveTo>
                <a:lnTo>
                  <a:pt x="2742666" y="0"/>
                </a:lnTo>
                <a:lnTo>
                  <a:pt x="2889236" y="0"/>
                </a:lnTo>
                <a:lnTo>
                  <a:pt x="5485334" y="0"/>
                </a:lnTo>
                <a:lnTo>
                  <a:pt x="5867091" y="0"/>
                </a:lnTo>
                <a:lnTo>
                  <a:pt x="8065008" y="0"/>
                </a:lnTo>
                <a:lnTo>
                  <a:pt x="8065008" y="1810987"/>
                </a:lnTo>
                <a:lnTo>
                  <a:pt x="5867091" y="1810987"/>
                </a:lnTo>
                <a:lnTo>
                  <a:pt x="5485334" y="1810987"/>
                </a:lnTo>
                <a:lnTo>
                  <a:pt x="2889236" y="1810987"/>
                </a:lnTo>
                <a:lnTo>
                  <a:pt x="2742666"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 name="Picture Placeholder 11"/>
          <p:cNvSpPr>
            <a:spLocks noGrp="1"/>
          </p:cNvSpPr>
          <p:nvPr>
            <p:ph type="pic" sz="quarter" idx="35"/>
          </p:nvPr>
        </p:nvSpPr>
        <p:spPr>
          <a:xfrm>
            <a:off x="686333" y="1730648"/>
            <a:ext cx="77724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Content Placeholder 61"/>
          <p:cNvSpPr>
            <a:spLocks noGrp="1"/>
          </p:cNvSpPr>
          <p:nvPr>
            <p:ph sz="quarter" idx="68" hasCustomPrompt="1"/>
          </p:nvPr>
        </p:nvSpPr>
        <p:spPr bwMode="auto">
          <a:xfrm>
            <a:off x="686332" y="1775363"/>
            <a:ext cx="7771335" cy="1124712"/>
          </a:xfrm>
          <a:custGeom>
            <a:avLst/>
            <a:gdLst>
              <a:gd name="connsiteX0" fmla="*/ 0 w 7771335"/>
              <a:gd name="connsiteY0" fmla="*/ 0 h 1124712"/>
              <a:gd name="connsiteX1" fmla="*/ 2742667 w 7771335"/>
              <a:gd name="connsiteY1" fmla="*/ 0 h 1124712"/>
              <a:gd name="connsiteX2" fmla="*/ 2847089 w 7771335"/>
              <a:gd name="connsiteY2" fmla="*/ 0 h 1124712"/>
              <a:gd name="connsiteX3" fmla="*/ 5485335 w 7771335"/>
              <a:gd name="connsiteY3" fmla="*/ 0 h 1124712"/>
              <a:gd name="connsiteX4" fmla="*/ 5612334 w 7771335"/>
              <a:gd name="connsiteY4" fmla="*/ 0 h 1124712"/>
              <a:gd name="connsiteX5" fmla="*/ 7771335 w 7771335"/>
              <a:gd name="connsiteY5" fmla="*/ 0 h 1124712"/>
              <a:gd name="connsiteX6" fmla="*/ 7771335 w 7771335"/>
              <a:gd name="connsiteY6" fmla="*/ 1124712 h 1124712"/>
              <a:gd name="connsiteX7" fmla="*/ 5612334 w 7771335"/>
              <a:gd name="connsiteY7" fmla="*/ 1124712 h 1124712"/>
              <a:gd name="connsiteX8" fmla="*/ 5485335 w 7771335"/>
              <a:gd name="connsiteY8" fmla="*/ 1124712 h 1124712"/>
              <a:gd name="connsiteX9" fmla="*/ 2847089 w 7771335"/>
              <a:gd name="connsiteY9" fmla="*/ 1124712 h 1124712"/>
              <a:gd name="connsiteX10" fmla="*/ 2742667 w 7771335"/>
              <a:gd name="connsiteY10" fmla="*/ 1124712 h 1124712"/>
              <a:gd name="connsiteX11" fmla="*/ 0 w 7771335"/>
              <a:gd name="connsiteY11"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5" h="1124712">
                <a:moveTo>
                  <a:pt x="0" y="0"/>
                </a:moveTo>
                <a:lnTo>
                  <a:pt x="2742667" y="0"/>
                </a:lnTo>
                <a:lnTo>
                  <a:pt x="2847089" y="0"/>
                </a:lnTo>
                <a:lnTo>
                  <a:pt x="5485335" y="0"/>
                </a:lnTo>
                <a:lnTo>
                  <a:pt x="5612334" y="0"/>
                </a:lnTo>
                <a:lnTo>
                  <a:pt x="7771335" y="0"/>
                </a:lnTo>
                <a:lnTo>
                  <a:pt x="7771335" y="1124712"/>
                </a:lnTo>
                <a:lnTo>
                  <a:pt x="5612334" y="1124712"/>
                </a:lnTo>
                <a:lnTo>
                  <a:pt x="5485335" y="1124712"/>
                </a:lnTo>
                <a:lnTo>
                  <a:pt x="2847089" y="1124712"/>
                </a:lnTo>
                <a:lnTo>
                  <a:pt x="2742667"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9" name="Picture Placeholder 11"/>
          <p:cNvSpPr>
            <a:spLocks noGrp="1"/>
          </p:cNvSpPr>
          <p:nvPr>
            <p:ph type="pic" sz="quarter" idx="69"/>
          </p:nvPr>
        </p:nvSpPr>
        <p:spPr>
          <a:xfrm>
            <a:off x="686333" y="2935646"/>
            <a:ext cx="77724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3" name="Text Placeholder 62"/>
          <p:cNvSpPr>
            <a:spLocks noGrp="1"/>
          </p:cNvSpPr>
          <p:nvPr>
            <p:ph type="body" sz="quarter" idx="145"/>
          </p:nvPr>
        </p:nvSpPr>
        <p:spPr bwMode="auto">
          <a:xfrm>
            <a:off x="686333" y="1501563"/>
            <a:ext cx="7771334" cy="193514"/>
          </a:xfrm>
          <a:custGeom>
            <a:avLst/>
            <a:gdLst>
              <a:gd name="connsiteX0" fmla="*/ 0 w 7771334"/>
              <a:gd name="connsiteY0" fmla="*/ 0 h 193514"/>
              <a:gd name="connsiteX1" fmla="*/ 2742666 w 7771334"/>
              <a:gd name="connsiteY1" fmla="*/ 0 h 193514"/>
              <a:gd name="connsiteX2" fmla="*/ 2977588 w 7771334"/>
              <a:gd name="connsiteY2" fmla="*/ 0 h 193514"/>
              <a:gd name="connsiteX3" fmla="*/ 5485334 w 7771334"/>
              <a:gd name="connsiteY3" fmla="*/ 0 h 193514"/>
              <a:gd name="connsiteX4" fmla="*/ 5815533 w 7771334"/>
              <a:gd name="connsiteY4" fmla="*/ 0 h 193514"/>
              <a:gd name="connsiteX5" fmla="*/ 7771334 w 7771334"/>
              <a:gd name="connsiteY5" fmla="*/ 0 h 193514"/>
              <a:gd name="connsiteX6" fmla="*/ 7771334 w 7771334"/>
              <a:gd name="connsiteY6" fmla="*/ 193514 h 193514"/>
              <a:gd name="connsiteX7" fmla="*/ 5815533 w 7771334"/>
              <a:gd name="connsiteY7" fmla="*/ 193514 h 193514"/>
              <a:gd name="connsiteX8" fmla="*/ 5485334 w 7771334"/>
              <a:gd name="connsiteY8" fmla="*/ 193514 h 193514"/>
              <a:gd name="connsiteX9" fmla="*/ 2977588 w 7771334"/>
              <a:gd name="connsiteY9" fmla="*/ 193514 h 193514"/>
              <a:gd name="connsiteX10" fmla="*/ 2742666 w 7771334"/>
              <a:gd name="connsiteY10" fmla="*/ 193514 h 193514"/>
              <a:gd name="connsiteX11" fmla="*/ 0 w 7771334"/>
              <a:gd name="connsiteY11"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334" h="193514">
                <a:moveTo>
                  <a:pt x="0" y="0"/>
                </a:moveTo>
                <a:lnTo>
                  <a:pt x="2742666" y="0"/>
                </a:lnTo>
                <a:lnTo>
                  <a:pt x="2977588" y="0"/>
                </a:lnTo>
                <a:lnTo>
                  <a:pt x="5485334" y="0"/>
                </a:lnTo>
                <a:lnTo>
                  <a:pt x="5815533" y="0"/>
                </a:lnTo>
                <a:lnTo>
                  <a:pt x="7771334" y="0"/>
                </a:lnTo>
                <a:lnTo>
                  <a:pt x="7771334" y="193514"/>
                </a:lnTo>
                <a:lnTo>
                  <a:pt x="5815533" y="193514"/>
                </a:lnTo>
                <a:lnTo>
                  <a:pt x="5485334" y="193514"/>
                </a:lnTo>
                <a:lnTo>
                  <a:pt x="2977588" y="193514"/>
                </a:lnTo>
                <a:lnTo>
                  <a:pt x="2742666"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1" name="Text Placeholder 60"/>
          <p:cNvSpPr>
            <a:spLocks noGrp="1"/>
          </p:cNvSpPr>
          <p:nvPr>
            <p:ph type="body" sz="quarter" idx="148" hasCustomPrompt="1"/>
          </p:nvPr>
        </p:nvSpPr>
        <p:spPr bwMode="auto">
          <a:xfrm>
            <a:off x="686333" y="2980362"/>
            <a:ext cx="7326706" cy="137160"/>
          </a:xfrm>
          <a:custGeom>
            <a:avLst/>
            <a:gdLst>
              <a:gd name="connsiteX0" fmla="*/ 0 w 7326706"/>
              <a:gd name="connsiteY0" fmla="*/ 0 h 137160"/>
              <a:gd name="connsiteX1" fmla="*/ 2742666 w 7326706"/>
              <a:gd name="connsiteY1" fmla="*/ 0 h 137160"/>
              <a:gd name="connsiteX2" fmla="*/ 3047467 w 7326706"/>
              <a:gd name="connsiteY2" fmla="*/ 0 h 137160"/>
              <a:gd name="connsiteX3" fmla="*/ 7326706 w 7326706"/>
              <a:gd name="connsiteY3" fmla="*/ 0 h 137160"/>
              <a:gd name="connsiteX4" fmla="*/ 7326706 w 7326706"/>
              <a:gd name="connsiteY4" fmla="*/ 137160 h 137160"/>
              <a:gd name="connsiteX5" fmla="*/ 3047467 w 7326706"/>
              <a:gd name="connsiteY5" fmla="*/ 137160 h 137160"/>
              <a:gd name="connsiteX6" fmla="*/ 2742666 w 7326706"/>
              <a:gd name="connsiteY6" fmla="*/ 137160 h 137160"/>
              <a:gd name="connsiteX7" fmla="*/ 0 w 7326706"/>
              <a:gd name="connsiteY7"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706" h="137160">
                <a:moveTo>
                  <a:pt x="0" y="0"/>
                </a:moveTo>
                <a:lnTo>
                  <a:pt x="2742666" y="0"/>
                </a:lnTo>
                <a:lnTo>
                  <a:pt x="3047467" y="0"/>
                </a:lnTo>
                <a:lnTo>
                  <a:pt x="7326706" y="0"/>
                </a:lnTo>
                <a:lnTo>
                  <a:pt x="7326706" y="137160"/>
                </a:lnTo>
                <a:lnTo>
                  <a:pt x="3047467" y="137160"/>
                </a:lnTo>
                <a:lnTo>
                  <a:pt x="2742666" y="137160"/>
                </a:lnTo>
                <a:lnTo>
                  <a:pt x="0" y="137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3"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5" name="Text Placeholder 14"/>
          <p:cNvSpPr>
            <a:spLocks noGrp="1"/>
          </p:cNvSpPr>
          <p:nvPr>
            <p:ph type="body" sz="quarter" idx="108"/>
          </p:nvPr>
        </p:nvSpPr>
        <p:spPr>
          <a:xfrm>
            <a:off x="539496" y="3325250"/>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46" name="Picture Placeholder 11"/>
          <p:cNvSpPr>
            <a:spLocks noGrp="1"/>
          </p:cNvSpPr>
          <p:nvPr>
            <p:ph type="pic" sz="quarter" idx="109"/>
          </p:nvPr>
        </p:nvSpPr>
        <p:spPr>
          <a:xfrm>
            <a:off x="686333" y="3672836"/>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7" name="Text Placeholder 10"/>
          <p:cNvSpPr>
            <a:spLocks noGrp="1"/>
          </p:cNvSpPr>
          <p:nvPr>
            <p:ph type="body" sz="quarter" idx="110"/>
          </p:nvPr>
        </p:nvSpPr>
        <p:spPr>
          <a:xfrm>
            <a:off x="686333" y="3443751"/>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8" name="Content Placeholder 4"/>
          <p:cNvSpPr>
            <a:spLocks noGrp="1"/>
          </p:cNvSpPr>
          <p:nvPr>
            <p:ph sz="quarter" idx="111" hasCustomPrompt="1"/>
          </p:nvPr>
        </p:nvSpPr>
        <p:spPr>
          <a:xfrm>
            <a:off x="686333" y="3717551"/>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49" name="Picture Placeholder 11"/>
          <p:cNvSpPr>
            <a:spLocks noGrp="1"/>
          </p:cNvSpPr>
          <p:nvPr>
            <p:ph type="pic" sz="quarter" idx="112"/>
          </p:nvPr>
        </p:nvSpPr>
        <p:spPr>
          <a:xfrm>
            <a:off x="686333" y="4877834"/>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0"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1"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9" name="Text Placeholder 58"/>
          <p:cNvSpPr>
            <a:spLocks noGrp="1"/>
          </p:cNvSpPr>
          <p:nvPr>
            <p:ph type="body" sz="quarter" idx="136"/>
          </p:nvPr>
        </p:nvSpPr>
        <p:spPr bwMode="auto">
          <a:xfrm>
            <a:off x="3282163"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4" name="Picture Placeholder 11"/>
          <p:cNvSpPr>
            <a:spLocks noGrp="1"/>
          </p:cNvSpPr>
          <p:nvPr>
            <p:ph type="pic" sz="quarter" idx="143"/>
          </p:nvPr>
        </p:nvSpPr>
        <p:spPr>
          <a:xfrm>
            <a:off x="3428733"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64"/>
          <p:cNvSpPr>
            <a:spLocks noGrp="1"/>
          </p:cNvSpPr>
          <p:nvPr>
            <p:ph type="body" sz="quarter" idx="144"/>
          </p:nvPr>
        </p:nvSpPr>
        <p:spPr bwMode="auto">
          <a:xfrm>
            <a:off x="3428999"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6" name="Content Placeholder 65"/>
          <p:cNvSpPr>
            <a:spLocks noGrp="1"/>
          </p:cNvSpPr>
          <p:nvPr>
            <p:ph sz="quarter" idx="149" hasCustomPrompt="1"/>
          </p:nvPr>
        </p:nvSpPr>
        <p:spPr bwMode="auto">
          <a:xfrm>
            <a:off x="3428999"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7" name="Picture Placeholder 11"/>
          <p:cNvSpPr>
            <a:spLocks noGrp="1"/>
          </p:cNvSpPr>
          <p:nvPr>
            <p:ph type="pic" sz="quarter" idx="146"/>
          </p:nvPr>
        </p:nvSpPr>
        <p:spPr>
          <a:xfrm>
            <a:off x="3428733"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8" name="Text Placeholder 6"/>
          <p:cNvSpPr>
            <a:spLocks noGrp="1"/>
          </p:cNvSpPr>
          <p:nvPr>
            <p:ph type="body" sz="quarter" idx="147"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9" name="Text Placeholder 6"/>
          <p:cNvSpPr>
            <a:spLocks noGrp="1"/>
          </p:cNvSpPr>
          <p:nvPr>
            <p:ph type="body" sz="quarter" idx="150"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66191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 2 Columns - 1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67" name="Text Placeholder 66"/>
          <p:cNvSpPr>
            <a:spLocks noGrp="1"/>
          </p:cNvSpPr>
          <p:nvPr>
            <p:ph type="body" sz="quarter" idx="108"/>
          </p:nvPr>
        </p:nvSpPr>
        <p:spPr bwMode="auto">
          <a:xfrm>
            <a:off x="539494" y="3325250"/>
            <a:ext cx="8065010" cy="1810987"/>
          </a:xfrm>
          <a:custGeom>
            <a:avLst/>
            <a:gdLst>
              <a:gd name="connsiteX0" fmla="*/ 0 w 8065010"/>
              <a:gd name="connsiteY0" fmla="*/ 0 h 1810987"/>
              <a:gd name="connsiteX1" fmla="*/ 2842067 w 8065010"/>
              <a:gd name="connsiteY1" fmla="*/ 0 h 1810987"/>
              <a:gd name="connsiteX2" fmla="*/ 2994225 w 8065010"/>
              <a:gd name="connsiteY2" fmla="*/ 0 h 1810987"/>
              <a:gd name="connsiteX3" fmla="*/ 5485336 w 8065010"/>
              <a:gd name="connsiteY3" fmla="*/ 0 h 1810987"/>
              <a:gd name="connsiteX4" fmla="*/ 5515232 w 8065010"/>
              <a:gd name="connsiteY4" fmla="*/ 0 h 1810987"/>
              <a:gd name="connsiteX5" fmla="*/ 8065010 w 8065010"/>
              <a:gd name="connsiteY5" fmla="*/ 0 h 1810987"/>
              <a:gd name="connsiteX6" fmla="*/ 8065010 w 8065010"/>
              <a:gd name="connsiteY6" fmla="*/ 1810987 h 1810987"/>
              <a:gd name="connsiteX7" fmla="*/ 5515232 w 8065010"/>
              <a:gd name="connsiteY7" fmla="*/ 1810987 h 1810987"/>
              <a:gd name="connsiteX8" fmla="*/ 5485336 w 8065010"/>
              <a:gd name="connsiteY8" fmla="*/ 1810987 h 1810987"/>
              <a:gd name="connsiteX9" fmla="*/ 2994225 w 8065010"/>
              <a:gd name="connsiteY9" fmla="*/ 1810987 h 1810987"/>
              <a:gd name="connsiteX10" fmla="*/ 2842067 w 8065010"/>
              <a:gd name="connsiteY10" fmla="*/ 1810987 h 1810987"/>
              <a:gd name="connsiteX11" fmla="*/ 0 w 8065010"/>
              <a:gd name="connsiteY11"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5010" h="1810987">
                <a:moveTo>
                  <a:pt x="0" y="0"/>
                </a:moveTo>
                <a:lnTo>
                  <a:pt x="2842067" y="0"/>
                </a:lnTo>
                <a:lnTo>
                  <a:pt x="2994225" y="0"/>
                </a:lnTo>
                <a:lnTo>
                  <a:pt x="5485336" y="0"/>
                </a:lnTo>
                <a:lnTo>
                  <a:pt x="5515232" y="0"/>
                </a:lnTo>
                <a:lnTo>
                  <a:pt x="8065010" y="0"/>
                </a:lnTo>
                <a:lnTo>
                  <a:pt x="8065010" y="1810987"/>
                </a:lnTo>
                <a:lnTo>
                  <a:pt x="5515232" y="1810987"/>
                </a:lnTo>
                <a:lnTo>
                  <a:pt x="5485336" y="1810987"/>
                </a:lnTo>
                <a:lnTo>
                  <a:pt x="2994225" y="1810987"/>
                </a:lnTo>
                <a:lnTo>
                  <a:pt x="28420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108" name="Picture Placeholder 11"/>
          <p:cNvSpPr>
            <a:spLocks noGrp="1"/>
          </p:cNvSpPr>
          <p:nvPr>
            <p:ph type="pic" sz="quarter" idx="109"/>
          </p:nvPr>
        </p:nvSpPr>
        <p:spPr>
          <a:xfrm>
            <a:off x="686333" y="3672836"/>
            <a:ext cx="77724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9" name="Text Placeholder 68"/>
          <p:cNvSpPr>
            <a:spLocks noGrp="1"/>
          </p:cNvSpPr>
          <p:nvPr>
            <p:ph type="body" sz="quarter" idx="110"/>
          </p:nvPr>
        </p:nvSpPr>
        <p:spPr bwMode="auto">
          <a:xfrm>
            <a:off x="686332" y="3443751"/>
            <a:ext cx="7771335" cy="193514"/>
          </a:xfrm>
          <a:custGeom>
            <a:avLst/>
            <a:gdLst>
              <a:gd name="connsiteX0" fmla="*/ 0 w 7771335"/>
              <a:gd name="connsiteY0" fmla="*/ 0 h 193514"/>
              <a:gd name="connsiteX1" fmla="*/ 5485335 w 7771335"/>
              <a:gd name="connsiteY1" fmla="*/ 0 h 193514"/>
              <a:gd name="connsiteX2" fmla="*/ 6098289 w 7771335"/>
              <a:gd name="connsiteY2" fmla="*/ 0 h 193514"/>
              <a:gd name="connsiteX3" fmla="*/ 7771335 w 7771335"/>
              <a:gd name="connsiteY3" fmla="*/ 0 h 193514"/>
              <a:gd name="connsiteX4" fmla="*/ 7771335 w 7771335"/>
              <a:gd name="connsiteY4" fmla="*/ 193514 h 193514"/>
              <a:gd name="connsiteX5" fmla="*/ 6098289 w 7771335"/>
              <a:gd name="connsiteY5" fmla="*/ 193514 h 193514"/>
              <a:gd name="connsiteX6" fmla="*/ 5485335 w 7771335"/>
              <a:gd name="connsiteY6" fmla="*/ 193514 h 193514"/>
              <a:gd name="connsiteX7" fmla="*/ 0 w 7771335"/>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335" h="193514">
                <a:moveTo>
                  <a:pt x="0" y="0"/>
                </a:moveTo>
                <a:lnTo>
                  <a:pt x="5485335" y="0"/>
                </a:lnTo>
                <a:lnTo>
                  <a:pt x="6098289" y="0"/>
                </a:lnTo>
                <a:lnTo>
                  <a:pt x="7771335" y="0"/>
                </a:lnTo>
                <a:lnTo>
                  <a:pt x="7771335" y="193514"/>
                </a:lnTo>
                <a:lnTo>
                  <a:pt x="6098289" y="193514"/>
                </a:lnTo>
                <a:lnTo>
                  <a:pt x="5485335"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11" name="Picture Placeholder 11"/>
          <p:cNvSpPr>
            <a:spLocks noGrp="1"/>
          </p:cNvSpPr>
          <p:nvPr>
            <p:ph type="pic" sz="quarter" idx="112"/>
          </p:nvPr>
        </p:nvSpPr>
        <p:spPr>
          <a:xfrm>
            <a:off x="686333" y="4877834"/>
            <a:ext cx="77724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3" name="Text Placeholder 14"/>
          <p:cNvSpPr>
            <a:spLocks noGrp="1"/>
          </p:cNvSpPr>
          <p:nvPr>
            <p:ph type="body" sz="quarter" idx="129"/>
          </p:nvPr>
        </p:nvSpPr>
        <p:spPr>
          <a:xfrm>
            <a:off x="6024830" y="1383062"/>
            <a:ext cx="2579674" cy="1810987"/>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144" name="Picture Placeholder 11"/>
          <p:cNvSpPr>
            <a:spLocks noGrp="1"/>
          </p:cNvSpPr>
          <p:nvPr>
            <p:ph type="pic" sz="quarter" idx="130"/>
          </p:nvPr>
        </p:nvSpPr>
        <p:spPr>
          <a:xfrm>
            <a:off x="6171667"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5" name="Text Placeholder 10"/>
          <p:cNvSpPr>
            <a:spLocks noGrp="1"/>
          </p:cNvSpPr>
          <p:nvPr>
            <p:ph type="body" sz="quarter" idx="131"/>
          </p:nvPr>
        </p:nvSpPr>
        <p:spPr>
          <a:xfrm>
            <a:off x="6171667"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146" name="Content Placeholder 4"/>
          <p:cNvSpPr>
            <a:spLocks noGrp="1"/>
          </p:cNvSpPr>
          <p:nvPr>
            <p:ph sz="quarter" idx="132" hasCustomPrompt="1"/>
          </p:nvPr>
        </p:nvSpPr>
        <p:spPr>
          <a:xfrm>
            <a:off x="6171667" y="1775363"/>
            <a:ext cx="2286000" cy="1124712"/>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147" name="Picture Placeholder 11"/>
          <p:cNvSpPr>
            <a:spLocks noGrp="1"/>
          </p:cNvSpPr>
          <p:nvPr>
            <p:ph type="pic" sz="quarter" idx="133"/>
          </p:nvPr>
        </p:nvSpPr>
        <p:spPr>
          <a:xfrm>
            <a:off x="6171667" y="2935646"/>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48" name="Text Placeholder 6"/>
          <p:cNvSpPr>
            <a:spLocks noGrp="1"/>
          </p:cNvSpPr>
          <p:nvPr>
            <p:ph type="body" sz="quarter" idx="134" hasCustomPrompt="1"/>
          </p:nvPr>
        </p:nvSpPr>
        <p:spPr>
          <a:xfrm>
            <a:off x="6171667" y="2980362"/>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49" name="Text Placeholder 6"/>
          <p:cNvSpPr>
            <a:spLocks noGrp="1"/>
          </p:cNvSpPr>
          <p:nvPr>
            <p:ph type="body" sz="quarter" idx="135"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8" name="Content Placeholder 67"/>
          <p:cNvSpPr>
            <a:spLocks noGrp="1"/>
          </p:cNvSpPr>
          <p:nvPr>
            <p:ph sz="quarter" idx="139" hasCustomPrompt="1"/>
          </p:nvPr>
        </p:nvSpPr>
        <p:spPr bwMode="auto">
          <a:xfrm>
            <a:off x="686332" y="3717551"/>
            <a:ext cx="7771335" cy="1124712"/>
          </a:xfrm>
          <a:custGeom>
            <a:avLst/>
            <a:gdLst>
              <a:gd name="connsiteX0" fmla="*/ 0 w 7771335"/>
              <a:gd name="connsiteY0" fmla="*/ 0 h 1124712"/>
              <a:gd name="connsiteX1" fmla="*/ 5485335 w 7771335"/>
              <a:gd name="connsiteY1" fmla="*/ 0 h 1124712"/>
              <a:gd name="connsiteX2" fmla="*/ 6098289 w 7771335"/>
              <a:gd name="connsiteY2" fmla="*/ 0 h 1124712"/>
              <a:gd name="connsiteX3" fmla="*/ 7771335 w 7771335"/>
              <a:gd name="connsiteY3" fmla="*/ 0 h 1124712"/>
              <a:gd name="connsiteX4" fmla="*/ 7771335 w 7771335"/>
              <a:gd name="connsiteY4" fmla="*/ 1124712 h 1124712"/>
              <a:gd name="connsiteX5" fmla="*/ 6098289 w 7771335"/>
              <a:gd name="connsiteY5" fmla="*/ 1124712 h 1124712"/>
              <a:gd name="connsiteX6" fmla="*/ 5485335 w 7771335"/>
              <a:gd name="connsiteY6" fmla="*/ 1124712 h 1124712"/>
              <a:gd name="connsiteX7" fmla="*/ 0 w 7771335"/>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335" h="1124712">
                <a:moveTo>
                  <a:pt x="0" y="0"/>
                </a:moveTo>
                <a:lnTo>
                  <a:pt x="5485335" y="0"/>
                </a:lnTo>
                <a:lnTo>
                  <a:pt x="6098289" y="0"/>
                </a:lnTo>
                <a:lnTo>
                  <a:pt x="7771335" y="0"/>
                </a:lnTo>
                <a:lnTo>
                  <a:pt x="7771335" y="1124712"/>
                </a:lnTo>
                <a:lnTo>
                  <a:pt x="6098289" y="1124712"/>
                </a:lnTo>
                <a:lnTo>
                  <a:pt x="5485335"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0" name="Text Placeholder 69"/>
          <p:cNvSpPr>
            <a:spLocks noGrp="1"/>
          </p:cNvSpPr>
          <p:nvPr>
            <p:ph type="body" sz="quarter" idx="141" hasCustomPrompt="1"/>
          </p:nvPr>
        </p:nvSpPr>
        <p:spPr bwMode="auto">
          <a:xfrm>
            <a:off x="686333" y="4922550"/>
            <a:ext cx="7326707" cy="137160"/>
          </a:xfrm>
          <a:custGeom>
            <a:avLst/>
            <a:gdLst>
              <a:gd name="connsiteX0" fmla="*/ 0 w 7326707"/>
              <a:gd name="connsiteY0" fmla="*/ 0 h 137160"/>
              <a:gd name="connsiteX1" fmla="*/ 5485334 w 7326707"/>
              <a:gd name="connsiteY1" fmla="*/ 0 h 137160"/>
              <a:gd name="connsiteX2" fmla="*/ 5581117 w 7326707"/>
              <a:gd name="connsiteY2" fmla="*/ 0 h 137160"/>
              <a:gd name="connsiteX3" fmla="*/ 7326707 w 7326707"/>
              <a:gd name="connsiteY3" fmla="*/ 0 h 137160"/>
              <a:gd name="connsiteX4" fmla="*/ 7326707 w 7326707"/>
              <a:gd name="connsiteY4" fmla="*/ 137160 h 137160"/>
              <a:gd name="connsiteX5" fmla="*/ 5581117 w 7326707"/>
              <a:gd name="connsiteY5" fmla="*/ 137160 h 137160"/>
              <a:gd name="connsiteX6" fmla="*/ 5485334 w 7326707"/>
              <a:gd name="connsiteY6" fmla="*/ 137160 h 137160"/>
              <a:gd name="connsiteX7" fmla="*/ 0 w 7326707"/>
              <a:gd name="connsiteY7"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707" h="137160">
                <a:moveTo>
                  <a:pt x="0" y="0"/>
                </a:moveTo>
                <a:lnTo>
                  <a:pt x="5485334" y="0"/>
                </a:lnTo>
                <a:lnTo>
                  <a:pt x="5581117" y="0"/>
                </a:lnTo>
                <a:lnTo>
                  <a:pt x="7326707" y="0"/>
                </a:lnTo>
                <a:lnTo>
                  <a:pt x="7326707" y="137160"/>
                </a:lnTo>
                <a:lnTo>
                  <a:pt x="5581117" y="137160"/>
                </a:lnTo>
                <a:lnTo>
                  <a:pt x="5485334" y="137160"/>
                </a:lnTo>
                <a:lnTo>
                  <a:pt x="0" y="137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56" name="Text Placeholder 6"/>
          <p:cNvSpPr>
            <a:spLocks noGrp="1"/>
          </p:cNvSpPr>
          <p:nvPr>
            <p:ph type="body" sz="quarter" idx="142"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52" name="Text Placeholder 51"/>
          <p:cNvSpPr>
            <a:spLocks noGrp="1"/>
          </p:cNvSpPr>
          <p:nvPr>
            <p:ph type="body" sz="quarter" idx="20"/>
          </p:nvPr>
        </p:nvSpPr>
        <p:spPr bwMode="auto">
          <a:xfrm>
            <a:off x="539494"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53" name="Picture Placeholder 11"/>
          <p:cNvSpPr>
            <a:spLocks noGrp="1"/>
          </p:cNvSpPr>
          <p:nvPr>
            <p:ph type="pic" sz="quarter" idx="35"/>
          </p:nvPr>
        </p:nvSpPr>
        <p:spPr>
          <a:xfrm>
            <a:off x="6863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4" name="Text Placeholder 53"/>
          <p:cNvSpPr>
            <a:spLocks noGrp="1"/>
          </p:cNvSpPr>
          <p:nvPr>
            <p:ph type="body" sz="quarter" idx="44"/>
          </p:nvPr>
        </p:nvSpPr>
        <p:spPr bwMode="auto">
          <a:xfrm>
            <a:off x="686331"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55" name="Content Placeholder 54"/>
          <p:cNvSpPr>
            <a:spLocks noGrp="1"/>
          </p:cNvSpPr>
          <p:nvPr>
            <p:ph sz="quarter" idx="68" hasCustomPrompt="1"/>
          </p:nvPr>
        </p:nvSpPr>
        <p:spPr bwMode="auto">
          <a:xfrm>
            <a:off x="686331"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56" name="Picture Placeholder 11"/>
          <p:cNvSpPr>
            <a:spLocks noGrp="1"/>
          </p:cNvSpPr>
          <p:nvPr>
            <p:ph type="pic" sz="quarter" idx="69"/>
          </p:nvPr>
        </p:nvSpPr>
        <p:spPr>
          <a:xfrm>
            <a:off x="6863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7" name="Text Placeholder 6"/>
          <p:cNvSpPr>
            <a:spLocks noGrp="1"/>
          </p:cNvSpPr>
          <p:nvPr>
            <p:ph type="body" sz="quarter" idx="70" hasCustomPrompt="1"/>
          </p:nvPr>
        </p:nvSpPr>
        <p:spPr>
          <a:xfrm>
            <a:off x="686333"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58" name="Text Placeholder 6"/>
          <p:cNvSpPr>
            <a:spLocks noGrp="1"/>
          </p:cNvSpPr>
          <p:nvPr>
            <p:ph type="body" sz="quarter" idx="121" hasCustomPrompt="1"/>
          </p:nvPr>
        </p:nvSpPr>
        <p:spPr>
          <a:xfrm>
            <a:off x="5270373"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1153910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 2 Columns - 15">
    <p:bg>
      <p:bgPr>
        <a:solidFill>
          <a:schemeClr val="bg1"/>
        </a:solidFill>
        <a:effectLst/>
      </p:bgPr>
    </p:bg>
    <p:spTree>
      <p:nvGrpSpPr>
        <p:cNvPr id="1" name=""/>
        <p:cNvGrpSpPr/>
        <p:nvPr/>
      </p:nvGrpSpPr>
      <p:grpSpPr>
        <a:xfrm>
          <a:off x="0" y="0"/>
          <a:ext cx="0" cy="0"/>
          <a:chOff x="0" y="0"/>
          <a:chExt cx="0" cy="0"/>
        </a:xfrm>
      </p:grpSpPr>
      <p:sp>
        <p:nvSpPr>
          <p:cNvPr id="66" name="Text Placeholder 65"/>
          <p:cNvSpPr>
            <a:spLocks noGrp="1"/>
          </p:cNvSpPr>
          <p:nvPr>
            <p:ph type="body" sz="quarter" idx="108"/>
          </p:nvPr>
        </p:nvSpPr>
        <p:spPr bwMode="auto">
          <a:xfrm>
            <a:off x="539496" y="1383062"/>
            <a:ext cx="2579674" cy="3753175"/>
          </a:xfrm>
          <a:custGeom>
            <a:avLst/>
            <a:gdLst>
              <a:gd name="connsiteX0" fmla="*/ 0 w 2579674"/>
              <a:gd name="connsiteY0" fmla="*/ 0 h 3753175"/>
              <a:gd name="connsiteX1" fmla="*/ 2579674 w 2579674"/>
              <a:gd name="connsiteY1" fmla="*/ 0 h 3753175"/>
              <a:gd name="connsiteX2" fmla="*/ 2579674 w 2579674"/>
              <a:gd name="connsiteY2" fmla="*/ 1942188 h 3753175"/>
              <a:gd name="connsiteX3" fmla="*/ 2579674 w 2579674"/>
              <a:gd name="connsiteY3" fmla="*/ 2060689 h 3753175"/>
              <a:gd name="connsiteX4" fmla="*/ 2579674 w 2579674"/>
              <a:gd name="connsiteY4" fmla="*/ 3753175 h 3753175"/>
              <a:gd name="connsiteX5" fmla="*/ 0 w 2579674"/>
              <a:gd name="connsiteY5" fmla="*/ 3753175 h 3753175"/>
              <a:gd name="connsiteX6" fmla="*/ 0 w 2579674"/>
              <a:gd name="connsiteY6" fmla="*/ 2060689 h 3753175"/>
              <a:gd name="connsiteX7" fmla="*/ 0 w 2579674"/>
              <a:gd name="connsiteY7" fmla="*/ 1942188 h 37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674" h="3753175">
                <a:moveTo>
                  <a:pt x="0" y="0"/>
                </a:moveTo>
                <a:lnTo>
                  <a:pt x="2579674" y="0"/>
                </a:lnTo>
                <a:lnTo>
                  <a:pt x="2579674" y="1942188"/>
                </a:lnTo>
                <a:lnTo>
                  <a:pt x="2579674" y="2060689"/>
                </a:lnTo>
                <a:lnTo>
                  <a:pt x="2579674" y="3753175"/>
                </a:lnTo>
                <a:lnTo>
                  <a:pt x="0" y="3753175"/>
                </a:lnTo>
                <a:lnTo>
                  <a:pt x="0" y="2060689"/>
                </a:lnTo>
                <a:lnTo>
                  <a:pt x="0" y="1942188"/>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2" name="Title 1"/>
          <p:cNvSpPr>
            <a:spLocks noGrp="1"/>
          </p:cNvSpPr>
          <p:nvPr>
            <p:ph type="title"/>
          </p:nvPr>
        </p:nvSpPr>
        <p:spPr>
          <a:xfrm>
            <a:off x="539496" y="576072"/>
            <a:ext cx="8065008" cy="603504"/>
          </a:xfrm>
        </p:spPr>
        <p:txBody>
          <a:bodyPr/>
          <a:lstStyle>
            <a:lvl1pPr>
              <a:defRPr>
                <a:latin typeface="Calibri" panose="020F0502020204030204"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 name="Picture Placeholder 11"/>
          <p:cNvSpPr>
            <a:spLocks noGrp="1"/>
          </p:cNvSpPr>
          <p:nvPr>
            <p:ph type="pic" sz="quarter" idx="35"/>
          </p:nvPr>
        </p:nvSpPr>
        <p:spPr>
          <a:xfrm>
            <a:off x="686333" y="1730648"/>
            <a:ext cx="22860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 name="Text Placeholder 10"/>
          <p:cNvSpPr>
            <a:spLocks noGrp="1"/>
          </p:cNvSpPr>
          <p:nvPr>
            <p:ph type="body" sz="quarter" idx="44"/>
          </p:nvPr>
        </p:nvSpPr>
        <p:spPr>
          <a:xfrm>
            <a:off x="686333" y="1501563"/>
            <a:ext cx="2286000" cy="193514"/>
          </a:xfrm>
        </p:spPr>
        <p:txBody>
          <a:bodyPr tIns="0" bIns="0" anchor="ct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7" name="Content Placeholder 66"/>
          <p:cNvSpPr>
            <a:spLocks noGrp="1"/>
          </p:cNvSpPr>
          <p:nvPr>
            <p:ph sz="quarter" idx="68" hasCustomPrompt="1"/>
          </p:nvPr>
        </p:nvSpPr>
        <p:spPr bwMode="auto">
          <a:xfrm>
            <a:off x="686333" y="1775363"/>
            <a:ext cx="2286000" cy="3066901"/>
          </a:xfrm>
          <a:custGeom>
            <a:avLst/>
            <a:gdLst>
              <a:gd name="connsiteX0" fmla="*/ 0 w 2286000"/>
              <a:gd name="connsiteY0" fmla="*/ 0 h 3066901"/>
              <a:gd name="connsiteX1" fmla="*/ 2286000 w 2286000"/>
              <a:gd name="connsiteY1" fmla="*/ 0 h 3066901"/>
              <a:gd name="connsiteX2" fmla="*/ 2286000 w 2286000"/>
              <a:gd name="connsiteY2" fmla="*/ 1942189 h 3066901"/>
              <a:gd name="connsiteX3" fmla="*/ 2286000 w 2286000"/>
              <a:gd name="connsiteY3" fmla="*/ 2081307 h 3066901"/>
              <a:gd name="connsiteX4" fmla="*/ 2286000 w 2286000"/>
              <a:gd name="connsiteY4" fmla="*/ 3066901 h 3066901"/>
              <a:gd name="connsiteX5" fmla="*/ 0 w 2286000"/>
              <a:gd name="connsiteY5" fmla="*/ 3066901 h 3066901"/>
              <a:gd name="connsiteX6" fmla="*/ 0 w 2286000"/>
              <a:gd name="connsiteY6" fmla="*/ 2081307 h 3066901"/>
              <a:gd name="connsiteX7" fmla="*/ 0 w 2286000"/>
              <a:gd name="connsiteY7" fmla="*/ 1942189 h 306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3066901">
                <a:moveTo>
                  <a:pt x="0" y="0"/>
                </a:moveTo>
                <a:lnTo>
                  <a:pt x="2286000" y="0"/>
                </a:lnTo>
                <a:lnTo>
                  <a:pt x="2286000" y="1942189"/>
                </a:lnTo>
                <a:lnTo>
                  <a:pt x="2286000" y="2081307"/>
                </a:lnTo>
                <a:lnTo>
                  <a:pt x="2286000" y="3066901"/>
                </a:lnTo>
                <a:lnTo>
                  <a:pt x="0" y="3066901"/>
                </a:lnTo>
                <a:lnTo>
                  <a:pt x="0" y="2081307"/>
                </a:lnTo>
                <a:lnTo>
                  <a:pt x="0" y="194218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91" name="Text Placeholder 9"/>
          <p:cNvSpPr>
            <a:spLocks noGrp="1"/>
          </p:cNvSpPr>
          <p:nvPr>
            <p:ph type="body" sz="quarter" idx="13"/>
          </p:nvPr>
        </p:nvSpPr>
        <p:spPr>
          <a:xfrm>
            <a:off x="539496" y="914400"/>
            <a:ext cx="8065008" cy="265176"/>
          </a:xfrm>
        </p:spPr>
        <p:txBody>
          <a:bodyPr tIns="0"/>
          <a:lstStyle>
            <a:lvl1pPr marL="0" indent="0">
              <a:lnSpc>
                <a:spcPct val="100000"/>
              </a:lnSpc>
              <a:spcBef>
                <a:spcPts val="0"/>
              </a:spcBef>
              <a:spcAft>
                <a:spcPts val="0"/>
              </a:spcAft>
              <a:buFont typeface="Arial" panose="020B0604020202020204" pitchFamily="34" charset="0"/>
              <a:buNone/>
              <a:defRPr sz="14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111" name="Picture Placeholder 11"/>
          <p:cNvSpPr>
            <a:spLocks noGrp="1"/>
          </p:cNvSpPr>
          <p:nvPr>
            <p:ph type="pic" sz="quarter" idx="112"/>
          </p:nvPr>
        </p:nvSpPr>
        <p:spPr>
          <a:xfrm>
            <a:off x="686333" y="4877835"/>
            <a:ext cx="22860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112" name="Text Placeholder 6"/>
          <p:cNvSpPr>
            <a:spLocks noGrp="1"/>
          </p:cNvSpPr>
          <p:nvPr>
            <p:ph type="body" sz="quarter" idx="113" hasCustomPrompt="1"/>
          </p:nvPr>
        </p:nvSpPr>
        <p:spPr>
          <a:xfrm>
            <a:off x="686333" y="4922550"/>
            <a:ext cx="184137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113" name="Text Placeholder 6"/>
          <p:cNvSpPr>
            <a:spLocks noGrp="1"/>
          </p:cNvSpPr>
          <p:nvPr>
            <p:ph type="body" sz="quarter" idx="114" hasCustomPrompt="1"/>
          </p:nvPr>
        </p:nvSpPr>
        <p:spPr>
          <a:xfrm>
            <a:off x="2527706"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0" name="Text Placeholder 59"/>
          <p:cNvSpPr>
            <a:spLocks noGrp="1"/>
          </p:cNvSpPr>
          <p:nvPr>
            <p:ph type="body" sz="quarter" idx="143"/>
          </p:nvPr>
        </p:nvSpPr>
        <p:spPr bwMode="auto">
          <a:xfrm>
            <a:off x="3282162" y="1383062"/>
            <a:ext cx="5322342" cy="1810987"/>
          </a:xfrm>
          <a:custGeom>
            <a:avLst/>
            <a:gdLst>
              <a:gd name="connsiteX0" fmla="*/ 0 w 5322342"/>
              <a:gd name="connsiteY0" fmla="*/ 0 h 1810987"/>
              <a:gd name="connsiteX1" fmla="*/ 2742668 w 5322342"/>
              <a:gd name="connsiteY1" fmla="*/ 0 h 1810987"/>
              <a:gd name="connsiteX2" fmla="*/ 3124425 w 5322342"/>
              <a:gd name="connsiteY2" fmla="*/ 0 h 1810987"/>
              <a:gd name="connsiteX3" fmla="*/ 5322342 w 5322342"/>
              <a:gd name="connsiteY3" fmla="*/ 0 h 1810987"/>
              <a:gd name="connsiteX4" fmla="*/ 5322342 w 5322342"/>
              <a:gd name="connsiteY4" fmla="*/ 1810987 h 1810987"/>
              <a:gd name="connsiteX5" fmla="*/ 3124425 w 5322342"/>
              <a:gd name="connsiteY5" fmla="*/ 1810987 h 1810987"/>
              <a:gd name="connsiteX6" fmla="*/ 2742668 w 5322342"/>
              <a:gd name="connsiteY6" fmla="*/ 1810987 h 1810987"/>
              <a:gd name="connsiteX7" fmla="*/ 0 w 5322342"/>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2" h="1810987">
                <a:moveTo>
                  <a:pt x="0" y="0"/>
                </a:moveTo>
                <a:lnTo>
                  <a:pt x="2742668" y="0"/>
                </a:lnTo>
                <a:lnTo>
                  <a:pt x="3124425" y="0"/>
                </a:lnTo>
                <a:lnTo>
                  <a:pt x="5322342" y="0"/>
                </a:lnTo>
                <a:lnTo>
                  <a:pt x="5322342" y="1810987"/>
                </a:lnTo>
                <a:lnTo>
                  <a:pt x="3124425" y="1810987"/>
                </a:lnTo>
                <a:lnTo>
                  <a:pt x="2742668"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1" name="Picture Placeholder 11"/>
          <p:cNvSpPr>
            <a:spLocks noGrp="1"/>
          </p:cNvSpPr>
          <p:nvPr>
            <p:ph type="pic" sz="quarter" idx="144"/>
          </p:nvPr>
        </p:nvSpPr>
        <p:spPr>
          <a:xfrm>
            <a:off x="3428733" y="1730648"/>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2" name="Text Placeholder 61"/>
          <p:cNvSpPr>
            <a:spLocks noGrp="1"/>
          </p:cNvSpPr>
          <p:nvPr>
            <p:ph type="body" sz="quarter" idx="145"/>
          </p:nvPr>
        </p:nvSpPr>
        <p:spPr bwMode="auto">
          <a:xfrm>
            <a:off x="3428999" y="1501563"/>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3" name="Content Placeholder 62"/>
          <p:cNvSpPr>
            <a:spLocks noGrp="1"/>
          </p:cNvSpPr>
          <p:nvPr>
            <p:ph sz="quarter" idx="146" hasCustomPrompt="1"/>
          </p:nvPr>
        </p:nvSpPr>
        <p:spPr bwMode="auto">
          <a:xfrm>
            <a:off x="3428999" y="1775363"/>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64" name="Picture Placeholder 11"/>
          <p:cNvSpPr>
            <a:spLocks noGrp="1"/>
          </p:cNvSpPr>
          <p:nvPr>
            <p:ph type="pic" sz="quarter" idx="147"/>
          </p:nvPr>
        </p:nvSpPr>
        <p:spPr>
          <a:xfrm>
            <a:off x="3428733" y="2935646"/>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65" name="Text Placeholder 6"/>
          <p:cNvSpPr>
            <a:spLocks noGrp="1"/>
          </p:cNvSpPr>
          <p:nvPr>
            <p:ph type="body" sz="quarter" idx="148" hasCustomPrompt="1"/>
          </p:nvPr>
        </p:nvSpPr>
        <p:spPr>
          <a:xfrm>
            <a:off x="3428999" y="2980362"/>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8" name="Text Placeholder 6"/>
          <p:cNvSpPr>
            <a:spLocks noGrp="1"/>
          </p:cNvSpPr>
          <p:nvPr>
            <p:ph type="body" sz="quarter" idx="121" hasCustomPrompt="1"/>
          </p:nvPr>
        </p:nvSpPr>
        <p:spPr>
          <a:xfrm>
            <a:off x="8013040" y="2980362"/>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69" name="Text Placeholder 68"/>
          <p:cNvSpPr>
            <a:spLocks noGrp="1"/>
          </p:cNvSpPr>
          <p:nvPr>
            <p:ph type="body" sz="quarter" idx="136"/>
          </p:nvPr>
        </p:nvSpPr>
        <p:spPr bwMode="auto">
          <a:xfrm>
            <a:off x="3282163" y="3325250"/>
            <a:ext cx="5322341" cy="1810987"/>
          </a:xfrm>
          <a:custGeom>
            <a:avLst/>
            <a:gdLst>
              <a:gd name="connsiteX0" fmla="*/ 0 w 5322341"/>
              <a:gd name="connsiteY0" fmla="*/ 0 h 1810987"/>
              <a:gd name="connsiteX1" fmla="*/ 2742667 w 5322341"/>
              <a:gd name="connsiteY1" fmla="*/ 0 h 1810987"/>
              <a:gd name="connsiteX2" fmla="*/ 2889504 w 5322341"/>
              <a:gd name="connsiteY2" fmla="*/ 0 h 1810987"/>
              <a:gd name="connsiteX3" fmla="*/ 5322341 w 5322341"/>
              <a:gd name="connsiteY3" fmla="*/ 0 h 1810987"/>
              <a:gd name="connsiteX4" fmla="*/ 5322341 w 5322341"/>
              <a:gd name="connsiteY4" fmla="*/ 1810987 h 1810987"/>
              <a:gd name="connsiteX5" fmla="*/ 2889504 w 5322341"/>
              <a:gd name="connsiteY5" fmla="*/ 1810987 h 1810987"/>
              <a:gd name="connsiteX6" fmla="*/ 2742667 w 5322341"/>
              <a:gd name="connsiteY6" fmla="*/ 1810987 h 1810987"/>
              <a:gd name="connsiteX7" fmla="*/ 0 w 5322341"/>
              <a:gd name="connsiteY7" fmla="*/ 1810987 h 18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2341" h="1810987">
                <a:moveTo>
                  <a:pt x="0" y="0"/>
                </a:moveTo>
                <a:lnTo>
                  <a:pt x="2742667" y="0"/>
                </a:lnTo>
                <a:lnTo>
                  <a:pt x="2889504" y="0"/>
                </a:lnTo>
                <a:lnTo>
                  <a:pt x="5322341" y="0"/>
                </a:lnTo>
                <a:lnTo>
                  <a:pt x="5322341" y="1810987"/>
                </a:lnTo>
                <a:lnTo>
                  <a:pt x="2889504" y="1810987"/>
                </a:lnTo>
                <a:lnTo>
                  <a:pt x="2742667" y="1810987"/>
                </a:lnTo>
                <a:lnTo>
                  <a:pt x="0" y="1810987"/>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70" name="Picture Placeholder 11"/>
          <p:cNvSpPr>
            <a:spLocks noGrp="1"/>
          </p:cNvSpPr>
          <p:nvPr>
            <p:ph type="pic" sz="quarter" idx="149"/>
          </p:nvPr>
        </p:nvSpPr>
        <p:spPr>
          <a:xfrm>
            <a:off x="3428733" y="3672836"/>
            <a:ext cx="5029200"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1" name="Text Placeholder 70"/>
          <p:cNvSpPr>
            <a:spLocks noGrp="1"/>
          </p:cNvSpPr>
          <p:nvPr>
            <p:ph type="body" sz="quarter" idx="150"/>
          </p:nvPr>
        </p:nvSpPr>
        <p:spPr bwMode="auto">
          <a:xfrm>
            <a:off x="3428999" y="3443751"/>
            <a:ext cx="5028668" cy="193514"/>
          </a:xfrm>
          <a:custGeom>
            <a:avLst/>
            <a:gdLst>
              <a:gd name="connsiteX0" fmla="*/ 0 w 5028668"/>
              <a:gd name="connsiteY0" fmla="*/ 0 h 193514"/>
              <a:gd name="connsiteX1" fmla="*/ 2742668 w 5028668"/>
              <a:gd name="connsiteY1" fmla="*/ 0 h 193514"/>
              <a:gd name="connsiteX2" fmla="*/ 3072867 w 5028668"/>
              <a:gd name="connsiteY2" fmla="*/ 0 h 193514"/>
              <a:gd name="connsiteX3" fmla="*/ 5028668 w 5028668"/>
              <a:gd name="connsiteY3" fmla="*/ 0 h 193514"/>
              <a:gd name="connsiteX4" fmla="*/ 5028668 w 5028668"/>
              <a:gd name="connsiteY4" fmla="*/ 193514 h 193514"/>
              <a:gd name="connsiteX5" fmla="*/ 3072867 w 5028668"/>
              <a:gd name="connsiteY5" fmla="*/ 193514 h 193514"/>
              <a:gd name="connsiteX6" fmla="*/ 2742668 w 5028668"/>
              <a:gd name="connsiteY6" fmla="*/ 193514 h 193514"/>
              <a:gd name="connsiteX7" fmla="*/ 0 w 5028668"/>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93514">
                <a:moveTo>
                  <a:pt x="0" y="0"/>
                </a:moveTo>
                <a:lnTo>
                  <a:pt x="2742668" y="0"/>
                </a:lnTo>
                <a:lnTo>
                  <a:pt x="3072867" y="0"/>
                </a:lnTo>
                <a:lnTo>
                  <a:pt x="5028668" y="0"/>
                </a:lnTo>
                <a:lnTo>
                  <a:pt x="5028668" y="193514"/>
                </a:lnTo>
                <a:lnTo>
                  <a:pt x="3072867" y="193514"/>
                </a:lnTo>
                <a:lnTo>
                  <a:pt x="2742668"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72" name="Content Placeholder 71"/>
          <p:cNvSpPr>
            <a:spLocks noGrp="1"/>
          </p:cNvSpPr>
          <p:nvPr>
            <p:ph sz="quarter" idx="151" hasCustomPrompt="1"/>
          </p:nvPr>
        </p:nvSpPr>
        <p:spPr bwMode="auto">
          <a:xfrm>
            <a:off x="3428999" y="3717551"/>
            <a:ext cx="5028668" cy="1124712"/>
          </a:xfrm>
          <a:custGeom>
            <a:avLst/>
            <a:gdLst>
              <a:gd name="connsiteX0" fmla="*/ 0 w 5028668"/>
              <a:gd name="connsiteY0" fmla="*/ 0 h 1124712"/>
              <a:gd name="connsiteX1" fmla="*/ 2742668 w 5028668"/>
              <a:gd name="connsiteY1" fmla="*/ 0 h 1124712"/>
              <a:gd name="connsiteX2" fmla="*/ 2869667 w 5028668"/>
              <a:gd name="connsiteY2" fmla="*/ 0 h 1124712"/>
              <a:gd name="connsiteX3" fmla="*/ 5028668 w 5028668"/>
              <a:gd name="connsiteY3" fmla="*/ 0 h 1124712"/>
              <a:gd name="connsiteX4" fmla="*/ 5028668 w 5028668"/>
              <a:gd name="connsiteY4" fmla="*/ 1124712 h 1124712"/>
              <a:gd name="connsiteX5" fmla="*/ 2869667 w 5028668"/>
              <a:gd name="connsiteY5" fmla="*/ 1124712 h 1124712"/>
              <a:gd name="connsiteX6" fmla="*/ 2742668 w 5028668"/>
              <a:gd name="connsiteY6" fmla="*/ 1124712 h 1124712"/>
              <a:gd name="connsiteX7" fmla="*/ 0 w 5028668"/>
              <a:gd name="connsiteY7" fmla="*/ 1124712 h 11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668" h="1124712">
                <a:moveTo>
                  <a:pt x="0" y="0"/>
                </a:moveTo>
                <a:lnTo>
                  <a:pt x="2742668" y="0"/>
                </a:lnTo>
                <a:lnTo>
                  <a:pt x="2869667" y="0"/>
                </a:lnTo>
                <a:lnTo>
                  <a:pt x="5028668" y="0"/>
                </a:lnTo>
                <a:lnTo>
                  <a:pt x="5028668" y="1124712"/>
                </a:lnTo>
                <a:lnTo>
                  <a:pt x="2869667" y="1124712"/>
                </a:lnTo>
                <a:lnTo>
                  <a:pt x="2742668" y="1124712"/>
                </a:lnTo>
                <a:lnTo>
                  <a:pt x="0" y="11247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73" name="Picture Placeholder 11"/>
          <p:cNvSpPr>
            <a:spLocks noGrp="1"/>
          </p:cNvSpPr>
          <p:nvPr>
            <p:ph type="pic" sz="quarter" idx="152"/>
          </p:nvPr>
        </p:nvSpPr>
        <p:spPr>
          <a:xfrm>
            <a:off x="3428733" y="4877834"/>
            <a:ext cx="5029200"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4" name="Text Placeholder 6"/>
          <p:cNvSpPr>
            <a:spLocks noGrp="1"/>
          </p:cNvSpPr>
          <p:nvPr>
            <p:ph type="body" sz="quarter" idx="153" hasCustomPrompt="1"/>
          </p:nvPr>
        </p:nvSpPr>
        <p:spPr>
          <a:xfrm>
            <a:off x="3428999" y="4922550"/>
            <a:ext cx="4584040"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5" name="Text Placeholder 6"/>
          <p:cNvSpPr>
            <a:spLocks noGrp="1"/>
          </p:cNvSpPr>
          <p:nvPr>
            <p:ph type="body" sz="quarter" idx="154" hasCustomPrompt="1"/>
          </p:nvPr>
        </p:nvSpPr>
        <p:spPr>
          <a:xfrm>
            <a:off x="8013040" y="4922550"/>
            <a:ext cx="444627"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Tree>
    <p:extLst>
      <p:ext uri="{BB962C8B-B14F-4D97-AF65-F5344CB8AC3E}">
        <p14:creationId xmlns:p14="http://schemas.microsoft.com/office/powerpoint/2010/main" val="77916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 2 Columns - 1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5" name="Text Placeholder 4"/>
          <p:cNvSpPr>
            <a:spLocks noGrp="1"/>
          </p:cNvSpPr>
          <p:nvPr>
            <p:ph type="body" sz="quarter" idx="20"/>
          </p:nvPr>
        </p:nvSpPr>
        <p:spPr>
          <a:xfrm>
            <a:off x="539497" y="576072"/>
            <a:ext cx="6418147" cy="4567427"/>
          </a:xfrm>
          <a:solidFill>
            <a:srgbClr val="F1F1F2"/>
          </a:solidFill>
        </p:spPr>
        <p:txBody>
          <a:bodyPr/>
          <a:lstStyle>
            <a:lvl1pPr>
              <a:defRPr sz="100">
                <a:solidFill>
                  <a:schemeClr val="bg1"/>
                </a:solidFill>
              </a:defRPr>
            </a:lvl1pPr>
            <a:lvl2pPr>
              <a:defRPr sz="100">
                <a:solidFill>
                  <a:schemeClr val="bg1"/>
                </a:solidFill>
              </a:defRPr>
            </a:lvl2pPr>
            <a:lvl3pPr>
              <a:defRPr sz="100">
                <a:solidFill>
                  <a:schemeClr val="bg1"/>
                </a:solidFill>
              </a:defRPr>
            </a:lvl3pPr>
            <a:lvl4pPr marL="690562" indent="0">
              <a:buNone/>
              <a:defRPr sz="100">
                <a:solidFill>
                  <a:schemeClr val="bg1"/>
                </a:solidFill>
                <a:latin typeface="Calibri" panose="020F0502020204030204" pitchFamily="34" charset="0"/>
              </a:defRPr>
            </a:lvl4pPr>
            <a:lvl5pPr>
              <a:defRPr sz="100">
                <a:solidFill>
                  <a:schemeClr val="bg1"/>
                </a:solidFill>
              </a:defRPr>
            </a:lvl5pPr>
          </a:lstStyle>
          <a:p>
            <a:pPr lvl="3"/>
            <a:endParaRPr lang="en-US" dirty="0"/>
          </a:p>
        </p:txBody>
      </p:sp>
      <p:sp>
        <p:nvSpPr>
          <p:cNvPr id="24" name="Picture Placeholder 11"/>
          <p:cNvSpPr>
            <a:spLocks noGrp="1"/>
          </p:cNvSpPr>
          <p:nvPr>
            <p:ph type="pic" sz="quarter" idx="36"/>
          </p:nvPr>
        </p:nvSpPr>
        <p:spPr>
          <a:xfrm>
            <a:off x="780536" y="4742054"/>
            <a:ext cx="5930219"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780536" y="1184470"/>
            <a:ext cx="5932788" cy="349139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6"/>
          <p:cNvSpPr>
            <a:spLocks noGrp="1"/>
          </p:cNvSpPr>
          <p:nvPr>
            <p:ph type="body" sz="quarter" idx="45" hasCustomPrompt="1"/>
          </p:nvPr>
        </p:nvSpPr>
        <p:spPr>
          <a:xfrm>
            <a:off x="783817" y="4817388"/>
            <a:ext cx="4384461"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46" hasCustomPrompt="1"/>
          </p:nvPr>
        </p:nvSpPr>
        <p:spPr>
          <a:xfrm>
            <a:off x="5168278"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Picture Placeholder 11"/>
          <p:cNvSpPr>
            <a:spLocks noGrp="1"/>
          </p:cNvSpPr>
          <p:nvPr>
            <p:ph type="pic" sz="quarter" idx="35"/>
          </p:nvPr>
        </p:nvSpPr>
        <p:spPr>
          <a:xfrm>
            <a:off x="780536" y="1109135"/>
            <a:ext cx="5930219"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9" name="Text Placeholder 10"/>
          <p:cNvSpPr>
            <a:spLocks noGrp="1"/>
          </p:cNvSpPr>
          <p:nvPr>
            <p:ph type="body" sz="quarter" idx="44"/>
          </p:nvPr>
        </p:nvSpPr>
        <p:spPr>
          <a:xfrm>
            <a:off x="780536" y="775498"/>
            <a:ext cx="593278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
        <p:nvSpPr>
          <p:cNvPr id="31" name="Content Placeholder 7"/>
          <p:cNvSpPr>
            <a:spLocks noGrp="1"/>
          </p:cNvSpPr>
          <p:nvPr>
            <p:ph sz="quarter" idx="17" hasCustomPrompt="1"/>
          </p:nvPr>
        </p:nvSpPr>
        <p:spPr>
          <a:xfrm>
            <a:off x="7126941" y="775499"/>
            <a:ext cx="1477562" cy="4368000"/>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Tree>
    <p:extLst>
      <p:ext uri="{BB962C8B-B14F-4D97-AF65-F5344CB8AC3E}">
        <p14:creationId xmlns:p14="http://schemas.microsoft.com/office/powerpoint/2010/main" val="483918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 2 Columns - 17">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40" name="Text Placeholder 39"/>
          <p:cNvSpPr>
            <a:spLocks noGrp="1"/>
          </p:cNvSpPr>
          <p:nvPr>
            <p:ph type="body" sz="quarter" idx="23"/>
          </p:nvPr>
        </p:nvSpPr>
        <p:spPr bwMode="auto">
          <a:xfrm>
            <a:off x="539496" y="2924268"/>
            <a:ext cx="6418144" cy="2281046"/>
          </a:xfrm>
          <a:custGeom>
            <a:avLst/>
            <a:gdLst>
              <a:gd name="connsiteX0" fmla="*/ 0 w 6418144"/>
              <a:gd name="connsiteY0" fmla="*/ 0 h 2281046"/>
              <a:gd name="connsiteX1" fmla="*/ 3293720 w 6418144"/>
              <a:gd name="connsiteY1" fmla="*/ 0 h 2281046"/>
              <a:gd name="connsiteX2" fmla="*/ 3466044 w 6418144"/>
              <a:gd name="connsiteY2" fmla="*/ 0 h 2281046"/>
              <a:gd name="connsiteX3" fmla="*/ 6418144 w 6418144"/>
              <a:gd name="connsiteY3" fmla="*/ 0 h 2281046"/>
              <a:gd name="connsiteX4" fmla="*/ 6418144 w 6418144"/>
              <a:gd name="connsiteY4" fmla="*/ 2281046 h 2281046"/>
              <a:gd name="connsiteX5" fmla="*/ 3466044 w 6418144"/>
              <a:gd name="connsiteY5" fmla="*/ 2281046 h 2281046"/>
              <a:gd name="connsiteX6" fmla="*/ 3293720 w 6418144"/>
              <a:gd name="connsiteY6" fmla="*/ 2281046 h 2281046"/>
              <a:gd name="connsiteX7" fmla="*/ 0 w 6418144"/>
              <a:gd name="connsiteY7" fmla="*/ 2281046 h 2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144" h="2281046">
                <a:moveTo>
                  <a:pt x="0" y="0"/>
                </a:moveTo>
                <a:lnTo>
                  <a:pt x="3293720" y="0"/>
                </a:lnTo>
                <a:lnTo>
                  <a:pt x="3466044" y="0"/>
                </a:lnTo>
                <a:lnTo>
                  <a:pt x="6418144" y="0"/>
                </a:lnTo>
                <a:lnTo>
                  <a:pt x="6418144" y="2281046"/>
                </a:lnTo>
                <a:lnTo>
                  <a:pt x="3466044" y="2281046"/>
                </a:lnTo>
                <a:lnTo>
                  <a:pt x="3293720" y="2281046"/>
                </a:lnTo>
                <a:lnTo>
                  <a:pt x="0" y="2281046"/>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65" name="Picture Placeholder 11"/>
          <p:cNvSpPr>
            <a:spLocks noGrp="1"/>
          </p:cNvSpPr>
          <p:nvPr>
            <p:ph type="pic" sz="quarter" idx="81"/>
          </p:nvPr>
        </p:nvSpPr>
        <p:spPr>
          <a:xfrm>
            <a:off x="711820" y="3304796"/>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1" name="Text Placeholder 40"/>
          <p:cNvSpPr>
            <a:spLocks noGrp="1"/>
          </p:cNvSpPr>
          <p:nvPr>
            <p:ph type="body" sz="quarter" idx="82"/>
          </p:nvPr>
        </p:nvSpPr>
        <p:spPr bwMode="auto">
          <a:xfrm>
            <a:off x="711819" y="3055469"/>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69" name="Picture Placeholder 11"/>
          <p:cNvSpPr>
            <a:spLocks noGrp="1"/>
          </p:cNvSpPr>
          <p:nvPr>
            <p:ph type="pic" sz="quarter" idx="83"/>
          </p:nvPr>
        </p:nvSpPr>
        <p:spPr>
          <a:xfrm>
            <a:off x="711820" y="4895694"/>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70" name="Text Placeholder 6"/>
          <p:cNvSpPr>
            <a:spLocks noGrp="1"/>
          </p:cNvSpPr>
          <p:nvPr>
            <p:ph type="body" sz="quarter" idx="84" hasCustomPrompt="1"/>
          </p:nvPr>
        </p:nvSpPr>
        <p:spPr>
          <a:xfrm>
            <a:off x="711819" y="4960650"/>
            <a:ext cx="536726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71" name="Text Placeholder 6"/>
          <p:cNvSpPr>
            <a:spLocks noGrp="1"/>
          </p:cNvSpPr>
          <p:nvPr>
            <p:ph type="body" sz="quarter" idx="85" hasCustomPrompt="1"/>
          </p:nvPr>
        </p:nvSpPr>
        <p:spPr>
          <a:xfrm>
            <a:off x="6079083" y="4960650"/>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2" name="Content Placeholder 41"/>
          <p:cNvSpPr>
            <a:spLocks noGrp="1"/>
          </p:cNvSpPr>
          <p:nvPr>
            <p:ph sz="quarter" idx="86" hasCustomPrompt="1"/>
          </p:nvPr>
        </p:nvSpPr>
        <p:spPr bwMode="auto">
          <a:xfrm>
            <a:off x="711819" y="3369753"/>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33" name="Title 10"/>
          <p:cNvSpPr>
            <a:spLocks noGrp="1"/>
          </p:cNvSpPr>
          <p:nvPr>
            <p:ph type="title"/>
          </p:nvPr>
        </p:nvSpPr>
        <p:spPr>
          <a:xfrm>
            <a:off x="7126939" y="507397"/>
            <a:ext cx="1477565" cy="2047210"/>
          </a:xfrm>
        </p:spPr>
        <p:txBody>
          <a:bodyPr/>
          <a:lstStyle>
            <a:lvl1pPr>
              <a:defRPr sz="1800">
                <a:latin typeface="Calibri" panose="020F0502020204030204" pitchFamily="34" charset="0"/>
              </a:defRPr>
            </a:lvl1pPr>
          </a:lstStyle>
          <a:p>
            <a:r>
              <a:rPr lang="en-US" dirty="0"/>
              <a:t>Click to edit Master title style</a:t>
            </a:r>
          </a:p>
        </p:txBody>
      </p:sp>
      <p:sp>
        <p:nvSpPr>
          <p:cNvPr id="34" name="Text Placeholder 9"/>
          <p:cNvSpPr>
            <a:spLocks noGrp="1"/>
          </p:cNvSpPr>
          <p:nvPr>
            <p:ph type="body" sz="quarter" idx="13"/>
          </p:nvPr>
        </p:nvSpPr>
        <p:spPr>
          <a:xfrm>
            <a:off x="7126936" y="1943101"/>
            <a:ext cx="1477565" cy="611506"/>
          </a:xfrm>
        </p:spPr>
        <p:txBody>
          <a:bodyPr tIns="0"/>
          <a:lstStyle>
            <a:lvl1pPr marL="0" indent="0">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5" name="Content Placeholder 7"/>
          <p:cNvSpPr>
            <a:spLocks noGrp="1"/>
          </p:cNvSpPr>
          <p:nvPr>
            <p:ph sz="quarter" idx="17" hasCustomPrompt="1"/>
          </p:nvPr>
        </p:nvSpPr>
        <p:spPr>
          <a:xfrm>
            <a:off x="7126939" y="3055471"/>
            <a:ext cx="1477562" cy="2149845"/>
          </a:xfrm>
        </p:spPr>
        <p:txBody>
          <a:bodyPr/>
          <a:lstStyle>
            <a:lvl1pPr>
              <a:spcAft>
                <a:spcPts val="400"/>
              </a:spcAft>
              <a:defRPr sz="900" kern="0" spc="0">
                <a:latin typeface="Calibri" panose="020F0502020204030204" pitchFamily="34" charset="0"/>
              </a:defRPr>
            </a:lvl1pPr>
            <a:lvl2pPr>
              <a:spcAft>
                <a:spcPts val="400"/>
              </a:spcAft>
              <a:defRPr sz="800" kern="0" spc="0">
                <a:latin typeface="Calibri" panose="020F0502020204030204" pitchFamily="34" charset="0"/>
              </a:defRPr>
            </a:lvl2pPr>
            <a:lvl3pPr>
              <a:spcAft>
                <a:spcPts val="400"/>
              </a:spcAft>
              <a:defRPr sz="700" kern="0" spc="0">
                <a:latin typeface="Calibri" panose="020F0502020204030204" pitchFamily="34" charset="0"/>
              </a:defRPr>
            </a:lvl3pPr>
            <a:lvl4pPr>
              <a:spcAft>
                <a:spcPts val="400"/>
              </a:spcAft>
              <a:defRPr sz="600" kern="0" spc="0">
                <a:latin typeface="Calibri" panose="020F0502020204030204" pitchFamily="34" charset="0"/>
              </a:defRPr>
            </a:lvl4pPr>
            <a:lvl5pPr>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9" name="Text Placeholder 14"/>
          <p:cNvSpPr>
            <a:spLocks noGrp="1"/>
          </p:cNvSpPr>
          <p:nvPr>
            <p:ph type="body" sz="quarter" idx="74"/>
          </p:nvPr>
        </p:nvSpPr>
        <p:spPr>
          <a:xfrm>
            <a:off x="539497" y="507399"/>
            <a:ext cx="641814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78"/>
          </p:nvPr>
        </p:nvSpPr>
        <p:spPr>
          <a:xfrm>
            <a:off x="712760" y="247833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2" name="Text Placeholder 6"/>
          <p:cNvSpPr>
            <a:spLocks noGrp="1"/>
          </p:cNvSpPr>
          <p:nvPr>
            <p:ph type="body" sz="quarter" idx="80" hasCustomPrompt="1"/>
          </p:nvPr>
        </p:nvSpPr>
        <p:spPr>
          <a:xfrm>
            <a:off x="6079085"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6" name="Picture Placeholder 11"/>
          <p:cNvSpPr>
            <a:spLocks noGrp="1"/>
          </p:cNvSpPr>
          <p:nvPr>
            <p:ph type="pic" sz="quarter" idx="93"/>
          </p:nvPr>
        </p:nvSpPr>
        <p:spPr>
          <a:xfrm>
            <a:off x="712760" y="887764"/>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7" name="Text Placeholder 36"/>
          <p:cNvSpPr>
            <a:spLocks noGrp="1"/>
          </p:cNvSpPr>
          <p:nvPr>
            <p:ph type="body" sz="quarter" idx="94"/>
          </p:nvPr>
        </p:nvSpPr>
        <p:spPr bwMode="auto">
          <a:xfrm>
            <a:off x="71182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8" name="Content Placeholder 37"/>
          <p:cNvSpPr>
            <a:spLocks noGrp="1"/>
          </p:cNvSpPr>
          <p:nvPr>
            <p:ph sz="quarter" idx="96" hasCustomPrompt="1"/>
          </p:nvPr>
        </p:nvSpPr>
        <p:spPr bwMode="auto">
          <a:xfrm>
            <a:off x="711820" y="952558"/>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21" name="Text Placeholder 6"/>
          <p:cNvSpPr>
            <a:spLocks noGrp="1"/>
          </p:cNvSpPr>
          <p:nvPr>
            <p:ph type="body" sz="quarter" idx="97" hasCustomPrompt="1"/>
          </p:nvPr>
        </p:nvSpPr>
        <p:spPr>
          <a:xfrm>
            <a:off x="711820" y="2544749"/>
            <a:ext cx="536726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Tree>
    <p:extLst>
      <p:ext uri="{BB962C8B-B14F-4D97-AF65-F5344CB8AC3E}">
        <p14:creationId xmlns:p14="http://schemas.microsoft.com/office/powerpoint/2010/main" val="10720062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 2 Columns - 18">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53" name="Text Placeholder 14"/>
          <p:cNvSpPr>
            <a:spLocks noGrp="1"/>
          </p:cNvSpPr>
          <p:nvPr>
            <p:ph type="body" sz="quarter" idx="74"/>
          </p:nvPr>
        </p:nvSpPr>
        <p:spPr>
          <a:xfrm>
            <a:off x="2186357" y="507399"/>
            <a:ext cx="6418143" cy="2281046"/>
          </a:xfrm>
          <a:solidFill>
            <a:srgbClr val="F1F1F2"/>
          </a:solidFill>
        </p:spPr>
        <p:txBody>
          <a:bodyPr/>
          <a:lstStyle>
            <a:lvl1pPr>
              <a:defRPr sz="100">
                <a:solidFill>
                  <a:schemeClr val="bg1"/>
                </a:solidFill>
                <a:latin typeface="Calibri" panose="020F0502020204030204" pitchFamily="34" charset="0"/>
              </a:defRPr>
            </a:lvl1pPr>
          </a:lstStyle>
          <a:p>
            <a:endParaRPr lang="en-US" dirty="0"/>
          </a:p>
        </p:txBody>
      </p:sp>
      <p:sp>
        <p:nvSpPr>
          <p:cNvPr id="58" name="Picture Placeholder 11"/>
          <p:cNvSpPr>
            <a:spLocks noGrp="1"/>
          </p:cNvSpPr>
          <p:nvPr>
            <p:ph type="pic" sz="quarter" idx="78"/>
          </p:nvPr>
        </p:nvSpPr>
        <p:spPr>
          <a:xfrm>
            <a:off x="2358680" y="247833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59" name="Text Placeholder 6"/>
          <p:cNvSpPr>
            <a:spLocks noGrp="1"/>
          </p:cNvSpPr>
          <p:nvPr>
            <p:ph type="body" sz="quarter" idx="79" hasCustomPrompt="1"/>
          </p:nvPr>
        </p:nvSpPr>
        <p:spPr>
          <a:xfrm>
            <a:off x="2358680" y="2543131"/>
            <a:ext cx="6071616"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60" name="Text Placeholder 6"/>
          <p:cNvSpPr>
            <a:spLocks noGrp="1"/>
          </p:cNvSpPr>
          <p:nvPr>
            <p:ph type="body" sz="quarter" idx="80" hasCustomPrompt="1"/>
          </p:nvPr>
        </p:nvSpPr>
        <p:spPr>
          <a:xfrm>
            <a:off x="7725944" y="2544749"/>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46" name="Picture Placeholder 11"/>
          <p:cNvSpPr>
            <a:spLocks noGrp="1"/>
          </p:cNvSpPr>
          <p:nvPr>
            <p:ph type="pic" sz="quarter" idx="93"/>
          </p:nvPr>
        </p:nvSpPr>
        <p:spPr>
          <a:xfrm>
            <a:off x="2358681" y="887764"/>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47" name="Text Placeholder 46"/>
          <p:cNvSpPr>
            <a:spLocks noGrp="1"/>
          </p:cNvSpPr>
          <p:nvPr>
            <p:ph type="body" sz="quarter" idx="94"/>
          </p:nvPr>
        </p:nvSpPr>
        <p:spPr bwMode="auto">
          <a:xfrm>
            <a:off x="2358680" y="638600"/>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49" name="Content Placeholder 48"/>
          <p:cNvSpPr>
            <a:spLocks noGrp="1"/>
          </p:cNvSpPr>
          <p:nvPr>
            <p:ph sz="quarter" idx="96" hasCustomPrompt="1"/>
          </p:nvPr>
        </p:nvSpPr>
        <p:spPr bwMode="auto">
          <a:xfrm>
            <a:off x="2358680" y="952558"/>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
        <p:nvSpPr>
          <p:cNvPr id="29" name="Text Placeholder 28"/>
          <p:cNvSpPr>
            <a:spLocks noGrp="1"/>
          </p:cNvSpPr>
          <p:nvPr>
            <p:ph type="body" sz="quarter" idx="23"/>
          </p:nvPr>
        </p:nvSpPr>
        <p:spPr bwMode="auto">
          <a:xfrm>
            <a:off x="2186357" y="2924270"/>
            <a:ext cx="6418144" cy="2281046"/>
          </a:xfrm>
          <a:custGeom>
            <a:avLst/>
            <a:gdLst>
              <a:gd name="connsiteX0" fmla="*/ 0 w 6418144"/>
              <a:gd name="connsiteY0" fmla="*/ 0 h 2281046"/>
              <a:gd name="connsiteX1" fmla="*/ 3293720 w 6418144"/>
              <a:gd name="connsiteY1" fmla="*/ 0 h 2281046"/>
              <a:gd name="connsiteX2" fmla="*/ 3466044 w 6418144"/>
              <a:gd name="connsiteY2" fmla="*/ 0 h 2281046"/>
              <a:gd name="connsiteX3" fmla="*/ 6418144 w 6418144"/>
              <a:gd name="connsiteY3" fmla="*/ 0 h 2281046"/>
              <a:gd name="connsiteX4" fmla="*/ 6418144 w 6418144"/>
              <a:gd name="connsiteY4" fmla="*/ 2281046 h 2281046"/>
              <a:gd name="connsiteX5" fmla="*/ 3466044 w 6418144"/>
              <a:gd name="connsiteY5" fmla="*/ 2281046 h 2281046"/>
              <a:gd name="connsiteX6" fmla="*/ 3293720 w 6418144"/>
              <a:gd name="connsiteY6" fmla="*/ 2281046 h 2281046"/>
              <a:gd name="connsiteX7" fmla="*/ 0 w 6418144"/>
              <a:gd name="connsiteY7" fmla="*/ 2281046 h 2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144" h="2281046">
                <a:moveTo>
                  <a:pt x="0" y="0"/>
                </a:moveTo>
                <a:lnTo>
                  <a:pt x="3293720" y="0"/>
                </a:lnTo>
                <a:lnTo>
                  <a:pt x="3466044" y="0"/>
                </a:lnTo>
                <a:lnTo>
                  <a:pt x="6418144" y="0"/>
                </a:lnTo>
                <a:lnTo>
                  <a:pt x="6418144" y="2281046"/>
                </a:lnTo>
                <a:lnTo>
                  <a:pt x="3466044" y="2281046"/>
                </a:lnTo>
                <a:lnTo>
                  <a:pt x="3293720" y="2281046"/>
                </a:lnTo>
                <a:lnTo>
                  <a:pt x="0" y="2281046"/>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30" name="Picture Placeholder 11"/>
          <p:cNvSpPr>
            <a:spLocks noGrp="1"/>
          </p:cNvSpPr>
          <p:nvPr>
            <p:ph type="pic" sz="quarter" idx="81"/>
          </p:nvPr>
        </p:nvSpPr>
        <p:spPr>
          <a:xfrm>
            <a:off x="2358681" y="3304798"/>
            <a:ext cx="6071616"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1" name="Text Placeholder 30"/>
          <p:cNvSpPr>
            <a:spLocks noGrp="1"/>
          </p:cNvSpPr>
          <p:nvPr>
            <p:ph type="body" sz="quarter" idx="82"/>
          </p:nvPr>
        </p:nvSpPr>
        <p:spPr bwMode="auto">
          <a:xfrm>
            <a:off x="2358680" y="3055471"/>
            <a:ext cx="6073497" cy="193514"/>
          </a:xfrm>
          <a:custGeom>
            <a:avLst/>
            <a:gdLst>
              <a:gd name="connsiteX0" fmla="*/ 0 w 6073497"/>
              <a:gd name="connsiteY0" fmla="*/ 0 h 193514"/>
              <a:gd name="connsiteX1" fmla="*/ 3293721 w 6073497"/>
              <a:gd name="connsiteY1" fmla="*/ 0 h 193514"/>
              <a:gd name="connsiteX2" fmla="*/ 3696045 w 6073497"/>
              <a:gd name="connsiteY2" fmla="*/ 0 h 193514"/>
              <a:gd name="connsiteX3" fmla="*/ 6073497 w 6073497"/>
              <a:gd name="connsiteY3" fmla="*/ 0 h 193514"/>
              <a:gd name="connsiteX4" fmla="*/ 6073497 w 6073497"/>
              <a:gd name="connsiteY4" fmla="*/ 193514 h 193514"/>
              <a:gd name="connsiteX5" fmla="*/ 3696045 w 6073497"/>
              <a:gd name="connsiteY5" fmla="*/ 193514 h 193514"/>
              <a:gd name="connsiteX6" fmla="*/ 3293721 w 6073497"/>
              <a:gd name="connsiteY6" fmla="*/ 193514 h 193514"/>
              <a:gd name="connsiteX7" fmla="*/ 0 w 6073497"/>
              <a:gd name="connsiteY7" fmla="*/ 193514 h 1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93514">
                <a:moveTo>
                  <a:pt x="0" y="0"/>
                </a:moveTo>
                <a:lnTo>
                  <a:pt x="3293721" y="0"/>
                </a:lnTo>
                <a:lnTo>
                  <a:pt x="3696045" y="0"/>
                </a:lnTo>
                <a:lnTo>
                  <a:pt x="6073497" y="0"/>
                </a:lnTo>
                <a:lnTo>
                  <a:pt x="6073497" y="193514"/>
                </a:lnTo>
                <a:lnTo>
                  <a:pt x="3696045" y="193514"/>
                </a:lnTo>
                <a:lnTo>
                  <a:pt x="3293721" y="193514"/>
                </a:lnTo>
                <a:lnTo>
                  <a:pt x="0" y="1935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tIns="0" bIns="0" anchor="ctr">
            <a:noAutofit/>
          </a:bodyPr>
          <a:lstStyle>
            <a:lvl1pPr marL="0" indent="0">
              <a:lnSpc>
                <a:spcPct val="100000"/>
              </a:lnSpc>
              <a:spcBef>
                <a:spcPts val="0"/>
              </a:spcBef>
              <a:spcAft>
                <a:spcPts val="0"/>
              </a:spcAft>
              <a:buNone/>
              <a:defRPr sz="900" cap="all" baseline="0">
                <a:solidFill>
                  <a:srgbClr val="414042"/>
                </a:solidFill>
                <a:latin typeface="Calibri" panose="020F0502020204030204" pitchFamily="34" charset="0"/>
              </a:defRPr>
            </a:lvl1pPr>
          </a:lstStyle>
          <a:p>
            <a:pPr lvl="0"/>
            <a:endParaRPr lang="en-US" dirty="0"/>
          </a:p>
        </p:txBody>
      </p:sp>
      <p:sp>
        <p:nvSpPr>
          <p:cNvPr id="32" name="Picture Placeholder 11"/>
          <p:cNvSpPr>
            <a:spLocks noGrp="1"/>
          </p:cNvSpPr>
          <p:nvPr>
            <p:ph type="pic" sz="quarter" idx="83"/>
          </p:nvPr>
        </p:nvSpPr>
        <p:spPr>
          <a:xfrm>
            <a:off x="2358681" y="4895696"/>
            <a:ext cx="6071616"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3" name="Text Placeholder 6"/>
          <p:cNvSpPr>
            <a:spLocks noGrp="1"/>
          </p:cNvSpPr>
          <p:nvPr>
            <p:ph type="body" sz="quarter" idx="84" hasCustomPrompt="1"/>
          </p:nvPr>
        </p:nvSpPr>
        <p:spPr>
          <a:xfrm>
            <a:off x="2358680" y="4960652"/>
            <a:ext cx="5367263"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34" name="Text Placeholder 6"/>
          <p:cNvSpPr>
            <a:spLocks noGrp="1"/>
          </p:cNvSpPr>
          <p:nvPr>
            <p:ph type="body" sz="quarter" idx="85" hasCustomPrompt="1"/>
          </p:nvPr>
        </p:nvSpPr>
        <p:spPr>
          <a:xfrm>
            <a:off x="7725944" y="4960652"/>
            <a:ext cx="706232"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35" name="Content Placeholder 34"/>
          <p:cNvSpPr>
            <a:spLocks noGrp="1"/>
          </p:cNvSpPr>
          <p:nvPr>
            <p:ph sz="quarter" idx="86" hasCustomPrompt="1"/>
          </p:nvPr>
        </p:nvSpPr>
        <p:spPr bwMode="auto">
          <a:xfrm>
            <a:off x="2358680" y="3369755"/>
            <a:ext cx="6073497" cy="1470128"/>
          </a:xfrm>
          <a:custGeom>
            <a:avLst/>
            <a:gdLst>
              <a:gd name="connsiteX0" fmla="*/ 0 w 6073497"/>
              <a:gd name="connsiteY0" fmla="*/ 0 h 1470128"/>
              <a:gd name="connsiteX1" fmla="*/ 3293721 w 6073497"/>
              <a:gd name="connsiteY1" fmla="*/ 0 h 1470128"/>
              <a:gd name="connsiteX2" fmla="*/ 3696045 w 6073497"/>
              <a:gd name="connsiteY2" fmla="*/ 0 h 1470128"/>
              <a:gd name="connsiteX3" fmla="*/ 6073497 w 6073497"/>
              <a:gd name="connsiteY3" fmla="*/ 0 h 1470128"/>
              <a:gd name="connsiteX4" fmla="*/ 6073497 w 6073497"/>
              <a:gd name="connsiteY4" fmla="*/ 1470128 h 1470128"/>
              <a:gd name="connsiteX5" fmla="*/ 3696045 w 6073497"/>
              <a:gd name="connsiteY5" fmla="*/ 1470128 h 1470128"/>
              <a:gd name="connsiteX6" fmla="*/ 3293721 w 6073497"/>
              <a:gd name="connsiteY6" fmla="*/ 1470128 h 1470128"/>
              <a:gd name="connsiteX7" fmla="*/ 0 w 6073497"/>
              <a:gd name="connsiteY7" fmla="*/ 1470128 h 14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497" h="1470128">
                <a:moveTo>
                  <a:pt x="0" y="0"/>
                </a:moveTo>
                <a:lnTo>
                  <a:pt x="3293721" y="0"/>
                </a:lnTo>
                <a:lnTo>
                  <a:pt x="3696045" y="0"/>
                </a:lnTo>
                <a:lnTo>
                  <a:pt x="6073497" y="0"/>
                </a:lnTo>
                <a:lnTo>
                  <a:pt x="6073497" y="1470128"/>
                </a:lnTo>
                <a:lnTo>
                  <a:pt x="3696045" y="1470128"/>
                </a:lnTo>
                <a:lnTo>
                  <a:pt x="3293721" y="1470128"/>
                </a:lnTo>
                <a:lnTo>
                  <a:pt x="0" y="147012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ctr">
            <a:noAutofit/>
          </a:bodyPr>
          <a:lstStyle>
            <a:lvl1pPr marL="0" indent="0" algn="ctr">
              <a:buNone/>
              <a:defRPr>
                <a:latin typeface="Calibri" panose="020F0502020204030204" pitchFamily="34" charset="0"/>
              </a:defRPr>
            </a:lvl1pPr>
          </a:lstStyle>
          <a:p>
            <a:pPr lvl="0"/>
            <a:r>
              <a:rPr lang="en-US" dirty="0"/>
              <a:t>Chart and Table</a:t>
            </a:r>
          </a:p>
        </p:txBody>
      </p:sp>
    </p:spTree>
    <p:extLst>
      <p:ext uri="{BB962C8B-B14F-4D97-AF65-F5344CB8AC3E}">
        <p14:creationId xmlns:p14="http://schemas.microsoft.com/office/powerpoint/2010/main" val="33300835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 2 Columns - 19">
    <p:bg>
      <p:bgPr>
        <a:solidFill>
          <a:schemeClr val="bg1"/>
        </a:solid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23"/>
          </p:nvPr>
        </p:nvSpPr>
        <p:spPr bwMode="auto">
          <a:xfrm>
            <a:off x="2186357" y="507399"/>
            <a:ext cx="6418144" cy="4697917"/>
          </a:xfrm>
          <a:custGeom>
            <a:avLst/>
            <a:gdLst>
              <a:gd name="connsiteX0" fmla="*/ 0 w 6418144"/>
              <a:gd name="connsiteY0" fmla="*/ 0 h 4697917"/>
              <a:gd name="connsiteX1" fmla="*/ 6418143 w 6418144"/>
              <a:gd name="connsiteY1" fmla="*/ 0 h 4697917"/>
              <a:gd name="connsiteX2" fmla="*/ 6418143 w 6418144"/>
              <a:gd name="connsiteY2" fmla="*/ 2416871 h 4697917"/>
              <a:gd name="connsiteX3" fmla="*/ 6418144 w 6418144"/>
              <a:gd name="connsiteY3" fmla="*/ 2416871 h 4697917"/>
              <a:gd name="connsiteX4" fmla="*/ 6418144 w 6418144"/>
              <a:gd name="connsiteY4" fmla="*/ 4697917 h 4697917"/>
              <a:gd name="connsiteX5" fmla="*/ 3466044 w 6418144"/>
              <a:gd name="connsiteY5" fmla="*/ 4697917 h 4697917"/>
              <a:gd name="connsiteX6" fmla="*/ 3293720 w 6418144"/>
              <a:gd name="connsiteY6" fmla="*/ 4697917 h 4697917"/>
              <a:gd name="connsiteX7" fmla="*/ 0 w 6418144"/>
              <a:gd name="connsiteY7" fmla="*/ 4697917 h 4697917"/>
              <a:gd name="connsiteX8" fmla="*/ 0 w 6418144"/>
              <a:gd name="connsiteY8" fmla="*/ 2548072 h 4697917"/>
              <a:gd name="connsiteX9" fmla="*/ 0 w 6418144"/>
              <a:gd name="connsiteY9" fmla="*/ 2416871 h 46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8144" h="4697917">
                <a:moveTo>
                  <a:pt x="0" y="0"/>
                </a:moveTo>
                <a:lnTo>
                  <a:pt x="6418143" y="0"/>
                </a:lnTo>
                <a:lnTo>
                  <a:pt x="6418143" y="2416871"/>
                </a:lnTo>
                <a:lnTo>
                  <a:pt x="6418144" y="2416871"/>
                </a:lnTo>
                <a:lnTo>
                  <a:pt x="6418144" y="4697917"/>
                </a:lnTo>
                <a:lnTo>
                  <a:pt x="3466044" y="4697917"/>
                </a:lnTo>
                <a:lnTo>
                  <a:pt x="3293720" y="4697917"/>
                </a:lnTo>
                <a:lnTo>
                  <a:pt x="0" y="4697917"/>
                </a:lnTo>
                <a:lnTo>
                  <a:pt x="0" y="2548072"/>
                </a:lnTo>
                <a:lnTo>
                  <a:pt x="0" y="2416871"/>
                </a:lnTo>
                <a:close/>
              </a:path>
            </a:pathLst>
          </a:custGeom>
          <a:solidFill>
            <a:srgbClr val="F1F1F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defRPr sz="100">
                <a:solidFill>
                  <a:schemeClr val="bg1"/>
                </a:solidFill>
                <a:latin typeface="Calibri" panose="020F0502020204030204" pitchFamily="34" charset="0"/>
              </a:defRPr>
            </a:lvl1pPr>
          </a:lstStyle>
          <a:p>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atin typeface="Calibri" panose="020F0502020204030204" pitchFamily="34" charset="0"/>
              </a:defRPr>
            </a:lvl1pPr>
          </a:lstStyle>
          <a:p>
            <a:pPr>
              <a:defRPr/>
            </a:pPr>
            <a:r>
              <a:rPr lang="en-US" dirty="0"/>
              <a:t> </a:t>
            </a:r>
            <a:fld id="{DE0CD65C-5600-3243-B8FF-DA4DAD8CA31A}" type="slidenum">
              <a:rPr lang="en-US" smtClean="0"/>
              <a:pPr>
                <a:defRPr/>
              </a:pPr>
              <a:t>‹nr.›</a:t>
            </a:fld>
            <a:endParaRPr lang="en-US" dirty="0"/>
          </a:p>
        </p:txBody>
      </p:sp>
      <p:sp>
        <p:nvSpPr>
          <p:cNvPr id="62" name="Title 10"/>
          <p:cNvSpPr>
            <a:spLocks noGrp="1"/>
          </p:cNvSpPr>
          <p:nvPr>
            <p:ph type="title"/>
          </p:nvPr>
        </p:nvSpPr>
        <p:spPr>
          <a:xfrm>
            <a:off x="539497" y="507397"/>
            <a:ext cx="1477565" cy="2047210"/>
          </a:xfrm>
        </p:spPr>
        <p:txBody>
          <a:bodyPr/>
          <a:lstStyle>
            <a:lvl1pPr algn="l">
              <a:defRPr sz="1800">
                <a:latin typeface="Calibri" panose="020F0502020204030204" pitchFamily="34" charset="0"/>
              </a:defRPr>
            </a:lvl1pPr>
          </a:lstStyle>
          <a:p>
            <a:r>
              <a:rPr lang="en-US" dirty="0"/>
              <a:t>Click to edit Master title style</a:t>
            </a:r>
          </a:p>
        </p:txBody>
      </p:sp>
      <p:sp>
        <p:nvSpPr>
          <p:cNvPr id="63" name="Text Placeholder 9"/>
          <p:cNvSpPr>
            <a:spLocks noGrp="1"/>
          </p:cNvSpPr>
          <p:nvPr>
            <p:ph type="body" sz="quarter" idx="13"/>
          </p:nvPr>
        </p:nvSpPr>
        <p:spPr>
          <a:xfrm>
            <a:off x="539497" y="1943101"/>
            <a:ext cx="1477565" cy="611506"/>
          </a:xfrm>
        </p:spPr>
        <p:txBody>
          <a:bodyPr tIns="0"/>
          <a:lstStyle>
            <a:lvl1pPr marL="0" indent="0" algn="l">
              <a:lnSpc>
                <a:spcPct val="100000"/>
              </a:lnSpc>
              <a:spcBef>
                <a:spcPts val="0"/>
              </a:spcBef>
              <a:spcAft>
                <a:spcPts val="0"/>
              </a:spcAft>
              <a:buFont typeface="Arial" panose="020B0604020202020204" pitchFamily="34" charset="0"/>
              <a:buNone/>
              <a:defRPr sz="1200">
                <a:solidFill>
                  <a:srgbClr val="6D6E71"/>
                </a:solidFill>
                <a:latin typeface="Calibri" panose="020F0502020204030204" pitchFamily="34" charset="0"/>
                <a:cs typeface="Segoe UI Light" panose="020B0502040204020203" pitchFamily="34" charset="0"/>
              </a:defRPr>
            </a:lvl1pPr>
            <a:lvl2pPr marL="233362" indent="0">
              <a:buFont typeface="Arial" panose="020B0604020202020204" pitchFamily="34" charset="0"/>
              <a:buNone/>
              <a:defRPr/>
            </a:lvl2pPr>
            <a:lvl3pPr marL="457200" indent="0">
              <a:buNone/>
              <a:defRPr/>
            </a:lvl3pPr>
            <a:lvl4pPr marL="690562" indent="0">
              <a:buNone/>
              <a:defRPr/>
            </a:lvl4pPr>
            <a:lvl5pPr marL="0" indent="0">
              <a:buFont typeface="Arial" panose="020B0604020202020204" pitchFamily="34" charset="0"/>
              <a:buNone/>
              <a:defRPr/>
            </a:lvl5pPr>
          </a:lstStyle>
          <a:p>
            <a:pPr lvl="0"/>
            <a:r>
              <a:rPr lang="en-US" dirty="0"/>
              <a:t>Click to edit Master text styles</a:t>
            </a:r>
          </a:p>
        </p:txBody>
      </p:sp>
      <p:sp>
        <p:nvSpPr>
          <p:cNvPr id="39" name="Content Placeholder 7"/>
          <p:cNvSpPr>
            <a:spLocks noGrp="1"/>
          </p:cNvSpPr>
          <p:nvPr>
            <p:ph sz="quarter" idx="17" hasCustomPrompt="1"/>
          </p:nvPr>
        </p:nvSpPr>
        <p:spPr>
          <a:xfrm>
            <a:off x="539497" y="3055471"/>
            <a:ext cx="1477562" cy="2149845"/>
          </a:xfrm>
        </p:spPr>
        <p:txBody>
          <a:bodyPr/>
          <a:lstStyle>
            <a:lvl1pPr algn="l">
              <a:spcAft>
                <a:spcPts val="400"/>
              </a:spcAft>
              <a:defRPr sz="900" kern="0" spc="0">
                <a:latin typeface="Calibri" panose="020F0502020204030204" pitchFamily="34" charset="0"/>
              </a:defRPr>
            </a:lvl1pPr>
            <a:lvl2pPr algn="l">
              <a:spcAft>
                <a:spcPts val="400"/>
              </a:spcAft>
              <a:defRPr sz="800" kern="0" spc="0">
                <a:latin typeface="Calibri" panose="020F0502020204030204" pitchFamily="34" charset="0"/>
              </a:defRPr>
            </a:lvl2pPr>
            <a:lvl3pPr algn="l">
              <a:spcAft>
                <a:spcPts val="400"/>
              </a:spcAft>
              <a:defRPr sz="700" kern="0" spc="0">
                <a:latin typeface="Calibri" panose="020F0502020204030204" pitchFamily="34" charset="0"/>
              </a:defRPr>
            </a:lvl3pPr>
            <a:lvl4pPr algn="l">
              <a:spcAft>
                <a:spcPts val="400"/>
              </a:spcAft>
              <a:defRPr sz="600" kern="0" spc="0">
                <a:latin typeface="Calibri" panose="020F0502020204030204" pitchFamily="34" charset="0"/>
              </a:defRPr>
            </a:lvl4pPr>
            <a:lvl5pPr algn="l">
              <a:spcAft>
                <a:spcPts val="400"/>
              </a:spcAft>
              <a:defRPr sz="900" kern="0" spc="0">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Paragraph</a:t>
            </a:r>
          </a:p>
        </p:txBody>
      </p:sp>
      <p:sp>
        <p:nvSpPr>
          <p:cNvPr id="24" name="Picture Placeholder 11"/>
          <p:cNvSpPr>
            <a:spLocks noGrp="1"/>
          </p:cNvSpPr>
          <p:nvPr>
            <p:ph type="pic" sz="quarter" idx="36"/>
          </p:nvPr>
        </p:nvSpPr>
        <p:spPr>
          <a:xfrm>
            <a:off x="2430320" y="4742054"/>
            <a:ext cx="5930219" cy="9144"/>
          </a:xfrm>
          <a:solidFill>
            <a:srgbClr val="D1D3D4"/>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25" name="Content Placeholder 4"/>
          <p:cNvSpPr>
            <a:spLocks noGrp="1"/>
          </p:cNvSpPr>
          <p:nvPr>
            <p:ph sz="quarter" idx="37" hasCustomPrompt="1"/>
          </p:nvPr>
        </p:nvSpPr>
        <p:spPr>
          <a:xfrm>
            <a:off x="2429035" y="1184470"/>
            <a:ext cx="5932788" cy="3491393"/>
          </a:xfrm>
        </p:spPr>
        <p:txBody>
          <a:bodyPr anchor="ctr"/>
          <a:lstStyle>
            <a:lvl1pPr marL="0" indent="0" algn="ctr">
              <a:buNone/>
              <a:defRPr>
                <a:latin typeface="Calibri" panose="020F0502020204030204" pitchFamily="34" charset="0"/>
              </a:defRPr>
            </a:lvl1pPr>
          </a:lstStyle>
          <a:p>
            <a:pPr lvl="0"/>
            <a:r>
              <a:rPr lang="en-US" dirty="0"/>
              <a:t>Chart and Table</a:t>
            </a:r>
          </a:p>
        </p:txBody>
      </p:sp>
      <p:sp>
        <p:nvSpPr>
          <p:cNvPr id="26" name="Text Placeholder 6"/>
          <p:cNvSpPr>
            <a:spLocks noGrp="1"/>
          </p:cNvSpPr>
          <p:nvPr>
            <p:ph type="body" sz="quarter" idx="45" hasCustomPrompt="1"/>
          </p:nvPr>
        </p:nvSpPr>
        <p:spPr>
          <a:xfrm>
            <a:off x="2429035" y="4817388"/>
            <a:ext cx="4384461" cy="137160"/>
          </a:xfrm>
        </p:spPr>
        <p:txBody>
          <a:bodyPr/>
          <a:lstStyle>
            <a:lvl1pPr marL="0" indent="0">
              <a:buFont typeface="Arial" panose="020B0604020202020204" pitchFamily="34" charset="0"/>
              <a:buNone/>
              <a:defRPr sz="700">
                <a:solidFill>
                  <a:srgbClr val="808285"/>
                </a:solidFill>
                <a:latin typeface="Calibri" panose="020F0502020204030204" pitchFamily="34" charset="0"/>
              </a:defRPr>
            </a:lvl1pPr>
          </a:lstStyle>
          <a:p>
            <a:pPr lvl="0"/>
            <a:r>
              <a:rPr lang="en-US" dirty="0"/>
              <a:t>Source:</a:t>
            </a:r>
          </a:p>
        </p:txBody>
      </p:sp>
      <p:sp>
        <p:nvSpPr>
          <p:cNvPr id="27" name="Text Placeholder 6"/>
          <p:cNvSpPr>
            <a:spLocks noGrp="1"/>
          </p:cNvSpPr>
          <p:nvPr>
            <p:ph type="body" sz="quarter" idx="46" hasCustomPrompt="1"/>
          </p:nvPr>
        </p:nvSpPr>
        <p:spPr>
          <a:xfrm>
            <a:off x="6816777" y="4817388"/>
            <a:ext cx="1545046" cy="137160"/>
          </a:xfrm>
        </p:spPr>
        <p:txBody>
          <a:bodyPr/>
          <a:lstStyle>
            <a:lvl1pPr marL="0" indent="0" algn="r">
              <a:buFont typeface="Arial" panose="020B0604020202020204" pitchFamily="34" charset="0"/>
              <a:buNone/>
              <a:defRPr sz="700">
                <a:solidFill>
                  <a:srgbClr val="808285"/>
                </a:solidFill>
                <a:latin typeface="Calibri" panose="020F0502020204030204" pitchFamily="34" charset="0"/>
              </a:defRPr>
            </a:lvl1pPr>
          </a:lstStyle>
          <a:p>
            <a:pPr lvl="0"/>
            <a:r>
              <a:rPr lang="en-US" dirty="0"/>
              <a:t>n=</a:t>
            </a:r>
          </a:p>
        </p:txBody>
      </p:sp>
      <p:sp>
        <p:nvSpPr>
          <p:cNvPr id="28" name="Picture Placeholder 11"/>
          <p:cNvSpPr>
            <a:spLocks noGrp="1"/>
          </p:cNvSpPr>
          <p:nvPr>
            <p:ph type="pic" sz="quarter" idx="35"/>
          </p:nvPr>
        </p:nvSpPr>
        <p:spPr>
          <a:xfrm>
            <a:off x="2430320" y="1109135"/>
            <a:ext cx="5930219" cy="9144"/>
          </a:xfrm>
          <a:solidFill>
            <a:srgbClr val="A7A9AC"/>
          </a:solidFill>
        </p:spPr>
        <p:txBody>
          <a:bodyPr/>
          <a:lstStyle>
            <a:lvl1pPr marL="0" indent="0">
              <a:buFont typeface="Arial" panose="020B0604020202020204" pitchFamily="34" charset="0"/>
              <a:buNone/>
              <a:defRPr sz="100">
                <a:solidFill>
                  <a:schemeClr val="bg1"/>
                </a:solidFill>
                <a:latin typeface="Calibri" panose="020F0502020204030204" pitchFamily="34" charset="0"/>
              </a:defRPr>
            </a:lvl1pPr>
          </a:lstStyle>
          <a:p>
            <a:endParaRPr lang="en-US" dirty="0"/>
          </a:p>
        </p:txBody>
      </p:sp>
      <p:sp>
        <p:nvSpPr>
          <p:cNvPr id="36" name="Text Placeholder 10"/>
          <p:cNvSpPr>
            <a:spLocks noGrp="1"/>
          </p:cNvSpPr>
          <p:nvPr>
            <p:ph type="body" sz="quarter" idx="44"/>
          </p:nvPr>
        </p:nvSpPr>
        <p:spPr>
          <a:xfrm>
            <a:off x="2429035" y="775498"/>
            <a:ext cx="5932788" cy="267446"/>
          </a:xfrm>
        </p:spPr>
        <p:txBody>
          <a:bodyPr tIns="0" bIns="0" anchor="b"/>
          <a:lstStyle>
            <a:lvl1pPr marL="0" indent="0">
              <a:lnSpc>
                <a:spcPct val="100000"/>
              </a:lnSpc>
              <a:spcBef>
                <a:spcPts val="0"/>
              </a:spcBef>
              <a:spcAft>
                <a:spcPts val="0"/>
              </a:spcAft>
              <a:buNone/>
              <a:defRPr sz="1050" cap="all" baseline="0">
                <a:solidFill>
                  <a:srgbClr val="414042"/>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5237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0.xml"/><Relationship Id="rId7" Type="http://schemas.openxmlformats.org/officeDocument/2006/relationships/image" Target="../media/image1.emf"/><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image" Target="../media/image10.png"/><Relationship Id="rId5" Type="http://schemas.openxmlformats.org/officeDocument/2006/relationships/theme" Target="../theme/theme10.xml"/><Relationship Id="rId4" Type="http://schemas.openxmlformats.org/officeDocument/2006/relationships/slideLayout" Target="../slideLayouts/slideLayout151.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image" Target="../media/image1.emf"/><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image" Target="../media/image2.png"/><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41" Type="http://schemas.openxmlformats.org/officeDocument/2006/relationships/image" Target="../media/image4.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theme" Target="../theme/theme11.xml"/><Relationship Id="rId40" Type="http://schemas.openxmlformats.org/officeDocument/2006/relationships/image" Target="../media/image3.png"/><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image" Target="../media/image1.emf"/><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image" Target="../media/image4.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image" Target="../media/image3.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e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7.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image" Target="../media/image4.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4.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3.png"/><Relationship Id="rId5" Type="http://schemas.openxmlformats.org/officeDocument/2006/relationships/slideLayout" Target="../slideLayouts/slideLayout53.xml"/><Relationship Id="rId10"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8.xml"/><Relationship Id="rId7" Type="http://schemas.openxmlformats.org/officeDocument/2006/relationships/image" Target="../media/image7.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5.xml"/><Relationship Id="rId5" Type="http://schemas.openxmlformats.org/officeDocument/2006/relationships/slideLayout" Target="../slideLayouts/slideLayout60.xml"/><Relationship Id="rId10" Type="http://schemas.openxmlformats.org/officeDocument/2006/relationships/image" Target="../media/image4.png"/><Relationship Id="rId4" Type="http://schemas.openxmlformats.org/officeDocument/2006/relationships/slideLayout" Target="../slideLayouts/slideLayout59.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4.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3.png"/><Relationship Id="rId5" Type="http://schemas.openxmlformats.org/officeDocument/2006/relationships/slideLayout" Target="../slideLayouts/slideLayout65.xml"/><Relationship Id="rId10" Type="http://schemas.openxmlformats.org/officeDocument/2006/relationships/image" Target="../media/image1.emf"/><Relationship Id="rId4" Type="http://schemas.openxmlformats.org/officeDocument/2006/relationships/slideLayout" Target="../slideLayouts/slideLayout64.xml"/><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image" Target="../media/image1.emf"/><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7.png"/><Relationship Id="rId5"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image" Target="../media/image7.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image" Target="../media/image4.png"/><Relationship Id="rId4" Type="http://schemas.openxmlformats.org/officeDocument/2006/relationships/slideLayout" Target="../slideLayouts/slideLayout75.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76" Type="http://schemas.openxmlformats.org/officeDocument/2006/relationships/image" Target="../media/image4.png"/><Relationship Id="rId7" Type="http://schemas.openxmlformats.org/officeDocument/2006/relationships/slideLayout" Target="../slideLayouts/slideLayout83.xml"/><Relationship Id="rId71" Type="http://schemas.openxmlformats.org/officeDocument/2006/relationships/slideLayout" Target="../slideLayouts/slideLayout14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66" Type="http://schemas.openxmlformats.org/officeDocument/2006/relationships/slideLayout" Target="../slideLayouts/slideLayout142.xml"/><Relationship Id="rId74" Type="http://schemas.openxmlformats.org/officeDocument/2006/relationships/image" Target="../media/image1.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61" Type="http://schemas.openxmlformats.org/officeDocument/2006/relationships/slideLayout" Target="../slideLayouts/slideLayout137.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image" Target="../media/image7.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theme" Target="../theme/theme9.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slideLayout" Target="../slideLayouts/slideLayout14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image" Target="../media/image3.png"/><Relationship Id="rId1" Type="http://schemas.openxmlformats.org/officeDocument/2006/relationships/slideLayout" Target="../slideLayouts/slideLayout77.xml"/><Relationship Id="rId6"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6">
            <a:extLst>
              <a:ext uri="{FF2B5EF4-FFF2-40B4-BE49-F238E27FC236}">
                <a16:creationId xmlns:a16="http://schemas.microsoft.com/office/drawing/2014/main" xmlns="" id="{F6F75307-A765-4619-BEF2-E3099A08344B}"/>
              </a:ext>
            </a:extLst>
          </p:cNvPr>
          <p:cNvPicPr>
            <a:picLocks noChangeAspect="1"/>
          </p:cNvPicPr>
          <p:nvPr userDrawn="1"/>
        </p:nvPicPr>
        <p:blipFill>
          <a:blip r:embed="rId8"/>
          <a:stretch>
            <a:fillRect/>
          </a:stretch>
        </p:blipFill>
        <p:spPr>
          <a:xfrm>
            <a:off x="6834402" y="146738"/>
            <a:ext cx="1051173" cy="180000"/>
          </a:xfrm>
          <a:prstGeom prst="rect">
            <a:avLst/>
          </a:prstGeom>
        </p:spPr>
      </p:pic>
      <p:pic>
        <p:nvPicPr>
          <p:cNvPr id="9" name="Picture 9">
            <a:extLst>
              <a:ext uri="{FF2B5EF4-FFF2-40B4-BE49-F238E27FC236}">
                <a16:creationId xmlns:a16="http://schemas.microsoft.com/office/drawing/2014/main" xmlns="" id="{55A9E78B-497D-49B9-8ACC-075DFB6D0CE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297693"/>
      </p:ext>
    </p:extLst>
  </p:cSld>
  <p:clrMap bg1="lt1" tx1="dk1" bg2="lt2" tx2="dk2" accent1="accent1" accent2="accent2" accent3="accent3" accent4="accent4" accent5="accent5" accent6="accent6" hlink="hlink" folHlink="folHlink"/>
  <p:sldLayoutIdLst>
    <p:sldLayoutId id="2147485523" r:id="rId1"/>
    <p:sldLayoutId id="2147485547" r:id="rId2"/>
    <p:sldLayoutId id="2147485548" r:id="rId3"/>
    <p:sldLayoutId id="2147485549" r:id="rId4"/>
    <p:sldLayoutId id="2147485550" r:id="rId5"/>
    <p:sldLayoutId id="2147485551" r:id="rId6"/>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10"/>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1"/>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pic>
        <p:nvPicPr>
          <p:cNvPr id="8"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idx="1"/>
          </p:nvPr>
        </p:nvSpPr>
        <p:spPr bwMode="auto">
          <a:xfrm>
            <a:off x="539495" y="1583531"/>
            <a:ext cx="8064755"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9" name="Title Placeholder 2"/>
          <p:cNvSpPr>
            <a:spLocks noGrp="1"/>
          </p:cNvSpPr>
          <p:nvPr>
            <p:ph type="title"/>
          </p:nvPr>
        </p:nvSpPr>
        <p:spPr bwMode="auto">
          <a:xfrm>
            <a:off x="539495" y="576072"/>
            <a:ext cx="8064755"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10" name="Picture 9">
            <a:extLst>
              <a:ext uri="{FF2B5EF4-FFF2-40B4-BE49-F238E27FC236}">
                <a16:creationId xmlns:a16="http://schemas.microsoft.com/office/drawing/2014/main" xmlns="" id="{83659BDB-E43F-4A15-81F2-20B83A7721D4}"/>
              </a:ext>
            </a:extLst>
          </p:cNvPr>
          <p:cNvPicPr>
            <a:picLocks noChangeAspect="1"/>
          </p:cNvPicPr>
          <p:nvPr userDrawn="1"/>
        </p:nvPicPr>
        <p:blipFill>
          <a:blip r:embed="rId7"/>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4111081922"/>
      </p:ext>
    </p:extLst>
  </p:cSld>
  <p:clrMap bg1="lt1" tx1="dk1" bg2="lt2" tx2="dk2" accent1="accent1" accent2="accent2" accent3="accent3" accent4="accent4" accent5="accent5" accent6="accent6" hlink="hlink" folHlink="folHlink"/>
  <p:sldLayoutIdLst>
    <p:sldLayoutId id="2147485815" r:id="rId1"/>
    <p:sldLayoutId id="2147485816" r:id="rId2"/>
    <p:sldLayoutId id="2147485817" r:id="rId3"/>
    <p:sldLayoutId id="2147485818" r:id="rId4"/>
  </p:sldLayoutIdLst>
  <p:hf hd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8"/>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9"/>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40">
          <p15:clr>
            <a:srgbClr val="5ACBF0"/>
          </p15:clr>
        </p15:guide>
        <p15:guide id="2" orient="horz" pos="984">
          <p15:clr>
            <a:srgbClr val="5ACBF0"/>
          </p15:clr>
        </p15:guide>
        <p15:guide id="3" pos="2880">
          <p15:clr>
            <a:srgbClr val="5ACBF0"/>
          </p15:clr>
        </p15:guide>
        <p15:guide id="4" pos="5420">
          <p15:clr>
            <a:srgbClr val="5ACBF0"/>
          </p15:clr>
        </p15:guide>
        <p15:guide id="5" orient="horz" pos="3115">
          <p15:clr>
            <a:srgbClr val="5ACBF0"/>
          </p15:clr>
        </p15:guide>
        <p15:guide id="6" orient="horz" pos="371">
          <p15:clr>
            <a:srgbClr val="5ACBF0"/>
          </p15:clr>
        </p15:guide>
        <p15:guide id="7" orient="horz" pos="757">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68919"/>
            <a:ext cx="8065008" cy="33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8" name="Picture 9"/>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1D05032-2193-4D85-B396-C7667CF490AD}"/>
              </a:ext>
            </a:extLst>
          </p:cNvPr>
          <p:cNvPicPr>
            <a:picLocks noChangeAspect="1"/>
          </p:cNvPicPr>
          <p:nvPr userDrawn="1"/>
        </p:nvPicPr>
        <p:blipFill>
          <a:blip r:embed="rId39"/>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1090411746"/>
      </p:ext>
    </p:extLst>
  </p:cSld>
  <p:clrMap bg1="lt1" tx1="dk1" bg2="lt2" tx2="dk2" accent1="accent1" accent2="accent2" accent3="accent3" accent4="accent4" accent5="accent5" accent6="accent6" hlink="hlink" folHlink="folHlink"/>
  <p:sldLayoutIdLst>
    <p:sldLayoutId id="2147485820" r:id="rId1"/>
    <p:sldLayoutId id="2147485821" r:id="rId2"/>
    <p:sldLayoutId id="2147485822" r:id="rId3"/>
    <p:sldLayoutId id="2147485823" r:id="rId4"/>
    <p:sldLayoutId id="2147485824" r:id="rId5"/>
    <p:sldLayoutId id="2147485825" r:id="rId6"/>
    <p:sldLayoutId id="2147485826" r:id="rId7"/>
    <p:sldLayoutId id="2147485827" r:id="rId8"/>
    <p:sldLayoutId id="2147485828" r:id="rId9"/>
    <p:sldLayoutId id="2147485829" r:id="rId10"/>
    <p:sldLayoutId id="2147485830" r:id="rId11"/>
    <p:sldLayoutId id="2147485831" r:id="rId12"/>
    <p:sldLayoutId id="2147485832" r:id="rId13"/>
    <p:sldLayoutId id="2147485833" r:id="rId14"/>
    <p:sldLayoutId id="2147485834" r:id="rId15"/>
    <p:sldLayoutId id="2147485835" r:id="rId16"/>
    <p:sldLayoutId id="2147485836" r:id="rId17"/>
    <p:sldLayoutId id="2147485837" r:id="rId18"/>
    <p:sldLayoutId id="2147485838" r:id="rId19"/>
    <p:sldLayoutId id="2147485839" r:id="rId20"/>
    <p:sldLayoutId id="2147485840" r:id="rId21"/>
    <p:sldLayoutId id="2147485841" r:id="rId22"/>
    <p:sldLayoutId id="2147485842" r:id="rId23"/>
    <p:sldLayoutId id="2147485843" r:id="rId24"/>
    <p:sldLayoutId id="2147485844" r:id="rId25"/>
    <p:sldLayoutId id="2147485845" r:id="rId26"/>
    <p:sldLayoutId id="2147485846" r:id="rId27"/>
    <p:sldLayoutId id="2147485847" r:id="rId28"/>
    <p:sldLayoutId id="2147485848" r:id="rId29"/>
    <p:sldLayoutId id="2147485849" r:id="rId30"/>
    <p:sldLayoutId id="2147485850" r:id="rId31"/>
    <p:sldLayoutId id="2147485851" r:id="rId32"/>
    <p:sldLayoutId id="2147485852" r:id="rId33"/>
    <p:sldLayoutId id="2147485853" r:id="rId34"/>
    <p:sldLayoutId id="2147485854" r:id="rId35"/>
    <p:sldLayoutId id="2147485855" r:id="rId36"/>
  </p:sldLayoutIdLst>
  <p:hf hd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40"/>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41"/>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5ACBF0"/>
          </p15:clr>
        </p15:guide>
        <p15:guide id="2" orient="horz" pos="984">
          <p15:clr>
            <a:srgbClr val="5ACBF0"/>
          </p15:clr>
        </p15:guide>
        <p15:guide id="3" pos="340">
          <p15:clr>
            <a:srgbClr val="5ACBF0"/>
          </p15:clr>
        </p15:guide>
        <p15:guide id="4" pos="5420">
          <p15:clr>
            <a:srgbClr val="5ACBF0"/>
          </p15:clr>
        </p15:guide>
        <p15:guide id="5" orient="horz" pos="3115">
          <p15:clr>
            <a:srgbClr val="5ACBF0"/>
          </p15:clr>
        </p15:guide>
        <p15:guide id="6" orient="horz" pos="757">
          <p15:clr>
            <a:srgbClr val="5ACBF0"/>
          </p15:clr>
        </p15:guide>
        <p15:guide id="7" orient="horz" pos="349">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6">
            <a:extLst>
              <a:ext uri="{FF2B5EF4-FFF2-40B4-BE49-F238E27FC236}">
                <a16:creationId xmlns:a16="http://schemas.microsoft.com/office/drawing/2014/main" xmlns="" id="{206DE93E-988C-4FEB-A1F9-8A43CEB69916}"/>
              </a:ext>
            </a:extLst>
          </p:cNvPr>
          <p:cNvPicPr>
            <a:picLocks noChangeAspect="1"/>
          </p:cNvPicPr>
          <p:nvPr userDrawn="1"/>
        </p:nvPicPr>
        <p:blipFill>
          <a:blip r:embed="rId34"/>
          <a:stretch>
            <a:fillRect/>
          </a:stretch>
        </p:blipFill>
        <p:spPr>
          <a:xfrm>
            <a:off x="6834402" y="146738"/>
            <a:ext cx="1051173" cy="180000"/>
          </a:xfrm>
          <a:prstGeom prst="rect">
            <a:avLst/>
          </a:prstGeom>
        </p:spPr>
      </p:pic>
      <p:pic>
        <p:nvPicPr>
          <p:cNvPr id="9" name="Picture 9">
            <a:extLst>
              <a:ext uri="{FF2B5EF4-FFF2-40B4-BE49-F238E27FC236}">
                <a16:creationId xmlns:a16="http://schemas.microsoft.com/office/drawing/2014/main" xmlns="" id="{A9BDF4BE-8BD7-4D3D-94E9-1505E1B2443A}"/>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899529"/>
      </p:ext>
    </p:extLst>
  </p:cSld>
  <p:clrMap bg1="lt1" tx1="dk1" bg2="lt2" tx2="dk2" accent1="accent1" accent2="accent2" accent3="accent3" accent4="accent4" accent5="accent5" accent6="accent6" hlink="hlink" folHlink="folHlink"/>
  <p:sldLayoutIdLst>
    <p:sldLayoutId id="2147485559" r:id="rId1"/>
    <p:sldLayoutId id="2147485561" r:id="rId2"/>
    <p:sldLayoutId id="2147485562"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 id="2147485534" r:id="rId13"/>
    <p:sldLayoutId id="2147485535" r:id="rId14"/>
    <p:sldLayoutId id="2147485536" r:id="rId15"/>
    <p:sldLayoutId id="2147485537" r:id="rId16"/>
    <p:sldLayoutId id="2147485538" r:id="rId17"/>
    <p:sldLayoutId id="2147485540" r:id="rId18"/>
    <p:sldLayoutId id="2147485541" r:id="rId19"/>
    <p:sldLayoutId id="2147485542" r:id="rId20"/>
    <p:sldLayoutId id="2147485564" r:id="rId21"/>
    <p:sldLayoutId id="2147485565" r:id="rId22"/>
    <p:sldLayoutId id="2147485566" r:id="rId23"/>
    <p:sldLayoutId id="2147485567" r:id="rId24"/>
    <p:sldLayoutId id="2147485568" r:id="rId25"/>
    <p:sldLayoutId id="2147485571" r:id="rId26"/>
    <p:sldLayoutId id="2147485572" r:id="rId27"/>
    <p:sldLayoutId id="2147485573" r:id="rId28"/>
    <p:sldLayoutId id="2147485574" r:id="rId29"/>
    <p:sldLayoutId id="2147485577" r:id="rId30"/>
    <p:sldLayoutId id="2147485578" r:id="rId31"/>
    <p:sldLayoutId id="2147485579" r:id="rId32"/>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36"/>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37"/>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A5109B0D-FE24-42ED-9703-638627609A37}"/>
              </a:ext>
            </a:extLst>
          </p:cNvPr>
          <p:cNvPicPr>
            <a:picLocks noChangeAspect="1"/>
          </p:cNvPicPr>
          <p:nvPr userDrawn="1"/>
        </p:nvPicPr>
        <p:blipFill>
          <a:blip r:embed="rId13"/>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1287381216"/>
      </p:ext>
    </p:extLst>
  </p:cSld>
  <p:clrMap bg1="lt1" tx1="dk1" bg2="lt2" tx2="dk2" accent1="accent1" accent2="accent2" accent3="accent3" accent4="accent4" accent5="accent5" accent6="accent6" hlink="hlink" folHlink="folHlink"/>
  <p:sldLayoutIdLst>
    <p:sldLayoutId id="2147485593" r:id="rId1"/>
    <p:sldLayoutId id="2147485595" r:id="rId2"/>
    <p:sldLayoutId id="2147485596" r:id="rId3"/>
    <p:sldLayoutId id="2147485597" r:id="rId4"/>
    <p:sldLayoutId id="2147485598" r:id="rId5"/>
    <p:sldLayoutId id="2147485599" r:id="rId6"/>
    <p:sldLayoutId id="2147485594" r:id="rId7"/>
    <p:sldLayoutId id="2147485600" r:id="rId8"/>
    <p:sldLayoutId id="2147485601" r:id="rId9"/>
    <p:sldLayoutId id="2147485602" r:id="rId10"/>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14"/>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5"/>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BFC096DA-DE35-424E-A351-8A96422F0F9D}"/>
              </a:ext>
            </a:extLst>
          </p:cNvPr>
          <p:cNvPicPr>
            <a:picLocks noChangeAspect="1"/>
          </p:cNvPicPr>
          <p:nvPr userDrawn="1"/>
        </p:nvPicPr>
        <p:blipFill>
          <a:blip r:embed="rId10"/>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320815377"/>
      </p:ext>
    </p:extLst>
  </p:cSld>
  <p:clrMap bg1="lt1" tx1="dk1" bg2="lt2" tx2="dk2" accent1="accent1" accent2="accent2" accent3="accent3" accent4="accent4" accent5="accent5" accent6="accent6" hlink="hlink" folHlink="folHlink"/>
  <p:sldLayoutIdLst>
    <p:sldLayoutId id="2147485618" r:id="rId1"/>
    <p:sldLayoutId id="2147485619" r:id="rId2"/>
    <p:sldLayoutId id="2147485620" r:id="rId3"/>
    <p:sldLayoutId id="2147485621" r:id="rId4"/>
    <p:sldLayoutId id="2147485622" r:id="rId5"/>
    <p:sldLayoutId id="2147485623" r:id="rId6"/>
    <p:sldLayoutId id="2147485624" r:id="rId7"/>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11"/>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2"/>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1DFB1334-395E-476A-A1E7-4D326B91B883}"/>
              </a:ext>
            </a:extLst>
          </p:cNvPr>
          <p:cNvPicPr>
            <a:picLocks noChangeAspect="1"/>
          </p:cNvPicPr>
          <p:nvPr userDrawn="1"/>
        </p:nvPicPr>
        <p:blipFill>
          <a:blip r:embed="rId8"/>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66463532"/>
      </p:ext>
    </p:extLst>
  </p:cSld>
  <p:clrMap bg1="lt1" tx1="dk1" bg2="lt2" tx2="dk2" accent1="accent1" accent2="accent2" accent3="accent3" accent4="accent4" accent5="accent5" accent6="accent6" hlink="hlink" folHlink="folHlink"/>
  <p:sldLayoutIdLst>
    <p:sldLayoutId id="2147485627" r:id="rId1"/>
    <p:sldLayoutId id="2147485628" r:id="rId2"/>
    <p:sldLayoutId id="2147485629" r:id="rId3"/>
    <p:sldLayoutId id="2147485630" r:id="rId4"/>
    <p:sldLayoutId id="2147485631" r:id="rId5"/>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9"/>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0"/>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b="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CFA72488-A8BC-434E-A735-02619D17FF61}"/>
              </a:ext>
            </a:extLst>
          </p:cNvPr>
          <p:cNvPicPr>
            <a:picLocks noChangeAspect="1"/>
          </p:cNvPicPr>
          <p:nvPr userDrawn="1"/>
        </p:nvPicPr>
        <p:blipFill>
          <a:blip r:embed="rId10"/>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4060817404"/>
      </p:ext>
    </p:extLst>
  </p:cSld>
  <p:clrMap bg1="lt1" tx1="dk1" bg2="lt2" tx2="dk2" accent1="accent1" accent2="accent2" accent3="accent3" accent4="accent4" accent5="accent5" accent6="accent6" hlink="hlink" folHlink="folHlink"/>
  <p:sldLayoutIdLst>
    <p:sldLayoutId id="2147485633" r:id="rId1"/>
    <p:sldLayoutId id="2147485634" r:id="rId2"/>
    <p:sldLayoutId id="2147485635" r:id="rId3"/>
    <p:sldLayoutId id="2147485636" r:id="rId4"/>
    <p:sldLayoutId id="2147485637" r:id="rId5"/>
    <p:sldLayoutId id="2147485638" r:id="rId6"/>
    <p:sldLayoutId id="2147485639" r:id="rId7"/>
  </p:sldLayoutIdLst>
  <p:hf hdr="0" ftr="0" dt="0"/>
  <p:txStyles>
    <p:titleStyle>
      <a:lvl1pPr algn="l" defTabSz="809625" rtl="0" eaLnBrk="1" fontAlgn="base" hangingPunct="1">
        <a:spcBef>
          <a:spcPct val="0"/>
        </a:spcBef>
        <a:spcAft>
          <a:spcPct val="0"/>
        </a:spcAft>
        <a:defRPr sz="2000" b="0"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11"/>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2"/>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269609F0-E187-4687-A257-2B16B77505B5}"/>
              </a:ext>
            </a:extLst>
          </p:cNvPr>
          <p:cNvPicPr>
            <a:picLocks noChangeAspect="1"/>
          </p:cNvPicPr>
          <p:nvPr userDrawn="1"/>
        </p:nvPicPr>
        <p:blipFill>
          <a:blip r:embed="rId7"/>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1360529172"/>
      </p:ext>
    </p:extLst>
  </p:cSld>
  <p:clrMap bg1="lt1" tx1="dk1" bg2="lt2" tx2="dk2" accent1="accent1" accent2="accent2" accent3="accent3" accent4="accent4" accent5="accent5" accent6="accent6" hlink="hlink" folHlink="folHlink"/>
  <p:sldLayoutIdLst>
    <p:sldLayoutId id="2147485642" r:id="rId1"/>
    <p:sldLayoutId id="2147485644" r:id="rId2"/>
    <p:sldLayoutId id="2147485645" r:id="rId3"/>
    <p:sldLayoutId id="2147485646" r:id="rId4"/>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8"/>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9"/>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1"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1"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35C6F50A-EB78-4CC0-994C-2BFD0A6F030E}"/>
              </a:ext>
            </a:extLst>
          </p:cNvPr>
          <p:cNvPicPr>
            <a:picLocks noChangeAspect="1"/>
          </p:cNvPicPr>
          <p:nvPr userDrawn="1"/>
        </p:nvPicPr>
        <p:blipFill>
          <a:blip r:embed="rId8"/>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727546817"/>
      </p:ext>
    </p:extLst>
  </p:cSld>
  <p:clrMap bg1="lt1" tx1="dk1" bg2="lt2" tx2="dk2" accent1="accent1" accent2="accent2" accent3="accent3" accent4="accent4" accent5="accent5" accent6="accent6" hlink="hlink" folHlink="folHlink"/>
  <p:sldLayoutIdLst>
    <p:sldLayoutId id="2147485625" r:id="rId1"/>
    <p:sldLayoutId id="2147485411" r:id="rId2"/>
    <p:sldLayoutId id="2147485799" r:id="rId3"/>
    <p:sldLayoutId id="2147485801" r:id="rId4"/>
    <p:sldLayoutId id="2147485794" r:id="rId5"/>
  </p:sldLayoutIdLst>
  <p:hf hdr="0" ftr="0" dt="0"/>
  <p:txStyles>
    <p:titleStyle>
      <a:lvl1pPr algn="l" defTabSz="809625" rtl="0" eaLnBrk="1" fontAlgn="base" hangingPunct="1">
        <a:spcBef>
          <a:spcPct val="0"/>
        </a:spcBef>
        <a:spcAft>
          <a:spcPct val="0"/>
        </a:spcAft>
        <a:defRPr sz="2000" b="0" i="1"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9"/>
        </a:buBlip>
        <a:defRPr lang="en-US" sz="1000" i="1"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10"/>
        </a:buBlip>
        <a:defRPr lang="en-US" sz="900" i="1"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i="1"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i="1"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i="1"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i="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i="1"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i="1"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i="1"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539496" y="1583531"/>
            <a:ext cx="8065008" cy="335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Forth level</a:t>
            </a:r>
          </a:p>
          <a:p>
            <a:pPr lvl="4"/>
            <a:r>
              <a:rPr lang="en-US" dirty="0"/>
              <a:t>Paragraph</a:t>
            </a:r>
          </a:p>
          <a:p>
            <a:pPr lvl="5"/>
            <a:r>
              <a:rPr lang="en-US" dirty="0"/>
              <a:t>Sub-heading Paragraph</a:t>
            </a:r>
          </a:p>
          <a:p>
            <a:pPr lvl="6"/>
            <a:r>
              <a:rPr lang="en-US" dirty="0"/>
              <a:t>Secondary Heading</a:t>
            </a:r>
          </a:p>
          <a:p>
            <a:pPr lvl="7"/>
            <a:r>
              <a:rPr lang="en-US" dirty="0"/>
              <a:t>Caption</a:t>
            </a:r>
          </a:p>
          <a:p>
            <a:pPr lvl="8"/>
            <a:r>
              <a:rPr lang="en-US" dirty="0"/>
              <a:t>Annotation</a:t>
            </a:r>
          </a:p>
        </p:txBody>
      </p:sp>
      <p:sp>
        <p:nvSpPr>
          <p:cNvPr id="2" name="Footer Placeholder 1"/>
          <p:cNvSpPr>
            <a:spLocks noGrp="1"/>
          </p:cNvSpPr>
          <p:nvPr>
            <p:ph type="ftr" sz="quarter" idx="3"/>
          </p:nvPr>
        </p:nvSpPr>
        <p:spPr>
          <a:xfrm>
            <a:off x="231776" y="5379242"/>
            <a:ext cx="5822950" cy="82550"/>
          </a:xfrm>
          <a:prstGeom prst="rect">
            <a:avLst/>
          </a:prstGeom>
        </p:spPr>
        <p:txBody>
          <a:bodyPr vert="horz" lIns="0" tIns="0" rIns="81043" bIns="0" rtlCol="0" anchor="ctr"/>
          <a:lstStyle>
            <a:lvl1pPr algn="l"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9976" y="5379242"/>
            <a:ext cx="220663" cy="82550"/>
          </a:xfrm>
          <a:prstGeom prst="rect">
            <a:avLst/>
          </a:prstGeom>
        </p:spPr>
        <p:txBody>
          <a:bodyPr vert="horz" lIns="0" tIns="0" rIns="0" bIns="0" rtlCol="0" anchor="ctr"/>
          <a:lstStyle>
            <a:lvl1pPr algn="r" defTabSz="810433" fontAlgn="auto">
              <a:lnSpc>
                <a:spcPct val="100000"/>
              </a:lnSpc>
              <a:spcBef>
                <a:spcPts val="0"/>
              </a:spcBef>
              <a:spcAft>
                <a:spcPts val="0"/>
              </a:spcAft>
              <a:defRPr sz="700" i="0" kern="700" cap="all" spc="20" baseline="0">
                <a:solidFill>
                  <a:srgbClr val="808285"/>
                </a:solidFill>
                <a:latin typeface="Calibri" panose="020F0502020204030204" pitchFamily="34" charset="0"/>
                <a:ea typeface="+mn-ea"/>
                <a:cs typeface="+mn-cs"/>
              </a:defRPr>
            </a:lvl1pPr>
          </a:lstStyle>
          <a:p>
            <a:pPr>
              <a:defRPr/>
            </a:pPr>
            <a:r>
              <a:rPr lang="en-US" dirty="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539496" y="576072"/>
            <a:ext cx="806500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pic>
        <p:nvPicPr>
          <p:cNvPr id="7" name="Picture 9"/>
          <p:cNvPicPr>
            <a:picLocks noChangeAspect="1"/>
          </p:cNvPicPr>
          <p:nvPr userDrawn="1"/>
        </p:nvPicPr>
        <p:blipFill>
          <a:blip r:embed="rId73"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68213A57-5680-49CB-997E-A29B5755CF66}"/>
              </a:ext>
            </a:extLst>
          </p:cNvPr>
          <p:cNvPicPr>
            <a:picLocks noChangeAspect="1"/>
          </p:cNvPicPr>
          <p:nvPr userDrawn="1"/>
        </p:nvPicPr>
        <p:blipFill>
          <a:blip r:embed="rId74"/>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95517150"/>
      </p:ext>
    </p:extLst>
  </p:cSld>
  <p:clrMap bg1="lt1" tx1="dk1" bg2="lt2" tx2="dk2" accent1="accent1" accent2="accent2" accent3="accent3" accent4="accent4" accent5="accent5" accent6="accent6" hlink="hlink" folHlink="folHlink"/>
  <p:sldLayoutIdLst>
    <p:sldLayoutId id="2147485669" r:id="rId1"/>
    <p:sldLayoutId id="2147485676" r:id="rId2"/>
    <p:sldLayoutId id="2147485679" r:id="rId3"/>
    <p:sldLayoutId id="2147485680" r:id="rId4"/>
    <p:sldLayoutId id="2147485670" r:id="rId5"/>
    <p:sldLayoutId id="2147485671" r:id="rId6"/>
    <p:sldLayoutId id="2147485672" r:id="rId7"/>
    <p:sldLayoutId id="2147485673" r:id="rId8"/>
    <p:sldLayoutId id="2147485674" r:id="rId9"/>
    <p:sldLayoutId id="2147485675" r:id="rId10"/>
    <p:sldLayoutId id="2147485707" r:id="rId11"/>
    <p:sldLayoutId id="2147485681" r:id="rId12"/>
    <p:sldLayoutId id="2147485685" r:id="rId13"/>
    <p:sldLayoutId id="2147485687" r:id="rId14"/>
    <p:sldLayoutId id="2147485689" r:id="rId15"/>
    <p:sldLayoutId id="2147485697" r:id="rId16"/>
    <p:sldLayoutId id="2147485698" r:id="rId17"/>
    <p:sldLayoutId id="2147485699" r:id="rId18"/>
    <p:sldLayoutId id="2147485703" r:id="rId19"/>
    <p:sldLayoutId id="2147485713" r:id="rId20"/>
    <p:sldLayoutId id="2147485729" r:id="rId21"/>
    <p:sldLayoutId id="2147485730" r:id="rId22"/>
    <p:sldLayoutId id="2147485731" r:id="rId23"/>
    <p:sldLayoutId id="2147485732" r:id="rId24"/>
    <p:sldLayoutId id="2147485733" r:id="rId25"/>
    <p:sldLayoutId id="2147485738" r:id="rId26"/>
    <p:sldLayoutId id="2147485747" r:id="rId27"/>
    <p:sldLayoutId id="2147485748" r:id="rId28"/>
    <p:sldLayoutId id="2147485750" r:id="rId29"/>
    <p:sldLayoutId id="2147485751" r:id="rId30"/>
    <p:sldLayoutId id="2147485752" r:id="rId31"/>
    <p:sldLayoutId id="2147485753" r:id="rId32"/>
    <p:sldLayoutId id="2147485754" r:id="rId33"/>
    <p:sldLayoutId id="2147485755" r:id="rId34"/>
    <p:sldLayoutId id="2147485757" r:id="rId35"/>
    <p:sldLayoutId id="2147485758" r:id="rId36"/>
    <p:sldLayoutId id="2147485761" r:id="rId37"/>
    <p:sldLayoutId id="2147485762" r:id="rId38"/>
    <p:sldLayoutId id="2147485769" r:id="rId39"/>
    <p:sldLayoutId id="2147485772" r:id="rId40"/>
    <p:sldLayoutId id="2147485774" r:id="rId41"/>
    <p:sldLayoutId id="2147485775" r:id="rId42"/>
    <p:sldLayoutId id="2147485688" r:id="rId43"/>
    <p:sldLayoutId id="2147485691" r:id="rId44"/>
    <p:sldLayoutId id="2147485692" r:id="rId45"/>
    <p:sldLayoutId id="2147485694" r:id="rId46"/>
    <p:sldLayoutId id="2147485695" r:id="rId47"/>
    <p:sldLayoutId id="2147485696" r:id="rId48"/>
    <p:sldLayoutId id="2147485702" r:id="rId49"/>
    <p:sldLayoutId id="2147485709" r:id="rId50"/>
    <p:sldLayoutId id="2147485710" r:id="rId51"/>
    <p:sldLayoutId id="2147485711" r:id="rId52"/>
    <p:sldLayoutId id="2147485723" r:id="rId53"/>
    <p:sldLayoutId id="2147485728" r:id="rId54"/>
    <p:sldLayoutId id="2147485740" r:id="rId55"/>
    <p:sldLayoutId id="2147485741" r:id="rId56"/>
    <p:sldLayoutId id="2147485742" r:id="rId57"/>
    <p:sldLayoutId id="2147485743" r:id="rId58"/>
    <p:sldLayoutId id="2147485744" r:id="rId59"/>
    <p:sldLayoutId id="2147485745" r:id="rId60"/>
    <p:sldLayoutId id="2147485746" r:id="rId61"/>
    <p:sldLayoutId id="2147485749" r:id="rId62"/>
    <p:sldLayoutId id="2147485756" r:id="rId63"/>
    <p:sldLayoutId id="2147485759" r:id="rId64"/>
    <p:sldLayoutId id="2147485760" r:id="rId65"/>
    <p:sldLayoutId id="2147485763" r:id="rId66"/>
    <p:sldLayoutId id="2147485764" r:id="rId67"/>
    <p:sldLayoutId id="2147485765" r:id="rId68"/>
    <p:sldLayoutId id="2147485766" r:id="rId69"/>
    <p:sldLayoutId id="2147485767" r:id="rId70"/>
    <p:sldLayoutId id="2147485802" r:id="rId71"/>
  </p:sldLayoutIdLst>
  <p:hf hdr="0" ftr="0" dt="0"/>
  <p:txStyles>
    <p:titleStyle>
      <a:lvl1pPr algn="l" defTabSz="809625" rtl="0" eaLnBrk="1" fontAlgn="base" hangingPunct="1">
        <a:spcBef>
          <a:spcPct val="0"/>
        </a:spcBef>
        <a:spcAft>
          <a:spcPct val="0"/>
        </a:spcAft>
        <a:defRPr sz="2000" b="1" i="0" kern="1200" cap="all" baseline="0">
          <a:solidFill>
            <a:srgbClr val="414042"/>
          </a:solidFill>
          <a:latin typeface="Calibri" panose="020F0502020204030204" pitchFamily="34" charset="0"/>
          <a:ea typeface="Segoe UI Black" panose="020B0A02040204020203" pitchFamily="34" charset="0"/>
          <a:cs typeface="Segoe UI Black" panose="020B0A02040204020203" pitchFamily="34" charset="0"/>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233363" indent="-233363" algn="l" defTabSz="809625" rtl="0" eaLnBrk="1" fontAlgn="base" hangingPunct="1">
        <a:lnSpc>
          <a:spcPct val="120000"/>
        </a:lnSpc>
        <a:spcBef>
          <a:spcPts val="200"/>
        </a:spcBef>
        <a:spcAft>
          <a:spcPts val="600"/>
        </a:spcAft>
        <a:buClr>
          <a:schemeClr val="accent1"/>
        </a:buClr>
        <a:buSzPct val="100000"/>
        <a:buFontTx/>
        <a:buBlip>
          <a:blip r:embed="rId75"/>
        </a:buBlip>
        <a:defRPr lang="en-US" sz="1000" kern="0" spc="0" baseline="0" dirty="0">
          <a:solidFill>
            <a:srgbClr val="414042"/>
          </a:solidFill>
          <a:latin typeface="Calibri" panose="020F0502020204030204" pitchFamily="34" charset="0"/>
          <a:ea typeface="ＭＳ Ｐゴシック" charset="0"/>
          <a:cs typeface="Calibri" panose="020F0502020204030204" pitchFamily="34" charset="0"/>
        </a:defRPr>
      </a:lvl1pPr>
      <a:lvl2pPr marL="457200" indent="-223838" algn="l" defTabSz="809625" rtl="0" eaLnBrk="1" fontAlgn="base" hangingPunct="1">
        <a:lnSpc>
          <a:spcPct val="120000"/>
        </a:lnSpc>
        <a:spcBef>
          <a:spcPts val="200"/>
        </a:spcBef>
        <a:spcAft>
          <a:spcPts val="600"/>
        </a:spcAft>
        <a:buSzPct val="100000"/>
        <a:buFontTx/>
        <a:buBlip>
          <a:blip r:embed="rId76"/>
        </a:buBlip>
        <a:defRPr lang="en-US" sz="900" kern="0" spc="0" dirty="0">
          <a:solidFill>
            <a:srgbClr val="58595B"/>
          </a:solidFill>
          <a:latin typeface="Calibri" panose="020F0502020204030204" pitchFamily="34" charset="0"/>
          <a:ea typeface="ＭＳ Ｐゴシック" charset="0"/>
          <a:cs typeface="Calibri" panose="020F0502020204030204" pitchFamily="34" charset="0"/>
        </a:defRPr>
      </a:lvl2pPr>
      <a:lvl3pPr marL="690563" indent="-233363" algn="l" defTabSz="809625" rtl="0" eaLnBrk="1" fontAlgn="base" hangingPunct="1">
        <a:lnSpc>
          <a:spcPct val="120000"/>
        </a:lnSpc>
        <a:spcBef>
          <a:spcPts val="200"/>
        </a:spcBef>
        <a:spcAft>
          <a:spcPts val="600"/>
        </a:spcAft>
        <a:buClr>
          <a:schemeClr val="accent1"/>
        </a:buClr>
        <a:buFont typeface="Purista" pitchFamily="2" charset="0"/>
        <a:buChar char="→"/>
        <a:defRPr lang="en-US" sz="800" kern="0" spc="0" baseline="0" dirty="0">
          <a:solidFill>
            <a:srgbClr val="6D6E71"/>
          </a:solidFill>
          <a:latin typeface="Calibri" panose="020F0502020204030204" pitchFamily="34" charset="0"/>
          <a:ea typeface="ＭＳ Ｐゴシック" charset="0"/>
          <a:cs typeface="Calibri" panose="020F0502020204030204" pitchFamily="34" charset="0"/>
        </a:defRPr>
      </a:lvl3pPr>
      <a:lvl4pPr marL="914400" indent="-223838" algn="l" defTabSz="809625" rtl="0" eaLnBrk="1" fontAlgn="base" hangingPunct="1">
        <a:lnSpc>
          <a:spcPct val="120000"/>
        </a:lnSpc>
        <a:spcBef>
          <a:spcPts val="200"/>
        </a:spcBef>
        <a:spcAft>
          <a:spcPts val="600"/>
        </a:spcAft>
        <a:buClr>
          <a:schemeClr val="accent1"/>
        </a:buClr>
        <a:buFont typeface="Purista" pitchFamily="2" charset="0"/>
        <a:buChar char="↘"/>
        <a:defRPr lang="en-US" sz="700" kern="0" spc="0" dirty="0">
          <a:solidFill>
            <a:srgbClr val="808285"/>
          </a:solidFill>
          <a:latin typeface="Calibri" panose="020F0502020204030204" pitchFamily="34" charset="0"/>
          <a:ea typeface="ＭＳ Ｐゴシック" charset="0"/>
          <a:cs typeface="Calibri" panose="020F0502020204030204" pitchFamily="34" charset="0"/>
        </a:defRPr>
      </a:lvl4pPr>
      <a:lvl5pPr marL="0" indent="0" algn="l" defTabSz="809625" rtl="0" eaLnBrk="1" fontAlgn="base" hangingPunct="1">
        <a:lnSpc>
          <a:spcPct val="120000"/>
        </a:lnSpc>
        <a:spcBef>
          <a:spcPts val="200"/>
        </a:spcBef>
        <a:spcAft>
          <a:spcPts val="600"/>
        </a:spcAft>
        <a:buClr>
          <a:schemeClr val="tx2"/>
        </a:buClr>
        <a:buSzPct val="90000"/>
        <a:buFont typeface="Arial" charset="0"/>
        <a:buNone/>
        <a:tabLst/>
        <a:defRPr lang="en-US" sz="1000" kern="0" spc="0" dirty="0">
          <a:solidFill>
            <a:srgbClr val="414042"/>
          </a:solidFill>
          <a:latin typeface="Calibri" panose="020F0502020204030204" pitchFamily="34" charset="0"/>
          <a:ea typeface="ＭＳ Ｐゴシック" charset="0"/>
          <a:cs typeface="Calibri" panose="020F0502020204030204" pitchFamily="34" charset="0"/>
        </a:defRPr>
      </a:lvl5pPr>
      <a:lvl6pPr marL="0" indent="0" algn="l" defTabSz="810433" rtl="0" eaLnBrk="1" latinLnBrk="0" hangingPunct="1">
        <a:lnSpc>
          <a:spcPct val="120000"/>
        </a:lnSpc>
        <a:spcBef>
          <a:spcPts val="200"/>
        </a:spcBef>
        <a:spcAft>
          <a:spcPts val="600"/>
        </a:spcAft>
        <a:buFont typeface="Arial" pitchFamily="34" charset="0"/>
        <a:buNone/>
        <a:defRPr sz="1200" i="1" kern="1200">
          <a:solidFill>
            <a:srgbClr val="414042"/>
          </a:solidFill>
          <a:latin typeface="Calibri" panose="020F0502020204030204" pitchFamily="34" charset="0"/>
          <a:ea typeface="+mn-ea"/>
          <a:cs typeface="+mn-cs"/>
        </a:defRPr>
      </a:lvl6pPr>
      <a:lvl7pPr marL="0" indent="0" algn="l" defTabSz="810433" rtl="0" eaLnBrk="1" latinLnBrk="0" hangingPunct="1">
        <a:lnSpc>
          <a:spcPct val="120000"/>
        </a:lnSpc>
        <a:spcBef>
          <a:spcPts val="200"/>
        </a:spcBef>
        <a:spcAft>
          <a:spcPts val="600"/>
        </a:spcAft>
        <a:buFont typeface="Arial" pitchFamily="34" charset="0"/>
        <a:buNone/>
        <a:defRPr sz="1400" kern="1200">
          <a:solidFill>
            <a:srgbClr val="58595B"/>
          </a:solidFill>
          <a:latin typeface="Calibri" panose="020F0502020204030204" pitchFamily="34" charset="0"/>
          <a:ea typeface="+mn-ea"/>
          <a:cs typeface="+mn-cs"/>
        </a:defRPr>
      </a:lvl7pPr>
      <a:lvl8pPr marL="0" indent="0" algn="l" defTabSz="810433" rtl="0" eaLnBrk="1" latinLnBrk="0" hangingPunct="1">
        <a:lnSpc>
          <a:spcPct val="120000"/>
        </a:lnSpc>
        <a:spcBef>
          <a:spcPts val="200"/>
        </a:spcBef>
        <a:spcAft>
          <a:spcPts val="600"/>
        </a:spcAft>
        <a:buFont typeface="Arial" pitchFamily="34" charset="0"/>
        <a:buNone/>
        <a:defRPr sz="1400" kern="1200">
          <a:solidFill>
            <a:schemeClr val="accent1"/>
          </a:solidFill>
          <a:latin typeface="Calibri" panose="020F0502020204030204" pitchFamily="34" charset="0"/>
          <a:ea typeface="+mn-ea"/>
          <a:cs typeface="Segoe UI Light" panose="020B0502040204020203" pitchFamily="34" charset="0"/>
        </a:defRPr>
      </a:lvl8pPr>
      <a:lvl9pPr marL="0" indent="0" algn="l" defTabSz="810433" rtl="0" eaLnBrk="1" latinLnBrk="0" hangingPunct="1">
        <a:lnSpc>
          <a:spcPct val="120000"/>
        </a:lnSpc>
        <a:spcBef>
          <a:spcPts val="200"/>
        </a:spcBef>
        <a:spcAft>
          <a:spcPts val="600"/>
        </a:spcAft>
        <a:buFont typeface="Arial" pitchFamily="34" charset="0"/>
        <a:buNone/>
        <a:defRPr sz="800" kern="1200">
          <a:solidFill>
            <a:srgbClr val="A7A9AC"/>
          </a:solidFill>
          <a:latin typeface="Calibri" panose="020F0502020204030204" pitchFamily="34" charset="0"/>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8.xml"/><Relationship Id="rId5" Type="http://schemas.openxmlformats.org/officeDocument/2006/relationships/image" Target="../media/image1.emf"/><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g"/><Relationship Id="rId1" Type="http://schemas.openxmlformats.org/officeDocument/2006/relationships/slideLayout" Target="../slideLayouts/slideLayout148.xml"/><Relationship Id="rId5" Type="http://schemas.microsoft.com/office/2007/relationships/hdphoto" Target="../media/hdphoto2.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22.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21.jp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15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1.em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g"/><Relationship Id="rId1" Type="http://schemas.openxmlformats.org/officeDocument/2006/relationships/slideLayout" Target="../slideLayouts/slideLayout148.xml"/><Relationship Id="rId5" Type="http://schemas.microsoft.com/office/2007/relationships/hdphoto" Target="../media/hdphoto2.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5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g"/><Relationship Id="rId1" Type="http://schemas.openxmlformats.org/officeDocument/2006/relationships/slideLayout" Target="../slideLayouts/slideLayout148.xml"/><Relationship Id="rId5" Type="http://schemas.microsoft.com/office/2007/relationships/hdphoto" Target="../media/hdphoto2.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A2D82215-F75B-4DDF-B470-BEFBB7E16557}"/>
              </a:ext>
            </a:extLst>
          </p:cNvPr>
          <p:cNvPicPr>
            <a:picLocks noChangeAspect="1"/>
          </p:cNvPicPr>
          <p:nvPr/>
        </p:nvPicPr>
        <p:blipFill rotWithShape="1">
          <a:blip r:embed="rId2"/>
          <a:srcRect l="535" t="8321" r="535" b="8321"/>
          <a:stretch/>
        </p:blipFill>
        <p:spPr>
          <a:xfrm>
            <a:off x="0" y="380"/>
            <a:ext cx="9144000" cy="5714239"/>
          </a:xfrm>
          <a:prstGeom prst="rect">
            <a:avLst/>
          </a:prstGeom>
        </p:spPr>
      </p:pic>
      <p:sp>
        <p:nvSpPr>
          <p:cNvPr id="10" name="Rectangle 9"/>
          <p:cNvSpPr/>
          <p:nvPr/>
        </p:nvSpPr>
        <p:spPr>
          <a:xfrm>
            <a:off x="0" y="4059000"/>
            <a:ext cx="9144000" cy="1656000"/>
          </a:xfrm>
          <a:prstGeom prst="rect">
            <a:avLst/>
          </a:prstGeom>
          <a:solidFill>
            <a:srgbClr val="15354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a:extLst>
              <a:ext uri="{FF2B5EF4-FFF2-40B4-BE49-F238E27FC236}">
                <a16:creationId xmlns:a16="http://schemas.microsoft.com/office/drawing/2014/main" xmlns="" id="{A3CA9F2A-E6FB-41B3-B8B7-374B51AD76D2}"/>
              </a:ext>
            </a:extLst>
          </p:cNvPr>
          <p:cNvGraphicFramePr>
            <a:graphicFrameLocks noGrp="1"/>
          </p:cNvGraphicFramePr>
          <p:nvPr>
            <p:extLst>
              <p:ext uri="{D42A27DB-BD31-4B8C-83A1-F6EECF244321}">
                <p14:modId xmlns:p14="http://schemas.microsoft.com/office/powerpoint/2010/main" val="783890416"/>
              </p:ext>
            </p:extLst>
          </p:nvPr>
        </p:nvGraphicFramePr>
        <p:xfrm>
          <a:off x="539750" y="4443460"/>
          <a:ext cx="8064501" cy="914400"/>
        </p:xfrm>
        <a:graphic>
          <a:graphicData uri="http://schemas.openxmlformats.org/drawingml/2006/table">
            <a:tbl>
              <a:tblPr firstRow="1" bandRow="1">
                <a:tableStyleId>{5940675A-B579-460E-94D1-54222C63F5DA}</a:tableStyleId>
              </a:tblPr>
              <a:tblGrid>
                <a:gridCol w="3927536">
                  <a:extLst>
                    <a:ext uri="{9D8B030D-6E8A-4147-A177-3AD203B41FA5}">
                      <a16:colId xmlns:a16="http://schemas.microsoft.com/office/drawing/2014/main" xmlns="" val="1584559724"/>
                    </a:ext>
                  </a:extLst>
                </a:gridCol>
                <a:gridCol w="172722">
                  <a:extLst>
                    <a:ext uri="{9D8B030D-6E8A-4147-A177-3AD203B41FA5}">
                      <a16:colId xmlns:a16="http://schemas.microsoft.com/office/drawing/2014/main" xmlns="" val="1977590526"/>
                    </a:ext>
                  </a:extLst>
                </a:gridCol>
                <a:gridCol w="1651768">
                  <a:extLst>
                    <a:ext uri="{9D8B030D-6E8A-4147-A177-3AD203B41FA5}">
                      <a16:colId xmlns:a16="http://schemas.microsoft.com/office/drawing/2014/main" xmlns="" val="394740776"/>
                    </a:ext>
                  </a:extLst>
                </a:gridCol>
                <a:gridCol w="183530">
                  <a:extLst>
                    <a:ext uri="{9D8B030D-6E8A-4147-A177-3AD203B41FA5}">
                      <a16:colId xmlns:a16="http://schemas.microsoft.com/office/drawing/2014/main" xmlns="" val="1217391333"/>
                    </a:ext>
                  </a:extLst>
                </a:gridCol>
                <a:gridCol w="2128945">
                  <a:extLst>
                    <a:ext uri="{9D8B030D-6E8A-4147-A177-3AD203B41FA5}">
                      <a16:colId xmlns:a16="http://schemas.microsoft.com/office/drawing/2014/main" xmlns="" val="4004324949"/>
                    </a:ext>
                  </a:extLst>
                </a:gridCol>
              </a:tblGrid>
              <a:tr h="498281">
                <a:tc rowSpan="2">
                  <a:txBody>
                    <a:bodyPr/>
                    <a:lstStyle/>
                    <a:p>
                      <a:pPr>
                        <a:lnSpc>
                          <a:spcPct val="100000"/>
                        </a:lnSpc>
                      </a:pPr>
                      <a:r>
                        <a:rPr lang="da-DK" sz="2000" b="1" cap="none" dirty="0">
                          <a:solidFill>
                            <a:schemeClr val="bg1"/>
                          </a:solidFill>
                        </a:rPr>
                        <a:t>KONKRET INSPIRATION TIL ARBEJDE</a:t>
                      </a:r>
                    </a:p>
                    <a:p>
                      <a:pPr>
                        <a:lnSpc>
                          <a:spcPct val="100000"/>
                        </a:lnSpc>
                      </a:pPr>
                      <a:r>
                        <a:rPr lang="da-DK" sz="2000" b="1" cap="none" dirty="0">
                          <a:solidFill>
                            <a:schemeClr val="bg1"/>
                          </a:solidFill>
                        </a:rPr>
                        <a:t>MED UNDERVISNINGSMETODER OG LÆRINGSMILJØ PÅ FGU</a:t>
                      </a:r>
                      <a:endParaRPr lang="da-DK" sz="2000" b="1" dirty="0">
                        <a:solidFill>
                          <a:schemeClr val="bg1"/>
                        </a:solidFill>
                      </a:endParaRPr>
                    </a:p>
                  </a:txBody>
                  <a:tcPr marL="0" marR="0" marT="0" marB="0">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1200" b="1"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1200" b="1" dirty="0">
                          <a:solidFill>
                            <a:schemeClr val="bg1"/>
                          </a:solidFill>
                        </a:rPr>
                        <a:t>INSPIRATIONSKATALOG</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DAD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1200" b="1" dirty="0">
                        <a:solidFill>
                          <a:srgbClr val="E3303D"/>
                        </a:solidFill>
                      </a:endParaRPr>
                    </a:p>
                  </a:txBody>
                  <a:tcPr marL="0" marR="0" marT="0" marB="0" anchor="ctr">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da-DK" sz="1200" b="1" dirty="0">
                        <a:solidFill>
                          <a:srgbClr val="E3303D"/>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29227513"/>
                  </a:ext>
                </a:extLst>
              </a:tr>
              <a:tr h="416119">
                <a:tc vMerge="1">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200" b="0"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bg1"/>
                          </a:solidFill>
                        </a:rPr>
                        <a:t>MARTS 2019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2DADD"/>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0" dirty="0">
                        <a:solidFill>
                          <a:srgbClr val="E3303D"/>
                        </a:solidFill>
                      </a:endParaRPr>
                    </a:p>
                  </a:txBody>
                  <a:tcPr marL="0" marR="0" marT="0" marB="0" anchor="ctr">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1200" b="0" dirty="0">
                        <a:solidFill>
                          <a:srgbClr val="E3303D"/>
                        </a:solidFill>
                      </a:endParaRPr>
                    </a:p>
                  </a:txBody>
                  <a:tcPr marL="0" marR="0" marT="0" marB="0" anchor="ctr">
                    <a:lnL w="3175" cap="flat" cmpd="sng" algn="ctr">
                      <a:solidFill>
                        <a:srgbClr val="028C8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79737959"/>
                  </a:ext>
                </a:extLst>
              </a:tr>
            </a:tbl>
          </a:graphicData>
        </a:graphic>
      </p:graphicFrame>
      <p:pic>
        <p:nvPicPr>
          <p:cNvPr id="20" name="Picture 19">
            <a:extLst>
              <a:ext uri="{FF2B5EF4-FFF2-40B4-BE49-F238E27FC236}">
                <a16:creationId xmlns:a16="http://schemas.microsoft.com/office/drawing/2014/main" xmlns="" id="{895C6973-2B34-460C-9F72-07B7ABFFE2A9}"/>
              </a:ext>
            </a:extLst>
          </p:cNvPr>
          <p:cNvPicPr>
            <a:picLocks noChangeAspect="1"/>
          </p:cNvPicPr>
          <p:nvPr/>
        </p:nvPicPr>
        <p:blipFill>
          <a:blip r:embed="rId4">
            <a:lum/>
          </a:blip>
          <a:stretch>
            <a:fillRect/>
          </a:stretch>
        </p:blipFill>
        <p:spPr>
          <a:xfrm>
            <a:off x="6882527" y="4515233"/>
            <a:ext cx="1502348" cy="686142"/>
          </a:xfrm>
          <a:prstGeom prst="rect">
            <a:avLst/>
          </a:prstGeom>
          <a:noFill/>
        </p:spPr>
      </p:pic>
      <p:pic>
        <p:nvPicPr>
          <p:cNvPr id="11" name="Picture 10">
            <a:extLst>
              <a:ext uri="{FF2B5EF4-FFF2-40B4-BE49-F238E27FC236}">
                <a16:creationId xmlns:a16="http://schemas.microsoft.com/office/drawing/2014/main" xmlns="" id="{52A5FDE4-8C2C-4D1D-9C80-71DAC97A19E3}"/>
              </a:ext>
            </a:extLst>
          </p:cNvPr>
          <p:cNvPicPr>
            <a:picLocks noChangeAspect="1"/>
          </p:cNvPicPr>
          <p:nvPr/>
        </p:nvPicPr>
        <p:blipFill>
          <a:blip r:embed="rId5"/>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425109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999925250"/>
              </p:ext>
            </p:extLst>
          </p:nvPr>
        </p:nvGraphicFramePr>
        <p:xfrm>
          <a:off x="6151418" y="3954477"/>
          <a:ext cx="2453086" cy="1464417"/>
        </p:xfrm>
        <a:graphic>
          <a:graphicData uri="http://schemas.openxmlformats.org/drawingml/2006/table">
            <a:tbl>
              <a:tblPr firstRow="1" bandRow="1">
                <a:tableStyleId>{2E522BDD-1943-480C-BBE2-672E455E01C6}</a:tableStyleId>
              </a:tblPr>
              <a:tblGrid>
                <a:gridCol w="356913">
                  <a:extLst>
                    <a:ext uri="{9D8B030D-6E8A-4147-A177-3AD203B41FA5}">
                      <a16:colId xmlns:a16="http://schemas.microsoft.com/office/drawing/2014/main" xmlns="" val="863868837"/>
                    </a:ext>
                  </a:extLst>
                </a:gridCol>
                <a:gridCol w="2096173">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098657">
                <a:tc gridSpan="2">
                  <a:txBody>
                    <a:bodyPr/>
                    <a:lstStyle/>
                    <a:p>
                      <a:pPr marL="171450" indent="-171450">
                        <a:buClr>
                          <a:srgbClr val="00667F"/>
                        </a:buClr>
                        <a:buFont typeface="Wingdings" panose="05000000000000000000" pitchFamily="2" charset="2"/>
                        <a:buChar char="§"/>
                      </a:pPr>
                      <a:r>
                        <a:rPr lang="da-DK" sz="800" dirty="0">
                          <a:solidFill>
                            <a:srgbClr val="414042"/>
                          </a:solidFill>
                        </a:rPr>
                        <a:t>Lærerne skal sætte rammerne for, at holdfællesskabet i klassen både kan rumme nære samt professionelle kammeratforhold. </a:t>
                      </a:r>
                    </a:p>
                    <a:p>
                      <a:pPr marL="171450" indent="-171450">
                        <a:buClr>
                          <a:srgbClr val="00667F"/>
                        </a:buClr>
                        <a:buFont typeface="Wingdings" panose="05000000000000000000" pitchFamily="2" charset="2"/>
                        <a:buChar char="§"/>
                      </a:pPr>
                      <a:r>
                        <a:rPr lang="da-DK" sz="800" dirty="0">
                          <a:solidFill>
                            <a:srgbClr val="414042"/>
                          </a:solidFill>
                        </a:rPr>
                        <a:t>Eleverne kan opleve udfordringer i forbindelse med relationsarbejde. Derfor er det vigtigt, at lærerne tilrettelægger undervisningen, så den styrker kammeratforhold.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911677062"/>
              </p:ext>
            </p:extLst>
          </p:nvPr>
        </p:nvGraphicFramePr>
        <p:xfrm>
          <a:off x="6151418" y="664852"/>
          <a:ext cx="2453086" cy="3108960"/>
        </p:xfrm>
        <a:graphic>
          <a:graphicData uri="http://schemas.openxmlformats.org/drawingml/2006/table">
            <a:tbl>
              <a:tblPr firstRow="1" bandRow="1">
                <a:tableStyleId>{2E522BDD-1943-480C-BBE2-672E455E01C6}</a:tableStyleId>
              </a:tblPr>
              <a:tblGrid>
                <a:gridCol w="356913">
                  <a:extLst>
                    <a:ext uri="{9D8B030D-6E8A-4147-A177-3AD203B41FA5}">
                      <a16:colId xmlns:a16="http://schemas.microsoft.com/office/drawing/2014/main" xmlns="" val="863868837"/>
                    </a:ext>
                  </a:extLst>
                </a:gridCol>
                <a:gridCol w="2096173">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743200">
                <a:tc gridSpan="2">
                  <a:txBody>
                    <a:bodyPr/>
                    <a:lstStyle/>
                    <a:p>
                      <a:pPr marL="171450" indent="-171450">
                        <a:buClr>
                          <a:srgbClr val="00667F"/>
                        </a:buClr>
                        <a:buFont typeface="Wingdings" panose="05000000000000000000" pitchFamily="2" charset="2"/>
                        <a:buChar char="§"/>
                      </a:pPr>
                      <a:r>
                        <a:rPr lang="da-DK" sz="770" dirty="0">
                          <a:solidFill>
                            <a:srgbClr val="414042"/>
                          </a:solidFill>
                        </a:rPr>
                        <a:t>Ture ud af huset kan laves som dagsarrangementer med fx erhvervsbesøg eller tage egne madpakker med til et stykke jord, hvor eleverne har deres egne haver eller til en hytte i skoven. </a:t>
                      </a:r>
                    </a:p>
                    <a:p>
                      <a:pPr marL="171450" indent="-171450">
                        <a:buClr>
                          <a:srgbClr val="00667F"/>
                        </a:buClr>
                        <a:buFont typeface="Wingdings" panose="05000000000000000000" pitchFamily="2" charset="2"/>
                        <a:buChar char="§"/>
                      </a:pPr>
                      <a:r>
                        <a:rPr lang="da-DK" sz="770" dirty="0">
                          <a:solidFill>
                            <a:srgbClr val="414042"/>
                          </a:solidFill>
                        </a:rPr>
                        <a:t>Arbejde i grupper er med til at styrke holdfællesskabet. Flere elever kan se værdien i gruppearbejde, fordi de ved, at det er en færdighed, de skal beherske senere i arbejdslivet. Dette kan lærerne med fordel understøtte og udvikle.</a:t>
                      </a:r>
                    </a:p>
                    <a:p>
                      <a:pPr marL="171450" indent="-171450">
                        <a:buClr>
                          <a:srgbClr val="00667F"/>
                        </a:buClr>
                        <a:buFont typeface="Wingdings" panose="05000000000000000000" pitchFamily="2" charset="2"/>
                        <a:buChar char="§"/>
                      </a:pPr>
                      <a:r>
                        <a:rPr lang="da-DK" sz="770" dirty="0">
                          <a:solidFill>
                            <a:srgbClr val="414042"/>
                          </a:solidFill>
                        </a:rPr>
                        <a:t>Portfolio kan anvendes som redskab til, at eleverne lærer hinanden at kende, hvilket kan styrke holdfællesskabet. Dette foregår ved, at eleverne præsenterer deres </a:t>
                      </a:r>
                      <a:r>
                        <a:rPr lang="da-DK" sz="770" dirty="0" err="1">
                          <a:solidFill>
                            <a:srgbClr val="414042"/>
                          </a:solidFill>
                        </a:rPr>
                        <a:t>portfolioindhold</a:t>
                      </a:r>
                      <a:r>
                        <a:rPr lang="da-DK" sz="770" dirty="0">
                          <a:solidFill>
                            <a:srgbClr val="414042"/>
                          </a:solidFill>
                        </a:rPr>
                        <a:t> for hinanden og samtaler herom.  </a:t>
                      </a:r>
                    </a:p>
                    <a:p>
                      <a:pPr marL="171450" indent="-171450">
                        <a:buClr>
                          <a:srgbClr val="00667F"/>
                        </a:buClr>
                        <a:buFont typeface="Wingdings" panose="05000000000000000000" pitchFamily="2" charset="2"/>
                        <a:buChar char="§"/>
                      </a:pPr>
                      <a:r>
                        <a:rPr lang="da-DK" sz="770" dirty="0">
                          <a:solidFill>
                            <a:srgbClr val="414042"/>
                          </a:solidFill>
                        </a:rPr>
                        <a:t>Spise morgenmad sammen hver morgen, en fredagsbar, hvor skolen lægger lokaler til, eller andre sociale arrangementer, kan styrke holdfællesskabet. Styrken ligger i, at det faglige ikke er afgørende for, hvordan eleverne interagerer med hinanden, og derfor kan de sociale arrangementer åbne op for nye måder at skabe relationer på.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080604088"/>
              </p:ext>
            </p:extLst>
          </p:nvPr>
        </p:nvGraphicFramePr>
        <p:xfrm>
          <a:off x="539496" y="3954477"/>
          <a:ext cx="5332845" cy="1470962"/>
        </p:xfrm>
        <a:graphic>
          <a:graphicData uri="http://schemas.openxmlformats.org/drawingml/2006/table">
            <a:tbl>
              <a:tblPr firstRow="1" bandRow="1">
                <a:tableStyleId>{2E522BDD-1943-480C-BBE2-672E455E01C6}</a:tableStyleId>
              </a:tblPr>
              <a:tblGrid>
                <a:gridCol w="1777615">
                  <a:extLst>
                    <a:ext uri="{9D8B030D-6E8A-4147-A177-3AD203B41FA5}">
                      <a16:colId xmlns:a16="http://schemas.microsoft.com/office/drawing/2014/main" xmlns="" val="2535325901"/>
                    </a:ext>
                  </a:extLst>
                </a:gridCol>
                <a:gridCol w="1777615">
                  <a:extLst>
                    <a:ext uri="{9D8B030D-6E8A-4147-A177-3AD203B41FA5}">
                      <a16:colId xmlns:a16="http://schemas.microsoft.com/office/drawing/2014/main" xmlns="" val="1310532933"/>
                    </a:ext>
                  </a:extLst>
                </a:gridCol>
                <a:gridCol w="1777615">
                  <a:extLst>
                    <a:ext uri="{9D8B030D-6E8A-4147-A177-3AD203B41FA5}">
                      <a16:colId xmlns:a16="http://schemas.microsoft.com/office/drawing/2014/main" xmlns="" val="2131983055"/>
                    </a:ext>
                  </a:extLst>
                </a:gridCol>
              </a:tblGrid>
              <a:tr h="1470962">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”Da jeg kom her, der var jeg stille. De første to uger eller sådan noget. Det har så ændret sig. Fordi jeg har skabt relationer og dannet venskaber (…) Jeg kan ikke lige sætte ord på, hvad præcist det er, men det er jo bare fordi der er plads til en. Ja. Det er der ikke de fleste steder” </a:t>
                      </a:r>
                      <a:r>
                        <a:rPr lang="da-DK" sz="800" b="1" i="1" kern="0" dirty="0">
                          <a:solidFill>
                            <a:srgbClr val="414042"/>
                          </a:solidFill>
                          <a:latin typeface="+mn-lt"/>
                          <a:cs typeface="Calibri" panose="020F0502020204030204" pitchFamily="34" charset="0"/>
                        </a:rPr>
                        <a:t>(KUU-elev).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”Sammen om noget andet er hovedteten i det. Komme ud af en kontekst og så gøre noget sammen, så kommer man tættere sammen som mennesker. ‘I aften holder vi en KUU-middag’. De kommer ud i en anden kontekst, end de egentlig er i til hverdag og skal arbejde sammen om noget andet, det er vigtigt” </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(KUU-tovholder).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 ”Så jeg synes godt, der måtte være lidt mere af det [gruppearbejde], sådan så man jo ligesom også lærer på kryds og tværs at samarbejde, for det skal man jo også bruge længere hen i livet”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sp>
        <p:nvSpPr>
          <p:cNvPr id="2" name="Title 1"/>
          <p:cNvSpPr>
            <a:spLocks noGrp="1"/>
          </p:cNvSpPr>
          <p:nvPr>
            <p:ph type="title"/>
          </p:nvPr>
        </p:nvSpPr>
        <p:spPr>
          <a:xfrm>
            <a:off x="539496" y="576072"/>
            <a:ext cx="4638559" cy="391926"/>
          </a:xfrm>
        </p:spPr>
        <p:txBody>
          <a:bodyPr/>
          <a:lstStyle/>
          <a:p>
            <a:r>
              <a:rPr lang="en-US" sz="1800" dirty="0"/>
              <a:t>UNDERVISNING: </a:t>
            </a:r>
            <a:r>
              <a:rPr lang="en-US" sz="1800" dirty="0" err="1"/>
              <a:t>holdfællesskab</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809449"/>
            <a:ext cx="5332848" cy="1821645"/>
          </a:xfrm>
          <a:noFill/>
        </p:spPr>
        <p:txBody>
          <a:bodyPr/>
          <a:lstStyle/>
          <a:p>
            <a:pPr marL="0" indent="0">
              <a:lnSpc>
                <a:spcPct val="100000"/>
              </a:lnSpc>
              <a:spcAft>
                <a:spcPts val="200"/>
              </a:spcAft>
              <a:buNone/>
            </a:pPr>
            <a:r>
              <a:rPr lang="da-DK" sz="800" b="1" dirty="0"/>
              <a:t>Erfaringer med elevernes udbytte på KUU</a:t>
            </a:r>
            <a:br>
              <a:rPr lang="da-DK" sz="800" b="1" dirty="0"/>
            </a:br>
            <a:r>
              <a:rPr lang="da-DK" sz="800" b="1" dirty="0"/>
              <a:t/>
            </a:r>
            <a:br>
              <a:rPr lang="da-DK" sz="800" b="1" dirty="0"/>
            </a:br>
            <a:r>
              <a:rPr lang="da-DK" sz="800" dirty="0"/>
              <a:t>Eleverne på KUU udtrykker, at det er vigtigt, at et hold antalsmæssigt ikke bliver for stort, og at det er bedst at være på hold med andre elever, som tager uddannelsesforløbet seriøst. Dette begrundes med, at eleverne gerne vil have relationer til de andre unge på holdet, og at relationerne skal bidrage positivt til det faglige uddannelsesforløb.</a:t>
            </a:r>
          </a:p>
          <a:p>
            <a:pPr marL="0" indent="0">
              <a:lnSpc>
                <a:spcPct val="100000"/>
              </a:lnSpc>
              <a:spcAft>
                <a:spcPts val="0"/>
              </a:spcAft>
              <a:buClr>
                <a:srgbClr val="E3323D"/>
              </a:buClr>
              <a:buNone/>
              <a:defRPr/>
            </a:pPr>
            <a:r>
              <a:rPr lang="da-DK" sz="800" dirty="0"/>
              <a:t>Det er tydeligt, at eleverne hjælper og støtter hinanden fagligt og personligt både i pauserne og i undervisningen. Vigtigheden af dette findes i, at de kan spejle sig i andre elever med lignende udfordringer, men at der samtidig er elever, som inspirerer til udvikling. </a:t>
            </a:r>
          </a:p>
          <a:p>
            <a:pPr marL="0" indent="0">
              <a:lnSpc>
                <a:spcPct val="100000"/>
              </a:lnSpc>
              <a:spcAft>
                <a:spcPts val="0"/>
              </a:spcAft>
              <a:buClr>
                <a:srgbClr val="E3323D"/>
              </a:buClr>
              <a:buNone/>
              <a:defRPr/>
            </a:pPr>
            <a:r>
              <a:rPr lang="da-DK" sz="800" dirty="0"/>
              <a:t>Samtidigt er der også nogle elever, der gerne vil have et professionelt klassekammeratforhold. Ofte ser eleverne ikke hinanden uden for skolen og har ikke ønsker herom. </a:t>
            </a:r>
          </a:p>
          <a:p>
            <a:pPr marL="0" indent="0">
              <a:lnSpc>
                <a:spcPct val="100000"/>
              </a:lnSpc>
              <a:spcAft>
                <a:spcPts val="0"/>
              </a:spcAft>
              <a:buClr>
                <a:srgbClr val="E3323D"/>
              </a:buClr>
              <a:buNone/>
              <a:defRPr/>
            </a:pPr>
            <a:r>
              <a:rPr lang="da-DK" sz="800" dirty="0"/>
              <a:t>De gode relationer til andre elever betyder for mange elever, at de motiveres til at deltage i undervisningen og har et bedre fremmøde. Dette skyldes, at de oplever en social forpligtigelse over for hinanden, og på den måde fastholder de hinanden i uddannelse.</a:t>
            </a:r>
          </a:p>
          <a:p>
            <a:pPr marL="0" indent="0">
              <a:lnSpc>
                <a:spcPct val="100000"/>
              </a:lnSpc>
              <a:spcAft>
                <a:spcPts val="0"/>
              </a:spcAft>
              <a:buClr>
                <a:srgbClr val="E3323D"/>
              </a:buClr>
              <a:buNone/>
              <a:defRPr/>
            </a:pPr>
            <a:r>
              <a:rPr lang="da-DK" sz="800" dirty="0"/>
              <a:t>Det er helt centralt, at lærerne faciliterer arrangementer eller bruger selvudviklingsredskaber, der hjælper med at styrke holdfællesskabet. </a:t>
            </a: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646200" y="1171076"/>
            <a:ext cx="24016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xmlns="" id="{23551055-FF62-4492-AF17-4FE029D2D0FB}"/>
              </a:ext>
            </a:extLst>
          </p:cNvPr>
          <p:cNvGrpSpPr/>
          <p:nvPr/>
        </p:nvGrpSpPr>
        <p:grpSpPr>
          <a:xfrm>
            <a:off x="544250" y="1099899"/>
            <a:ext cx="5332848" cy="548477"/>
            <a:chOff x="544250" y="1266127"/>
            <a:chExt cx="5332848" cy="548477"/>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544250" y="1684519"/>
              <a:ext cx="146188"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544250" y="1266127"/>
              <a:ext cx="5332848" cy="418391"/>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Gode holdfællesskaber er med til at skabe et trygt læringsrum, hvor eleverne kan udfolde sig fagligt og personligt.</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629433" y="1361549"/>
              <a:ext cx="24016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228372" y="4030506"/>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235478"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794143"/>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595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550829588"/>
              </p:ext>
            </p:extLst>
          </p:nvPr>
        </p:nvGraphicFramePr>
        <p:xfrm>
          <a:off x="539495" y="4114799"/>
          <a:ext cx="5167034" cy="1271601"/>
        </p:xfrm>
        <a:graphic>
          <a:graphicData uri="http://schemas.openxmlformats.org/drawingml/2006/table">
            <a:tbl>
              <a:tblPr firstRow="1" bandRow="1">
                <a:tableStyleId>{2E522BDD-1943-480C-BBE2-672E455E01C6}</a:tableStyleId>
              </a:tblPr>
              <a:tblGrid>
                <a:gridCol w="1966367">
                  <a:extLst>
                    <a:ext uri="{9D8B030D-6E8A-4147-A177-3AD203B41FA5}">
                      <a16:colId xmlns:a16="http://schemas.microsoft.com/office/drawing/2014/main" xmlns="" val="2535325901"/>
                    </a:ext>
                  </a:extLst>
                </a:gridCol>
                <a:gridCol w="1234300">
                  <a:extLst>
                    <a:ext uri="{9D8B030D-6E8A-4147-A177-3AD203B41FA5}">
                      <a16:colId xmlns:a16="http://schemas.microsoft.com/office/drawing/2014/main" xmlns="" val="1310532933"/>
                    </a:ext>
                  </a:extLst>
                </a:gridCol>
                <a:gridCol w="1966367">
                  <a:extLst>
                    <a:ext uri="{9D8B030D-6E8A-4147-A177-3AD203B41FA5}">
                      <a16:colId xmlns:a16="http://schemas.microsoft.com/office/drawing/2014/main" xmlns="" val="2131983055"/>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”Vi skal have nogle mennesker, der er dedikerede til at samarbejde – det betyder, at vi også skal have nogle ledere, der vil samarbejde” </a:t>
                      </a:r>
                      <a:br>
                        <a:rPr lang="da-DK" sz="800" b="0" i="1" kern="0" dirty="0">
                          <a:solidFill>
                            <a:srgbClr val="414042"/>
                          </a:solidFill>
                          <a:latin typeface="+mn-lt"/>
                          <a:cs typeface="Calibri" panose="020F0502020204030204" pitchFamily="34" charset="0"/>
                        </a:rPr>
                      </a:br>
                      <a:r>
                        <a:rPr lang="da-DK" sz="800" b="1" i="1" kern="0" dirty="0">
                          <a:solidFill>
                            <a:srgbClr val="414042"/>
                          </a:solidFill>
                          <a:latin typeface="+mn-lt"/>
                          <a:cs typeface="Calibri" panose="020F0502020204030204" pitchFamily="34" charset="0"/>
                        </a:rPr>
                        <a:t>(KUU-tovholder).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”En relation bærer jo to veje, kan man sige”</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handler om at klæde den kollega på, som sidder med det tætte samarbejde her. (…) så vores opgave, det er også at trække i den historik, og det vi kender til og de kollegaer osv. og også skoler før. Så vi har en fyldestgørende viden om dem” </a:t>
                      </a:r>
                      <a:r>
                        <a:rPr lang="da-DK" sz="800" b="1" i="1" kern="0" dirty="0">
                          <a:solidFill>
                            <a:srgbClr val="414042"/>
                          </a:solidFill>
                          <a:latin typeface="+mn-lt"/>
                          <a:cs typeface="Calibri" panose="020F0502020204030204" pitchFamily="34" charset="0"/>
                        </a:rPr>
                        <a:t>(UU-vejleder).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3597071873"/>
              </p:ext>
            </p:extLst>
          </p:nvPr>
        </p:nvGraphicFramePr>
        <p:xfrm>
          <a:off x="6012972" y="3164005"/>
          <a:ext cx="2598340" cy="240792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737360">
                <a:tc gridSpan="2">
                  <a:txBody>
                    <a:bodyPr/>
                    <a:lstStyle/>
                    <a:p>
                      <a:pPr marL="171450" indent="-171450">
                        <a:buClr>
                          <a:srgbClr val="00667F"/>
                        </a:buClr>
                        <a:buFont typeface="Wingdings" panose="05000000000000000000" pitchFamily="2" charset="2"/>
                        <a:buChar char="§"/>
                      </a:pPr>
                      <a:r>
                        <a:rPr lang="da-DK" sz="800" dirty="0">
                          <a:solidFill>
                            <a:srgbClr val="414042"/>
                          </a:solidFill>
                        </a:rPr>
                        <a:t>Det er vigtigt, at lærerne viser eleverne, hvordan man indgår i et sundt fællesskab, og hvordan man arbejder godt sammen. På den måde fungerer lærernes samarbejde som inspiration til eleverne, der ofte har dårlige erfaringer med at indgå i et fællesskab. </a:t>
                      </a:r>
                    </a:p>
                    <a:p>
                      <a:pPr marL="171450" indent="-171450">
                        <a:buClr>
                          <a:srgbClr val="00667F"/>
                        </a:buClr>
                        <a:buFont typeface="Wingdings" panose="05000000000000000000" pitchFamily="2" charset="2"/>
                        <a:buChar char="§"/>
                      </a:pPr>
                      <a:r>
                        <a:rPr lang="da-DK" sz="800" dirty="0">
                          <a:solidFill>
                            <a:srgbClr val="414042"/>
                          </a:solidFill>
                        </a:rPr>
                        <a:t>En nedprioritering af sparring mellem lærerne kan resultere i, at eleverne ikke oplever sammenhæng i uddannelsen og tillid til lærerne. Dette skyldes, at eleverne har behov for forudsigelighed, gennemsigtighed og faste rammer, hvilket et velfungerende teamsamarbejde kan støtte op omkring.</a:t>
                      </a:r>
                    </a:p>
                    <a:p>
                      <a:pPr marL="171450" indent="-171450">
                        <a:buClr>
                          <a:srgbClr val="00667F"/>
                        </a:buClr>
                        <a:buFont typeface="Wingdings" panose="05000000000000000000" pitchFamily="2" charset="2"/>
                        <a:buChar char="§"/>
                      </a:pPr>
                      <a:r>
                        <a:rPr lang="da-DK" sz="800" dirty="0">
                          <a:solidFill>
                            <a:srgbClr val="414042"/>
                          </a:solidFill>
                        </a:rPr>
                        <a:t>Det kan være en udfordring, når lærere fra forskellige læringskulturer skal opbygge en ny fælles kultur. Derfor bliver teamsamarbejde ekstra vigtigt i starten af </a:t>
                      </a:r>
                      <a:r>
                        <a:rPr lang="da-DK" sz="800" dirty="0" err="1">
                          <a:solidFill>
                            <a:srgbClr val="414042"/>
                          </a:solidFill>
                        </a:rPr>
                        <a:t>FGU’en</a:t>
                      </a:r>
                      <a:r>
                        <a:rPr lang="da-DK" sz="800" dirty="0">
                          <a:solidFill>
                            <a:srgbClr val="414042"/>
                          </a:solidFill>
                        </a:rPr>
                        <a:t>.</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5167035" cy="391926"/>
          </a:xfrm>
        </p:spPr>
        <p:txBody>
          <a:bodyPr/>
          <a:lstStyle/>
          <a:p>
            <a:r>
              <a:rPr lang="en-US" sz="1800" dirty="0"/>
              <a:t>UNDERVISNING: </a:t>
            </a:r>
            <a:r>
              <a:rPr lang="en-US" sz="1800" dirty="0" err="1"/>
              <a:t>teamsamarbejde</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6"/>
            <a:ext cx="5167037" cy="1691416"/>
          </a:xfrm>
          <a:noFill/>
        </p:spPr>
        <p:txBody>
          <a:bodyPr/>
          <a:lstStyle/>
          <a:p>
            <a:pPr marL="0" indent="0">
              <a:lnSpc>
                <a:spcPct val="100000"/>
              </a:lnSpc>
              <a:spcBef>
                <a:spcPts val="400"/>
              </a:spcBef>
              <a:spcAft>
                <a:spcPts val="400"/>
              </a:spcAft>
              <a:buNone/>
            </a:pPr>
            <a:r>
              <a:rPr lang="da-DK" sz="800" b="1" dirty="0"/>
              <a:t>Forklaring af indsatsen på KUU</a:t>
            </a:r>
            <a:br>
              <a:rPr lang="da-DK" sz="800" b="1" dirty="0"/>
            </a:br>
            <a:r>
              <a:rPr lang="da-DK" sz="800" b="1" dirty="0"/>
              <a:t/>
            </a:r>
            <a:br>
              <a:rPr lang="da-DK" sz="800" b="1" dirty="0"/>
            </a:br>
            <a:r>
              <a:rPr lang="da-DK" sz="800" dirty="0"/>
              <a:t>Teamsamarbejde er vigtigt i forhold til at arbejde med en gruppe elever, hvor inklusion skal være i højsædet. For at inklusionen lykkedes, skal lærerne være åbne for udvikling og sparring omkring deres måde at arbejde på. Derforuden åbner et velfungerende teamsamarbejde for muligheden for helhedsorienteret undervisning på tværs af forskellige fag, som kan gøre undervisningen mere praksisnær og sammenhængende. </a:t>
            </a:r>
          </a:p>
          <a:p>
            <a:pPr marL="0" indent="0">
              <a:lnSpc>
                <a:spcPct val="100000"/>
              </a:lnSpc>
              <a:spcBef>
                <a:spcPts val="400"/>
              </a:spcBef>
              <a:spcAft>
                <a:spcPts val="400"/>
              </a:spcAft>
              <a:buClr>
                <a:srgbClr val="E3323D"/>
              </a:buClr>
              <a:buNone/>
              <a:defRPr/>
            </a:pPr>
            <a:r>
              <a:rPr lang="da-DK" sz="800" dirty="0"/>
              <a:t>Et teamsamarbejde på tværs af udbudsområdet kan ligeledes bidrage til, at lærere i endnu højere grad får delt erfaringer, søgt viden og får hjælp i forhold til forskellige problemstillinger og udfordringer. </a:t>
            </a:r>
          </a:p>
          <a:p>
            <a:pPr marL="0" indent="0">
              <a:lnSpc>
                <a:spcPct val="100000"/>
              </a:lnSpc>
              <a:spcBef>
                <a:spcPts val="400"/>
              </a:spcBef>
              <a:spcAft>
                <a:spcPts val="400"/>
              </a:spcAft>
              <a:buClr>
                <a:srgbClr val="E3323D"/>
              </a:buClr>
              <a:buNone/>
              <a:defRPr/>
            </a:pPr>
            <a:r>
              <a:rPr lang="da-DK" sz="800" dirty="0"/>
              <a:t>Et vellykket teamsamarbejde styrker desuden lærernes arbejdsmiljø og har en positiv effekt på skolens læringsmiljø og kultur.</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0" y="1099899"/>
            <a:ext cx="5170595" cy="714705"/>
            <a:chOff x="316" y="14765"/>
            <a:chExt cx="5170595"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6" y="14765"/>
              <a:ext cx="5170595"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Et godt teamsamarbejde og ét samlet team af lærere omkring eleverne, der er gode til at tale sammen, bidrager til, at eleverne hele tiden føler sig set og hørt. </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089211" y="3259320"/>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868861806"/>
              </p:ext>
            </p:extLst>
          </p:nvPr>
        </p:nvGraphicFramePr>
        <p:xfrm>
          <a:off x="6006164" y="664852"/>
          <a:ext cx="2598340" cy="246888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103120">
                <a:tc gridSpan="2">
                  <a:txBody>
                    <a:bodyPr/>
                    <a:lstStyle/>
                    <a:p>
                      <a:pPr marL="171450" indent="-171450">
                        <a:buClr>
                          <a:srgbClr val="00667F"/>
                        </a:buClr>
                        <a:buFont typeface="Wingdings" panose="05000000000000000000" pitchFamily="2" charset="2"/>
                        <a:buChar char="§"/>
                      </a:pPr>
                      <a:r>
                        <a:rPr lang="da-DK" sz="800" dirty="0">
                          <a:solidFill>
                            <a:srgbClr val="414042"/>
                          </a:solidFill>
                        </a:rPr>
                        <a:t>Lærerteamtid hver dag, når eleverne har fri, hvor der bliver sparret omkring elevernes udfordringer og læring samt planlægning af undervisning, som er helhedsorienteret i forhold til de forskellige fag. Det giver større mulighed for at arbejde succesfuldt omkring progressionsprojekter og sammenhængende undervisning. </a:t>
                      </a:r>
                    </a:p>
                    <a:p>
                      <a:pPr marL="171450" indent="-171450">
                        <a:buClr>
                          <a:srgbClr val="00667F"/>
                        </a:buClr>
                        <a:buFont typeface="Wingdings" panose="05000000000000000000" pitchFamily="2" charset="2"/>
                        <a:buChar char="§"/>
                      </a:pPr>
                      <a:r>
                        <a:rPr lang="da-DK" sz="800" dirty="0">
                          <a:solidFill>
                            <a:srgbClr val="414042"/>
                          </a:solidFill>
                        </a:rPr>
                        <a:t>Lokale møder og en samlet fælleskultur på tværs af skolerne i udbudsområdet. Her kan personalet dele erfaringer, få faglig støtte og søge viden. Dette bidrager både til et større netværk for fagpersonalet og et bedre arbejdsmiljø. Men det skaber også en mere sammenhængende kultur for eleverne, således at de oplever en fælles kultur uanset, hvilken skole de starter på i området.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089211"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025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848594223"/>
              </p:ext>
            </p:extLst>
          </p:nvPr>
        </p:nvGraphicFramePr>
        <p:xfrm>
          <a:off x="5196288" y="2956559"/>
          <a:ext cx="3408617" cy="246888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3042857">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103120">
                <a:tc gridSpan="2">
                  <a:txBody>
                    <a:bodyPr/>
                    <a:lstStyle/>
                    <a:p>
                      <a:pPr marL="171450" indent="-171450">
                        <a:buClr>
                          <a:srgbClr val="00667F"/>
                        </a:buClr>
                        <a:buFont typeface="Wingdings" panose="05000000000000000000" pitchFamily="2" charset="2"/>
                        <a:buChar char="§"/>
                      </a:pPr>
                      <a:r>
                        <a:rPr lang="da-DK" sz="770" dirty="0">
                          <a:solidFill>
                            <a:srgbClr val="414042"/>
                          </a:solidFill>
                        </a:rPr>
                        <a:t>Hvis eleverne har svært ved at formulere sig skriftligt, kan de have en tendens til primært at benytte billeder. Dette har som konsekvens, at de ikke får mulighed for at træne deres skriftlighed.  </a:t>
                      </a:r>
                    </a:p>
                    <a:p>
                      <a:pPr marL="171450" indent="-171450">
                        <a:buClr>
                          <a:srgbClr val="00667F"/>
                        </a:buClr>
                        <a:buFont typeface="Wingdings" panose="05000000000000000000" pitchFamily="2" charset="2"/>
                        <a:buChar char="§"/>
                      </a:pPr>
                      <a:r>
                        <a:rPr lang="da-DK" sz="770" dirty="0">
                          <a:solidFill>
                            <a:srgbClr val="414042"/>
                          </a:solidFill>
                        </a:rPr>
                        <a:t>Eleverne kan med fordel anvende både elektroniske og fysiske portfolier, for at styrke forskellige kompetencer, men oftest bliver kun én metode valgt. </a:t>
                      </a:r>
                    </a:p>
                    <a:p>
                      <a:pPr marL="171450" indent="-171450">
                        <a:buClr>
                          <a:srgbClr val="00667F"/>
                        </a:buClr>
                        <a:buFont typeface="Wingdings" panose="05000000000000000000" pitchFamily="2" charset="2"/>
                        <a:buChar char="§"/>
                      </a:pPr>
                      <a:r>
                        <a:rPr lang="da-DK" sz="770" dirty="0">
                          <a:solidFill>
                            <a:srgbClr val="414042"/>
                          </a:solidFill>
                        </a:rPr>
                        <a:t>Hvis den elektroniske metode vælges, er det en god idé, at skolen stiller computere/iPads til rådighed, idet eleverne ofte ikke selv har råd til en computer. </a:t>
                      </a:r>
                    </a:p>
                    <a:p>
                      <a:pPr marL="171450" indent="-171450">
                        <a:buClr>
                          <a:srgbClr val="00667F"/>
                        </a:buClr>
                        <a:buFont typeface="Wingdings" panose="05000000000000000000" pitchFamily="2" charset="2"/>
                        <a:buChar char="§"/>
                      </a:pPr>
                      <a:r>
                        <a:rPr lang="da-DK" sz="770" dirty="0">
                          <a:solidFill>
                            <a:srgbClr val="414042"/>
                          </a:solidFill>
                        </a:rPr>
                        <a:t>Det kan være nemmere for lærerne at administrere elektroniske portfolier, fordi de kan tilgås online, og derfor ikke bliver væk for eleverne. </a:t>
                      </a:r>
                    </a:p>
                    <a:p>
                      <a:pPr marL="171450" indent="-171450">
                        <a:buClr>
                          <a:srgbClr val="00667F"/>
                        </a:buClr>
                        <a:buFont typeface="Wingdings" panose="05000000000000000000" pitchFamily="2" charset="2"/>
                        <a:buChar char="§"/>
                      </a:pPr>
                      <a:r>
                        <a:rPr lang="da-DK" sz="770" dirty="0">
                          <a:solidFill>
                            <a:srgbClr val="414042"/>
                          </a:solidFill>
                        </a:rPr>
                        <a:t>Eleverne kan have svært ved at se meningen med portfolio, hvilket kan bidrage til manglende motivation. Det er derfor centralt, at formålet formuleres og tydeliggøres for dem i starten af forløbet.</a:t>
                      </a:r>
                    </a:p>
                    <a:p>
                      <a:pPr marL="171450" indent="-171450">
                        <a:buClr>
                          <a:srgbClr val="00667F"/>
                        </a:buClr>
                        <a:buFont typeface="Wingdings" panose="05000000000000000000" pitchFamily="2" charset="2"/>
                        <a:buChar char="§"/>
                      </a:pPr>
                      <a:r>
                        <a:rPr lang="da-DK" sz="770" dirty="0">
                          <a:solidFill>
                            <a:srgbClr val="414042"/>
                          </a:solidFill>
                        </a:rPr>
                        <a:t>Det er vigtigt, at portfolio følges op pædagogisk med undervisere, der spørger ind og tydeliggør for eleverne, hvad de har lært af de aktiviteter de skriver ind i </a:t>
                      </a:r>
                      <a:r>
                        <a:rPr lang="da-DK" sz="770" dirty="0" err="1">
                          <a:solidFill>
                            <a:srgbClr val="414042"/>
                          </a:solidFill>
                        </a:rPr>
                        <a:t>portfolio</a:t>
                      </a:r>
                      <a:r>
                        <a:rPr lang="da-DK" sz="770" dirty="0">
                          <a:solidFill>
                            <a:srgbClr val="414042"/>
                          </a:solidFill>
                        </a:rPr>
                        <a:t>.</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1083124614"/>
              </p:ext>
            </p:extLst>
          </p:nvPr>
        </p:nvGraphicFramePr>
        <p:xfrm>
          <a:off x="5196288" y="664852"/>
          <a:ext cx="3408617" cy="210312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3042857">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737360">
                <a:tc gridSpan="2">
                  <a:txBody>
                    <a:bodyPr/>
                    <a:lstStyle/>
                    <a:p>
                      <a:pPr marL="171450" indent="-171450">
                        <a:buClr>
                          <a:srgbClr val="00667F"/>
                        </a:buClr>
                        <a:buFont typeface="Wingdings" panose="05000000000000000000" pitchFamily="2" charset="2"/>
                        <a:buChar char="§"/>
                      </a:pPr>
                      <a:r>
                        <a:rPr lang="da-DK" sz="800" dirty="0">
                          <a:solidFill>
                            <a:srgbClr val="414042"/>
                          </a:solidFill>
                        </a:rPr>
                        <a:t>For at tydeliggøre elevens progression kan en lærer hjælpe eleven med at sammenligne sit tidligere portfolioarbejde med det aktuelle portfolioarbejde. Ved at samtale med eleverne om forskellen imellem det tidligere arbejde og det aktuelle arbejde styrker lærerne elevernes forståelse af egen læring og progression. </a:t>
                      </a:r>
                    </a:p>
                    <a:p>
                      <a:pPr marL="171450" indent="-171450">
                        <a:buClr>
                          <a:srgbClr val="00667F"/>
                        </a:buClr>
                        <a:buFont typeface="Wingdings" panose="05000000000000000000" pitchFamily="2" charset="2"/>
                        <a:buChar char="§"/>
                      </a:pPr>
                      <a:r>
                        <a:rPr lang="da-DK" sz="800" dirty="0">
                          <a:solidFill>
                            <a:srgbClr val="414042"/>
                          </a:solidFill>
                        </a:rPr>
                        <a:t>De fysiske portfolier er nemme at vise frem til andre, og de kan nemt vises frem til et erhvervstræningssted eller en fremtidig arbejdsgiver. Der kan samtidig være en vis stolthed forbundet med en fysisk portfolio, fordi de tydeliggør elevernes progression og kompetencer i samtalen med andre. </a:t>
                      </a:r>
                    </a:p>
                    <a:p>
                      <a:pPr marL="171450" indent="-171450">
                        <a:buClr>
                          <a:srgbClr val="00667F"/>
                        </a:buClr>
                        <a:buFont typeface="Wingdings" panose="05000000000000000000" pitchFamily="2" charset="2"/>
                        <a:buChar char="§"/>
                      </a:pPr>
                      <a:r>
                        <a:rPr lang="da-DK" sz="800" dirty="0">
                          <a:solidFill>
                            <a:srgbClr val="414042"/>
                          </a:solidFill>
                        </a:rPr>
                        <a:t>Arbejdet med de fysiske portfolier aktiverer kroppen mere end de elektroniske portfolier. Derfor kan de fysiske portfolier benyttes, når eleverne har svært ved at sidde stille.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4209038256"/>
              </p:ext>
            </p:extLst>
          </p:nvPr>
        </p:nvGraphicFramePr>
        <p:xfrm>
          <a:off x="539496" y="3596639"/>
          <a:ext cx="4352039" cy="1828800"/>
        </p:xfrm>
        <a:graphic>
          <a:graphicData uri="http://schemas.openxmlformats.org/drawingml/2006/table">
            <a:tbl>
              <a:tblPr firstRow="1" bandRow="1">
                <a:tableStyleId>{2E522BDD-1943-480C-BBE2-672E455E01C6}</a:tableStyleId>
              </a:tblPr>
              <a:tblGrid>
                <a:gridCol w="1441310">
                  <a:extLst>
                    <a:ext uri="{9D8B030D-6E8A-4147-A177-3AD203B41FA5}">
                      <a16:colId xmlns:a16="http://schemas.microsoft.com/office/drawing/2014/main" xmlns="" val="2535325901"/>
                    </a:ext>
                  </a:extLst>
                </a:gridCol>
                <a:gridCol w="909603">
                  <a:extLst>
                    <a:ext uri="{9D8B030D-6E8A-4147-A177-3AD203B41FA5}">
                      <a16:colId xmlns:a16="http://schemas.microsoft.com/office/drawing/2014/main" xmlns="" val="1310532933"/>
                    </a:ext>
                  </a:extLst>
                </a:gridCol>
                <a:gridCol w="1091523">
                  <a:extLst>
                    <a:ext uri="{9D8B030D-6E8A-4147-A177-3AD203B41FA5}">
                      <a16:colId xmlns:a16="http://schemas.microsoft.com/office/drawing/2014/main" xmlns="" val="2131983055"/>
                    </a:ext>
                  </a:extLst>
                </a:gridCol>
                <a:gridCol w="909603">
                  <a:extLst>
                    <a:ext uri="{9D8B030D-6E8A-4147-A177-3AD203B41FA5}">
                      <a16:colId xmlns:a16="http://schemas.microsoft.com/office/drawing/2014/main" xmlns="" val="3132634994"/>
                    </a:ext>
                  </a:extLst>
                </a:gridCol>
              </a:tblGrid>
              <a:tr h="1828800">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et rigtigt godt redskab hvor de selv kan måle, hvor langt de, hvor meget de lærer, og mange af dem, de dør jo af grin, når de ser den fra det første modul, altså hvis vi ser på fjerde modul, så er de jo helt, helt flade af grin over deres første opgave og kan godt se, at de faktisk er kommet meget længere, ikke?”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et uundværligt redskab, fordi hvor skal de ellers gøre af alt det, som de lærer her. De kan jo ikke bare have det her oppe i hovedet”</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synes bare, det er dejligt, at når man har lavet dem, og man ikke lige kan huske det, så kan man gå tilbage og se, nå det var lige det jeg skrev, hvis nu du kan bruge det til noget, så kan man jo bruge det på længere sigt også”</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”Fordi i starten, hvad er du god til? Jeg kan binde mine egne sko. Hvor nu der har man eksempler, og ved jeg er en pisse dygtig”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sp>
        <p:nvSpPr>
          <p:cNvPr id="2" name="Title 1"/>
          <p:cNvSpPr>
            <a:spLocks noGrp="1"/>
          </p:cNvSpPr>
          <p:nvPr>
            <p:ph type="title"/>
          </p:nvPr>
        </p:nvSpPr>
        <p:spPr>
          <a:xfrm>
            <a:off x="539496" y="576072"/>
            <a:ext cx="3941065" cy="391926"/>
          </a:xfrm>
        </p:spPr>
        <p:txBody>
          <a:bodyPr/>
          <a:lstStyle/>
          <a:p>
            <a:r>
              <a:rPr lang="en-US" sz="1800" dirty="0"/>
              <a:t>Portfolio: </a:t>
            </a:r>
            <a:r>
              <a:rPr lang="en-US" sz="1800" dirty="0" err="1"/>
              <a:t>synliggøre</a:t>
            </a:r>
            <a:r>
              <a:rPr lang="en-US" sz="1800" dirty="0"/>
              <a:t> progression</a:t>
            </a:r>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6"/>
            <a:ext cx="4352041" cy="1459534"/>
          </a:xfrm>
          <a:noFill/>
        </p:spPr>
        <p:txBody>
          <a:bodyPr/>
          <a:lstStyle/>
          <a:p>
            <a:pPr marL="0" indent="0">
              <a:lnSpc>
                <a:spcPct val="100000"/>
              </a:lnSpc>
              <a:spcAft>
                <a:spcPts val="200"/>
              </a:spcAft>
              <a:buNone/>
            </a:pPr>
            <a:r>
              <a:rPr lang="da-DK" sz="800" b="1" dirty="0"/>
              <a:t>Erfaringer med elevernes udbytte på KUU</a:t>
            </a:r>
            <a:br>
              <a:rPr lang="da-DK" sz="800" b="1" dirty="0"/>
            </a:br>
            <a:r>
              <a:rPr lang="da-DK" sz="800" b="1" dirty="0"/>
              <a:t/>
            </a:r>
            <a:br>
              <a:rPr lang="da-DK" sz="800" b="1" dirty="0"/>
            </a:br>
            <a:r>
              <a:rPr lang="da-DK" sz="770" dirty="0"/>
              <a:t>Portfolio kan være elektroniske eller fysiske i form af mapper og er et redskab, som hjælper eleverne med at se egen udvikling og italesætte egne kompetencer i samarbejde med andre.</a:t>
            </a:r>
          </a:p>
          <a:p>
            <a:pPr marL="0" indent="0">
              <a:lnSpc>
                <a:spcPct val="100000"/>
              </a:lnSpc>
              <a:spcBef>
                <a:spcPts val="0"/>
              </a:spcBef>
              <a:spcAft>
                <a:spcPts val="0"/>
              </a:spcAft>
              <a:buClr>
                <a:srgbClr val="E3323D"/>
              </a:buClr>
              <a:buNone/>
              <a:defRPr/>
            </a:pPr>
            <a:r>
              <a:rPr lang="da-DK" sz="770" dirty="0"/>
              <a:t>Eleverne arbejder visuelt med portfolio, hvilket betyder, at de kan se, hvordan de udvikler sig fagligt og personligt. Dette bidrager til, at de bedre kan se formålet med KUU-forløbet. </a:t>
            </a:r>
          </a:p>
          <a:p>
            <a:pPr marL="0" indent="0">
              <a:lnSpc>
                <a:spcPct val="100000"/>
              </a:lnSpc>
              <a:spcBef>
                <a:spcPts val="0"/>
              </a:spcBef>
              <a:spcAft>
                <a:spcPts val="0"/>
              </a:spcAft>
              <a:buClr>
                <a:srgbClr val="E3323D"/>
              </a:buClr>
              <a:buNone/>
              <a:defRPr/>
            </a:pPr>
            <a:r>
              <a:rPr lang="da-DK" sz="770" dirty="0"/>
              <a:t>Det visuelle materiale i portfolio styrker eleverne til at italesætte egen læring i samtaler med lærere, elever eller andre. </a:t>
            </a:r>
          </a:p>
          <a:p>
            <a:pPr marL="0" indent="0">
              <a:lnSpc>
                <a:spcPct val="100000"/>
              </a:lnSpc>
              <a:spcBef>
                <a:spcPts val="0"/>
              </a:spcBef>
              <a:spcAft>
                <a:spcPts val="0"/>
              </a:spcAft>
              <a:buClr>
                <a:srgbClr val="E3323D"/>
              </a:buClr>
              <a:buNone/>
              <a:defRPr/>
            </a:pPr>
            <a:r>
              <a:rPr lang="da-DK" sz="770" dirty="0"/>
              <a:t>Portfolio hjælper eleverne med at huske det faglige indhold og det, de har lært i undervisningen og i erhvervstræningen, fordi de visuelt kan genkalde det lærte. </a:t>
            </a:r>
          </a:p>
          <a:p>
            <a:pPr marL="0" indent="0">
              <a:lnSpc>
                <a:spcPct val="100000"/>
              </a:lnSpc>
              <a:spcBef>
                <a:spcPts val="0"/>
              </a:spcBef>
              <a:spcAft>
                <a:spcPts val="0"/>
              </a:spcAft>
              <a:buClr>
                <a:srgbClr val="E3323D"/>
              </a:buClr>
              <a:buNone/>
              <a:defRPr/>
            </a:pPr>
            <a:r>
              <a:rPr lang="da-DK" sz="770" dirty="0"/>
              <a:t>Portfolio synliggør læringen mere end progressionen. Dette skyldes, at eleverne har lettere ved at forholde sig til aktuelle opgaver og oplever tid og progression som noget abstrakt. </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1" y="1099899"/>
            <a:ext cx="4352042" cy="714705"/>
            <a:chOff x="317" y="14765"/>
            <a:chExt cx="4352042"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7" y="14765"/>
              <a:ext cx="4352042"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Portfolio kan benyttes som værktøj til at synliggøre elevernes aktuelle læring og progression under uddannelsen. </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5277906" y="3034654"/>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5285012" y="735875"/>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440252"/>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459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1170527545"/>
              </p:ext>
            </p:extLst>
          </p:nvPr>
        </p:nvGraphicFramePr>
        <p:xfrm>
          <a:off x="5503206" y="664852"/>
          <a:ext cx="3099936" cy="274320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734176">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377440">
                <a:tc gridSpan="2">
                  <a:txBody>
                    <a:bodyPr/>
                    <a:lstStyle/>
                    <a:p>
                      <a:pPr marL="171450" indent="-171450">
                        <a:buClr>
                          <a:srgbClr val="00667F"/>
                        </a:buClr>
                        <a:buFont typeface="Wingdings" panose="05000000000000000000" pitchFamily="2" charset="2"/>
                        <a:buChar char="§"/>
                      </a:pPr>
                      <a:r>
                        <a:rPr lang="da-DK" sz="800" dirty="0">
                          <a:solidFill>
                            <a:srgbClr val="414042"/>
                          </a:solidFill>
                        </a:rPr>
                        <a:t>Eleverne kan arbejde tekstnært med deres portfolio i erhvervstræningen og værkstederne, når de formidler deres læringsudbytte. På den måde inddrages danskundervisningen i </a:t>
                      </a:r>
                      <a:r>
                        <a:rPr lang="da-DK" sz="800" dirty="0" err="1">
                          <a:solidFill>
                            <a:srgbClr val="414042"/>
                          </a:solidFill>
                        </a:rPr>
                        <a:t>portfolioarbejdet</a:t>
                      </a:r>
                      <a:r>
                        <a:rPr lang="da-DK" sz="800" dirty="0">
                          <a:solidFill>
                            <a:srgbClr val="414042"/>
                          </a:solidFill>
                        </a:rPr>
                        <a:t>. </a:t>
                      </a:r>
                    </a:p>
                    <a:p>
                      <a:pPr marL="171450" indent="-171450">
                        <a:buClr>
                          <a:srgbClr val="00667F"/>
                        </a:buClr>
                        <a:buFont typeface="Wingdings" panose="05000000000000000000" pitchFamily="2" charset="2"/>
                        <a:buChar char="§"/>
                      </a:pPr>
                      <a:r>
                        <a:rPr lang="da-DK" sz="800" dirty="0">
                          <a:solidFill>
                            <a:srgbClr val="414042"/>
                          </a:solidFill>
                        </a:rPr>
                        <a:t>Lærerne kan inddrage konkrete regneeksempler fra elevernes erhvervstræningsforløb i </a:t>
                      </a:r>
                      <a:r>
                        <a:rPr lang="da-DK" sz="800" dirty="0" err="1">
                          <a:solidFill>
                            <a:srgbClr val="414042"/>
                          </a:solidFill>
                        </a:rPr>
                        <a:t>portfolioarbejdet</a:t>
                      </a:r>
                      <a:r>
                        <a:rPr lang="da-DK" sz="800" dirty="0">
                          <a:solidFill>
                            <a:srgbClr val="414042"/>
                          </a:solidFill>
                        </a:rPr>
                        <a:t> for på den måde at skabe sammenhæng mellem erhvervstræningen og matematikundervisningen. Det kan fx være, at eleven skriftligt skal forklare, hvordan eleven ved hjælp af regning lykkedes med at udføre et stykke arbejde i erhvervstræningen. </a:t>
                      </a:r>
                    </a:p>
                    <a:p>
                      <a:pPr marL="171450" indent="-171450">
                        <a:buClr>
                          <a:srgbClr val="00667F"/>
                        </a:buClr>
                        <a:buFont typeface="Wingdings" panose="05000000000000000000" pitchFamily="2" charset="2"/>
                        <a:buChar char="§"/>
                      </a:pPr>
                      <a:r>
                        <a:rPr lang="da-DK" sz="800" dirty="0">
                          <a:solidFill>
                            <a:srgbClr val="414042"/>
                          </a:solidFill>
                        </a:rPr>
                        <a:t>Lærerne kan hjælpe eleverne med at fastsætte nogle værdier (fx at være mødestabil, have en positiv indstilling eller åbenhed), som de skal arbejde med i erhvervstræningen og som efterfølgende arbejde videre med i portfolioen. Ved at hjælpe eleverne med at fastsætte værdier forud for erhvervstræningen, bliver eleverne klar over de udfordringer, som de måtte have i relation til et arbejdsliv, og kan aktivt arbejde med dem i praksis.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309600006"/>
              </p:ext>
            </p:extLst>
          </p:nvPr>
        </p:nvGraphicFramePr>
        <p:xfrm>
          <a:off x="539495" y="4114799"/>
          <a:ext cx="4590066" cy="1271601"/>
        </p:xfrm>
        <a:graphic>
          <a:graphicData uri="http://schemas.openxmlformats.org/drawingml/2006/table">
            <a:tbl>
              <a:tblPr firstRow="1" bandRow="1">
                <a:tableStyleId>{2E522BDD-1943-480C-BBE2-672E455E01C6}</a:tableStyleId>
              </a:tblPr>
              <a:tblGrid>
                <a:gridCol w="1544329">
                  <a:extLst>
                    <a:ext uri="{9D8B030D-6E8A-4147-A177-3AD203B41FA5}">
                      <a16:colId xmlns:a16="http://schemas.microsoft.com/office/drawing/2014/main" xmlns="" val="2535325901"/>
                    </a:ext>
                  </a:extLst>
                </a:gridCol>
                <a:gridCol w="1384426">
                  <a:extLst>
                    <a:ext uri="{9D8B030D-6E8A-4147-A177-3AD203B41FA5}">
                      <a16:colId xmlns:a16="http://schemas.microsoft.com/office/drawing/2014/main" xmlns="" val="1310532933"/>
                    </a:ext>
                  </a:extLst>
                </a:gridCol>
                <a:gridCol w="1661311">
                  <a:extLst>
                    <a:ext uri="{9D8B030D-6E8A-4147-A177-3AD203B41FA5}">
                      <a16:colId xmlns:a16="http://schemas.microsoft.com/office/drawing/2014/main" xmlns="" val="2131983055"/>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”Så kan du ligesom lære at snakke ud fra den [portfolien], og så forhåbentlig før eller siden skal du så ikke ha’ den med”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[portfolien] kan være med til at lige minde dem om, at hey du har lige lavet et reelt stykke arbejde”</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”Der er rigtig mange teorier bag det, som vi bare gør som en selvfølge, men som de jo selvfølgelig skal lære. Der synes jeg, det er fint, at portfolien tvinger dem til</a:t>
                      </a:r>
                      <a:r>
                        <a:rPr lang="da-DK" sz="800" b="0" i="1" kern="0" baseline="0" dirty="0">
                          <a:solidFill>
                            <a:srgbClr val="414042"/>
                          </a:solidFill>
                          <a:latin typeface="+mn-lt"/>
                          <a:cs typeface="Calibri" panose="020F0502020204030204" pitchFamily="34" charset="0"/>
                        </a:rPr>
                        <a:t> </a:t>
                      </a:r>
                      <a:r>
                        <a:rPr lang="da-DK" sz="800" b="0" i="1" kern="0" dirty="0">
                          <a:solidFill>
                            <a:srgbClr val="414042"/>
                          </a:solidFill>
                          <a:latin typeface="+mn-lt"/>
                          <a:cs typeface="Calibri" panose="020F0502020204030204" pitchFamily="34" charset="0"/>
                        </a:rPr>
                        <a:t>at forholde sig teoretisk til tingene”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728870341"/>
              </p:ext>
            </p:extLst>
          </p:nvPr>
        </p:nvGraphicFramePr>
        <p:xfrm>
          <a:off x="5503206" y="3557600"/>
          <a:ext cx="3099936" cy="182880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734176">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463040">
                <a:tc gridSpan="2">
                  <a:txBody>
                    <a:bodyPr/>
                    <a:lstStyle/>
                    <a:p>
                      <a:pPr marL="171450" indent="-171450">
                        <a:buClr>
                          <a:srgbClr val="00667F"/>
                        </a:buClr>
                        <a:buFont typeface="Wingdings" panose="05000000000000000000" pitchFamily="2" charset="2"/>
                        <a:buChar char="§"/>
                      </a:pPr>
                      <a:r>
                        <a:rPr lang="da-DK" sz="800" dirty="0">
                          <a:solidFill>
                            <a:srgbClr val="414042"/>
                          </a:solidFill>
                        </a:rPr>
                        <a:t>For at </a:t>
                      </a:r>
                      <a:r>
                        <a:rPr lang="da-DK" sz="800" dirty="0" err="1">
                          <a:solidFill>
                            <a:srgbClr val="414042"/>
                          </a:solidFill>
                        </a:rPr>
                        <a:t>portfolioredskabet</a:t>
                      </a:r>
                      <a:r>
                        <a:rPr lang="da-DK" sz="800" dirty="0">
                          <a:solidFill>
                            <a:srgbClr val="414042"/>
                          </a:solidFill>
                        </a:rPr>
                        <a:t> kan fungere som bindeled kræves en pædagogisk opfølgning fra en lærer. Det er vigtigt, at der afsættes tid i undervisningen, hvor lærerne hjælper eleverne med deres portfolioarbejde. </a:t>
                      </a:r>
                    </a:p>
                    <a:p>
                      <a:pPr marL="171450" indent="-171450">
                        <a:buClr>
                          <a:srgbClr val="00667F"/>
                        </a:buClr>
                        <a:buFont typeface="Wingdings" panose="05000000000000000000" pitchFamily="2" charset="2"/>
                        <a:buChar char="§"/>
                      </a:pPr>
                      <a:r>
                        <a:rPr lang="da-DK" sz="800" dirty="0">
                          <a:solidFill>
                            <a:srgbClr val="414042"/>
                          </a:solidFill>
                        </a:rPr>
                        <a:t>Hvis eleverne skal udfylde en bestemt </a:t>
                      </a:r>
                      <a:r>
                        <a:rPr lang="da-DK" sz="800" dirty="0" err="1">
                          <a:solidFill>
                            <a:srgbClr val="414042"/>
                          </a:solidFill>
                        </a:rPr>
                        <a:t>portfolioskabelon</a:t>
                      </a:r>
                      <a:r>
                        <a:rPr lang="da-DK" sz="800" dirty="0">
                          <a:solidFill>
                            <a:srgbClr val="414042"/>
                          </a:solidFill>
                        </a:rPr>
                        <a:t> hver uge, bliver </a:t>
                      </a:r>
                      <a:r>
                        <a:rPr lang="da-DK" sz="800" dirty="0" err="1">
                          <a:solidFill>
                            <a:srgbClr val="414042"/>
                          </a:solidFill>
                        </a:rPr>
                        <a:t>portfolioarbejdet</a:t>
                      </a:r>
                      <a:r>
                        <a:rPr lang="da-DK" sz="800" dirty="0">
                          <a:solidFill>
                            <a:srgbClr val="414042"/>
                          </a:solidFill>
                        </a:rPr>
                        <a:t> kedeligt og ensformigt. Skabelonen kan med fordel tilpasses til de temaer, som tages op i undervisningen, for at motivere eleverne. En tilpasset skabelon vil samtidig understøtte elevernes forståelse af sammenhæng mellem de forskellige uddannelseselementer.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5167035" cy="391926"/>
          </a:xfrm>
        </p:spPr>
        <p:txBody>
          <a:bodyPr/>
          <a:lstStyle/>
          <a:p>
            <a:r>
              <a:rPr lang="en-US" sz="1800" dirty="0"/>
              <a:t>Portfolio: </a:t>
            </a:r>
            <a:r>
              <a:rPr lang="en-US" sz="1800" dirty="0" err="1"/>
              <a:t>bindeled</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5" y="1969466"/>
            <a:ext cx="4585312" cy="1691416"/>
          </a:xfrm>
          <a:noFill/>
        </p:spPr>
        <p:txBody>
          <a:bodyPr/>
          <a:lstStyle/>
          <a:p>
            <a:pPr marL="0" indent="0">
              <a:lnSpc>
                <a:spcPct val="100000"/>
              </a:lnSpc>
              <a:spcBef>
                <a:spcPts val="400"/>
              </a:spcBef>
              <a:spcAft>
                <a:spcPts val="400"/>
              </a:spcAft>
              <a:buNone/>
            </a:pPr>
            <a:r>
              <a:rPr lang="da-DK" sz="800" b="1" dirty="0"/>
              <a:t>Erfaringer med elevernes udbytte på KUU</a:t>
            </a:r>
            <a:br>
              <a:rPr lang="da-DK" sz="800" b="1" dirty="0"/>
            </a:br>
            <a:r>
              <a:rPr lang="da-DK" sz="800" b="1" dirty="0"/>
              <a:t/>
            </a:r>
            <a:br>
              <a:rPr lang="da-DK" sz="800" b="1" dirty="0"/>
            </a:br>
            <a:r>
              <a:rPr lang="da-DK" sz="800" dirty="0"/>
              <a:t>Eleverne arbejder med portfolio i undervisningen i forbindelse med erhvervstræningen og på værkstederne. Ved at arbejde med portfolio inden for alle uddannelseselementerne skabes en sammenhæng mellem de forskellige elementer, og uddannelsen opleves meningsfuld for eleverne. </a:t>
            </a:r>
          </a:p>
          <a:p>
            <a:pPr marL="0" indent="0">
              <a:lnSpc>
                <a:spcPct val="100000"/>
              </a:lnSpc>
              <a:spcBef>
                <a:spcPts val="400"/>
              </a:spcBef>
              <a:spcAft>
                <a:spcPts val="400"/>
              </a:spcAft>
              <a:buClr>
                <a:srgbClr val="E3323D"/>
              </a:buClr>
              <a:buNone/>
              <a:defRPr/>
            </a:pPr>
            <a:r>
              <a:rPr lang="da-DK" sz="800" dirty="0"/>
              <a:t>Eleverne er positive overfor </a:t>
            </a:r>
            <a:r>
              <a:rPr lang="da-DK" sz="800" dirty="0" err="1"/>
              <a:t>portfolioarbejde</a:t>
            </a:r>
            <a:r>
              <a:rPr lang="da-DK" sz="800" dirty="0"/>
              <a:t> i forbindelse med erhvervstræningen, fordi det hjælper dem til at forstå, hvad de har lært, og hvordan praksislæring kan omsættes til faglig viden. Samtidig kan </a:t>
            </a:r>
            <a:r>
              <a:rPr lang="da-DK" sz="800" dirty="0" err="1"/>
              <a:t>portfolioredskabet</a:t>
            </a:r>
            <a:r>
              <a:rPr lang="da-DK" sz="800" dirty="0"/>
              <a:t> hjælpe eleverne med at tilgå den tillærte faglig viden fra undervisningssituationerne ude i erhvervstræningen. Her tænkes blandt andet på fagudtryk, som eleverne lærer at benytte aktivt. </a:t>
            </a:r>
          </a:p>
          <a:p>
            <a:pPr marL="0" indent="0">
              <a:lnSpc>
                <a:spcPct val="100000"/>
              </a:lnSpc>
              <a:spcBef>
                <a:spcPts val="400"/>
              </a:spcBef>
              <a:spcAft>
                <a:spcPts val="400"/>
              </a:spcAft>
              <a:buClr>
                <a:srgbClr val="E3323D"/>
              </a:buClr>
              <a:buNone/>
              <a:defRPr/>
            </a:pPr>
            <a:r>
              <a:rPr lang="da-DK" sz="800" dirty="0"/>
              <a:t>Portfolio benyttes som en krykke for eleverne, så de har bevis for deres faglige og praktiske kundskaber. På den måde er portfolien med til at binde faglighed og praksis sammen, når eleven indgår i nye professionelle situationer.</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0" y="1099899"/>
            <a:ext cx="4585311" cy="714705"/>
            <a:chOff x="316" y="14765"/>
            <a:chExt cx="4585311"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6" y="14765"/>
              <a:ext cx="4585311"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Portfolio kan benyttes til at skabe sammenhæng mellem forskellige uddannelseselementer, så uddannelsen opleves sammenhængende for eleven.</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5593440" y="3633868"/>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5593390" y="746380"/>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662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105310390"/>
              </p:ext>
            </p:extLst>
          </p:nvPr>
        </p:nvGraphicFramePr>
        <p:xfrm>
          <a:off x="6083167" y="664852"/>
          <a:ext cx="2528978" cy="265176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163218">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286000">
                <a:tc gridSpan="2">
                  <a:txBody>
                    <a:bodyPr/>
                    <a:lstStyle/>
                    <a:p>
                      <a:pPr marL="171450" indent="-171450">
                        <a:buClr>
                          <a:srgbClr val="00667F"/>
                        </a:buClr>
                        <a:buFont typeface="Wingdings" panose="05000000000000000000" pitchFamily="2" charset="2"/>
                        <a:buChar char="§"/>
                      </a:pPr>
                      <a:r>
                        <a:rPr lang="da-DK" sz="800" dirty="0">
                          <a:solidFill>
                            <a:srgbClr val="414042"/>
                          </a:solidFill>
                        </a:rPr>
                        <a:t>God ide at afholde løbende </a:t>
                      </a:r>
                      <a:r>
                        <a:rPr lang="da-DK" sz="800" dirty="0" err="1" smtClean="0">
                          <a:solidFill>
                            <a:srgbClr val="414042"/>
                          </a:solidFill>
                        </a:rPr>
                        <a:t>portfolioprøver</a:t>
                      </a:r>
                      <a:r>
                        <a:rPr lang="da-DK" sz="800" dirty="0" smtClean="0">
                          <a:solidFill>
                            <a:srgbClr val="414042"/>
                          </a:solidFill>
                        </a:rPr>
                        <a:t>, </a:t>
                      </a:r>
                      <a:r>
                        <a:rPr lang="da-DK" sz="800" dirty="0">
                          <a:solidFill>
                            <a:srgbClr val="414042"/>
                          </a:solidFill>
                        </a:rPr>
                        <a:t>idet dette medvirker til, at eleverne bliver trygge ved at gå til prøver forud for den ‘rigtige’ </a:t>
                      </a:r>
                      <a:r>
                        <a:rPr lang="da-DK" sz="800" dirty="0" err="1">
                          <a:solidFill>
                            <a:srgbClr val="414042"/>
                          </a:solidFill>
                        </a:rPr>
                        <a:t>portfolioprøve</a:t>
                      </a:r>
                      <a:r>
                        <a:rPr lang="da-DK" sz="800" dirty="0">
                          <a:solidFill>
                            <a:srgbClr val="414042"/>
                          </a:solidFill>
                        </a:rPr>
                        <a:t>.</a:t>
                      </a:r>
                    </a:p>
                    <a:p>
                      <a:pPr marL="171450" indent="-171450">
                        <a:buClr>
                          <a:srgbClr val="00667F"/>
                        </a:buClr>
                        <a:buFont typeface="Wingdings" panose="05000000000000000000" pitchFamily="2" charset="2"/>
                        <a:buChar char="§"/>
                      </a:pPr>
                      <a:r>
                        <a:rPr lang="da-DK" sz="800" dirty="0">
                          <a:solidFill>
                            <a:srgbClr val="414042"/>
                          </a:solidFill>
                        </a:rPr>
                        <a:t>God forberedelse fra elevernes side kan medvirke til, at </a:t>
                      </a:r>
                      <a:r>
                        <a:rPr lang="da-DK" sz="800" dirty="0" err="1">
                          <a:solidFill>
                            <a:srgbClr val="414042"/>
                          </a:solidFill>
                        </a:rPr>
                        <a:t>portfolioprøven</a:t>
                      </a:r>
                      <a:r>
                        <a:rPr lang="da-DK" sz="800" dirty="0">
                          <a:solidFill>
                            <a:srgbClr val="414042"/>
                          </a:solidFill>
                        </a:rPr>
                        <a:t> opleves mindre udfordrende. Dette opnås ved, at lærerne opfordrer eleverne til at tage </a:t>
                      </a:r>
                      <a:r>
                        <a:rPr lang="da-DK" sz="800" dirty="0" err="1">
                          <a:solidFill>
                            <a:srgbClr val="414042"/>
                          </a:solidFill>
                        </a:rPr>
                        <a:t>portfolioarbejdet</a:t>
                      </a:r>
                      <a:r>
                        <a:rPr lang="da-DK" sz="800" dirty="0">
                          <a:solidFill>
                            <a:srgbClr val="414042"/>
                          </a:solidFill>
                        </a:rPr>
                        <a:t> seriøst under hele uddannelsesperioden. </a:t>
                      </a:r>
                    </a:p>
                    <a:p>
                      <a:pPr marL="171450" indent="-171450">
                        <a:buClr>
                          <a:srgbClr val="00667F"/>
                        </a:buClr>
                        <a:buFont typeface="Wingdings" panose="05000000000000000000" pitchFamily="2" charset="2"/>
                        <a:buChar char="§"/>
                      </a:pPr>
                      <a:r>
                        <a:rPr lang="da-DK" sz="800" dirty="0">
                          <a:solidFill>
                            <a:srgbClr val="414042"/>
                          </a:solidFill>
                        </a:rPr>
                        <a:t>Under selve </a:t>
                      </a:r>
                      <a:r>
                        <a:rPr lang="da-DK" sz="800" dirty="0" err="1">
                          <a:solidFill>
                            <a:srgbClr val="414042"/>
                          </a:solidFill>
                        </a:rPr>
                        <a:t>portfolioprøven</a:t>
                      </a:r>
                      <a:r>
                        <a:rPr lang="da-DK" sz="800" dirty="0">
                          <a:solidFill>
                            <a:srgbClr val="414042"/>
                          </a:solidFill>
                        </a:rPr>
                        <a:t> er det vigtigt, at bedømmerne er rolige, venlige og anerkendende for at skabe et trygt rum.</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251582575"/>
              </p:ext>
            </p:extLst>
          </p:nvPr>
        </p:nvGraphicFramePr>
        <p:xfrm>
          <a:off x="539495" y="4114799"/>
          <a:ext cx="5167035" cy="1271601"/>
        </p:xfrm>
        <a:graphic>
          <a:graphicData uri="http://schemas.openxmlformats.org/drawingml/2006/table">
            <a:tbl>
              <a:tblPr firstRow="1" bandRow="1">
                <a:tableStyleId>{2E522BDD-1943-480C-BBE2-672E455E01C6}</a:tableStyleId>
              </a:tblPr>
              <a:tblGrid>
                <a:gridCol w="1722345">
                  <a:extLst>
                    <a:ext uri="{9D8B030D-6E8A-4147-A177-3AD203B41FA5}">
                      <a16:colId xmlns:a16="http://schemas.microsoft.com/office/drawing/2014/main" xmlns="" val="2535325901"/>
                    </a:ext>
                  </a:extLst>
                </a:gridCol>
                <a:gridCol w="1722345">
                  <a:extLst>
                    <a:ext uri="{9D8B030D-6E8A-4147-A177-3AD203B41FA5}">
                      <a16:colId xmlns:a16="http://schemas.microsoft.com/office/drawing/2014/main" xmlns="" val="1310532933"/>
                    </a:ext>
                  </a:extLst>
                </a:gridCol>
                <a:gridCol w="1722345">
                  <a:extLst>
                    <a:ext uri="{9D8B030D-6E8A-4147-A177-3AD203B41FA5}">
                      <a16:colId xmlns:a16="http://schemas.microsoft.com/office/drawing/2014/main" xmlns="" val="2131983055"/>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”Hun [læreren] viste, at hun var nede på jorden og tog det stille og roligt og lod mig forklare mig ting agtigt. Øhm, så ja. Det synes jeg hjalp rigtig meget”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 er sgu stolte, også til eksamen. Og det er jo der hvor de virkelig kan glamourere sig med alt det de kan. Med faglige udtryk og samarbejde”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”Lav det nu godt. Det skal ikke bare være sådan noget lal (…) Det skal være sådan så I kan tage det med, fordi så er eksamen faktisk ikke så slem, hvis man har lavet alt forarbejdet”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798590964"/>
              </p:ext>
            </p:extLst>
          </p:nvPr>
        </p:nvGraphicFramePr>
        <p:xfrm>
          <a:off x="6083167" y="3557600"/>
          <a:ext cx="2528978" cy="182880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163218">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463040">
                <a:tc gridSpan="2">
                  <a:txBody>
                    <a:bodyPr/>
                    <a:lstStyle/>
                    <a:p>
                      <a:pPr marL="171450" indent="-171450">
                        <a:buClr>
                          <a:srgbClr val="00667F"/>
                        </a:buClr>
                        <a:buFont typeface="Wingdings" panose="05000000000000000000" pitchFamily="2" charset="2"/>
                        <a:buChar char="§"/>
                      </a:pPr>
                      <a:r>
                        <a:rPr lang="da-DK" sz="800" dirty="0">
                          <a:solidFill>
                            <a:srgbClr val="414042"/>
                          </a:solidFill>
                        </a:rPr>
                        <a:t>Mange elever har negative eller ingen erfaringer med eksaminer/prøver og vil derfor være negativt indstillet forud for </a:t>
                      </a:r>
                      <a:r>
                        <a:rPr lang="da-DK" sz="800" dirty="0" err="1">
                          <a:solidFill>
                            <a:srgbClr val="414042"/>
                          </a:solidFill>
                        </a:rPr>
                        <a:t>portfolioprøven</a:t>
                      </a:r>
                      <a:r>
                        <a:rPr lang="da-DK" sz="800" dirty="0">
                          <a:solidFill>
                            <a:srgbClr val="414042"/>
                          </a:solidFill>
                        </a:rPr>
                        <a:t>. </a:t>
                      </a:r>
                    </a:p>
                    <a:p>
                      <a:pPr marL="171450" indent="-171450">
                        <a:buClr>
                          <a:srgbClr val="00667F"/>
                        </a:buClr>
                        <a:buFont typeface="Wingdings" panose="05000000000000000000" pitchFamily="2" charset="2"/>
                        <a:buChar char="§"/>
                      </a:pPr>
                      <a:r>
                        <a:rPr lang="da-DK" sz="800" dirty="0">
                          <a:solidFill>
                            <a:srgbClr val="414042"/>
                          </a:solidFill>
                        </a:rPr>
                        <a:t>Det kan være en god ide at give eleverne datoen for prøven i god tid, så de mentalt kan indstille sig på situationen. </a:t>
                      </a:r>
                    </a:p>
                    <a:p>
                      <a:pPr marL="171450" indent="-171450">
                        <a:buClr>
                          <a:srgbClr val="00667F"/>
                        </a:buClr>
                        <a:buFont typeface="Wingdings" panose="05000000000000000000" pitchFamily="2" charset="2"/>
                        <a:buChar char="§"/>
                      </a:pPr>
                      <a:r>
                        <a:rPr lang="da-DK" sz="800" dirty="0">
                          <a:solidFill>
                            <a:srgbClr val="414042"/>
                          </a:solidFill>
                        </a:rPr>
                        <a:t>Karakterer kan virke motiverende på nogle elever og får dem til at tage deres </a:t>
                      </a:r>
                      <a:r>
                        <a:rPr lang="da-DK" sz="800" dirty="0" err="1">
                          <a:solidFill>
                            <a:srgbClr val="414042"/>
                          </a:solidFill>
                        </a:rPr>
                        <a:t>portfolioprøve</a:t>
                      </a:r>
                      <a:r>
                        <a:rPr lang="da-DK" sz="800" dirty="0">
                          <a:solidFill>
                            <a:srgbClr val="414042"/>
                          </a:solidFill>
                        </a:rPr>
                        <a:t> seriøst.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5167035" cy="391926"/>
          </a:xfrm>
        </p:spPr>
        <p:txBody>
          <a:bodyPr/>
          <a:lstStyle/>
          <a:p>
            <a:r>
              <a:rPr lang="en-US" sz="1800" dirty="0"/>
              <a:t>Portfolio: </a:t>
            </a:r>
            <a:r>
              <a:rPr lang="en-US" sz="1800" dirty="0" err="1"/>
              <a:t>Portfolioprøven</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5" y="1969466"/>
            <a:ext cx="5167036" cy="1756770"/>
          </a:xfrm>
          <a:noFill/>
        </p:spPr>
        <p:txBody>
          <a:bodyPr/>
          <a:lstStyle/>
          <a:p>
            <a:pPr marL="0" indent="0">
              <a:lnSpc>
                <a:spcPct val="100000"/>
              </a:lnSpc>
              <a:spcAft>
                <a:spcPts val="200"/>
              </a:spcAft>
              <a:buNone/>
            </a:pPr>
            <a:r>
              <a:rPr lang="da-DK" sz="800" b="1" dirty="0"/>
              <a:t>Erfaringer med elevernes udbytte på KUU</a:t>
            </a:r>
            <a:br>
              <a:rPr lang="da-DK" sz="800" b="1" dirty="0"/>
            </a:br>
            <a:r>
              <a:rPr lang="da-DK" sz="800" b="1" dirty="0"/>
              <a:t/>
            </a:r>
            <a:br>
              <a:rPr lang="da-DK" sz="800" b="1" dirty="0"/>
            </a:br>
            <a:r>
              <a:rPr lang="da-DK" sz="800" dirty="0" err="1"/>
              <a:t>Portfolioprøven</a:t>
            </a:r>
            <a:r>
              <a:rPr lang="da-DK" sz="800" dirty="0"/>
              <a:t> fungerer som eksamenstræning, øger elevernes eksamenskompetencer og medvirker til, at eleverne bliver fortrolige med et fagligt stof over tid. På den måde styrkes elevernes erfaringer og tryghed i forbindelse med prøve- og eksamenssituationer.</a:t>
            </a:r>
          </a:p>
          <a:p>
            <a:pPr marL="0" indent="0">
              <a:lnSpc>
                <a:spcPct val="100000"/>
              </a:lnSpc>
              <a:spcAft>
                <a:spcPts val="200"/>
              </a:spcAft>
              <a:buClr>
                <a:srgbClr val="E3323D"/>
              </a:buClr>
              <a:buNone/>
              <a:defRPr/>
            </a:pPr>
            <a:r>
              <a:rPr lang="da-DK" sz="800" dirty="0"/>
              <a:t>KUU-eleverne er meget positive overfor prøveeksaminer. Disse styrker elevernes positive oplevelser med eksamen og gør det tydeligere for eleverne, hvad lærerne forventer af eleverne til den ‘rigtige’ eksamen. Dette har stor betydning for eleverne, fordi mange tidligere har haft meget negative erfaringer med eksamenssituationer. </a:t>
            </a:r>
          </a:p>
          <a:p>
            <a:pPr marL="0" indent="0">
              <a:lnSpc>
                <a:spcPct val="100000"/>
              </a:lnSpc>
              <a:spcAft>
                <a:spcPts val="200"/>
              </a:spcAft>
              <a:buClr>
                <a:srgbClr val="E3323D"/>
              </a:buClr>
              <a:buNone/>
              <a:defRPr/>
            </a:pPr>
            <a:r>
              <a:rPr lang="da-DK" sz="800" dirty="0"/>
              <a:t>Eleverne udtrykker uforståenhed overfor, at deres uddannelsesbevis bliver givet på baggrund af præsentationen til selve portfolioprøven. I stedet foreslår eleverne, at beviset bliver givet med afsæt i en samlet vurdering af deres indsats under uddannelsesperioden. </a:t>
            </a:r>
          </a:p>
          <a:p>
            <a:pPr marL="0" indent="0">
              <a:lnSpc>
                <a:spcPct val="100000"/>
              </a:lnSpc>
              <a:spcAft>
                <a:spcPts val="200"/>
              </a:spcAft>
              <a:buClr>
                <a:srgbClr val="E3323D"/>
              </a:buClr>
              <a:buNone/>
              <a:defRPr/>
            </a:pPr>
            <a:r>
              <a:rPr lang="da-DK" sz="800" dirty="0"/>
              <a:t>Flere elever giver udtryk for, at de gerne vil have karakter til portfolioprøven, fordi karaktererne motiverer dem til at gøre deres arbejde godt. </a:t>
            </a:r>
          </a:p>
        </p:txBody>
      </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161331" y="3633868"/>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161281" y="746380"/>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xmlns="" id="{7F4CF469-ACC6-4CF6-AE1D-834BF04571DF}"/>
              </a:ext>
            </a:extLst>
          </p:cNvPr>
          <p:cNvGrpSpPr/>
          <p:nvPr/>
        </p:nvGrpSpPr>
        <p:grpSpPr>
          <a:xfrm>
            <a:off x="544250" y="1099899"/>
            <a:ext cx="5162281" cy="548477"/>
            <a:chOff x="544250" y="1266127"/>
            <a:chExt cx="5162281" cy="548477"/>
          </a:xfrm>
        </p:grpSpPr>
        <p:sp>
          <p:nvSpPr>
            <p:cNvPr id="75" name="Freeform 15">
              <a:extLst>
                <a:ext uri="{FF2B5EF4-FFF2-40B4-BE49-F238E27FC236}">
                  <a16:creationId xmlns:a16="http://schemas.microsoft.com/office/drawing/2014/main" xmlns="" id="{272E3BC9-F813-4C07-9B74-2F9C93F70B4B}"/>
                </a:ext>
              </a:extLst>
            </p:cNvPr>
            <p:cNvSpPr>
              <a:spLocks/>
            </p:cNvSpPr>
            <p:nvPr/>
          </p:nvSpPr>
          <p:spPr bwMode="auto">
            <a:xfrm flipH="1">
              <a:off x="544250" y="1684519"/>
              <a:ext cx="146188"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76" name="Rectangle 16">
              <a:extLst>
                <a:ext uri="{FF2B5EF4-FFF2-40B4-BE49-F238E27FC236}">
                  <a16:creationId xmlns:a16="http://schemas.microsoft.com/office/drawing/2014/main" xmlns="" id="{2B7E29EB-4AD9-4439-B40C-B9E2E0AABBED}"/>
                </a:ext>
              </a:extLst>
            </p:cNvPr>
            <p:cNvSpPr>
              <a:spLocks noChangeArrowheads="1"/>
            </p:cNvSpPr>
            <p:nvPr/>
          </p:nvSpPr>
          <p:spPr bwMode="auto">
            <a:xfrm>
              <a:off x="544250" y="1266127"/>
              <a:ext cx="5162281" cy="418391"/>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Portfolioprøven kan bidrage til at gøre eleverne mere fortrolige med eksamens- og prøvesituationer.</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grpSp>
          <p:nvGrpSpPr>
            <p:cNvPr id="77" name="Group 60">
              <a:extLst>
                <a:ext uri="{FF2B5EF4-FFF2-40B4-BE49-F238E27FC236}">
                  <a16:creationId xmlns:a16="http://schemas.microsoft.com/office/drawing/2014/main" xmlns="" id="{7E2FB9E5-1BC6-469F-975F-5967354CF85E}"/>
                </a:ext>
              </a:extLst>
            </p:cNvPr>
            <p:cNvGrpSpPr>
              <a:grpSpLocks noChangeAspect="1"/>
            </p:cNvGrpSpPr>
            <p:nvPr/>
          </p:nvGrpSpPr>
          <p:grpSpPr bwMode="auto">
            <a:xfrm>
              <a:off x="629433" y="1361549"/>
              <a:ext cx="240160" cy="215313"/>
              <a:chOff x="2723" y="1642"/>
              <a:chExt cx="315" cy="314"/>
            </a:xfrm>
            <a:solidFill>
              <a:schemeClr val="bg1"/>
            </a:solidFill>
          </p:grpSpPr>
          <p:sp>
            <p:nvSpPr>
              <p:cNvPr id="78" name="Oval 61">
                <a:extLst>
                  <a:ext uri="{FF2B5EF4-FFF2-40B4-BE49-F238E27FC236}">
                    <a16:creationId xmlns:a16="http://schemas.microsoft.com/office/drawing/2014/main" xmlns="" id="{47DA8161-3E49-4D2B-8A7C-E0C718BB70B1}"/>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79" name="Oval 62">
                <a:extLst>
                  <a:ext uri="{FF2B5EF4-FFF2-40B4-BE49-F238E27FC236}">
                    <a16:creationId xmlns:a16="http://schemas.microsoft.com/office/drawing/2014/main" xmlns="" id="{E31157F2-CF25-4FE7-AF39-A82C6388E7CB}"/>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80" name="Oval 63">
                <a:extLst>
                  <a:ext uri="{FF2B5EF4-FFF2-40B4-BE49-F238E27FC236}">
                    <a16:creationId xmlns:a16="http://schemas.microsoft.com/office/drawing/2014/main" xmlns="" id="{274D27BF-9E04-4392-B477-829839B0BBF8}"/>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81" name="Freeform 64">
                <a:extLst>
                  <a:ext uri="{FF2B5EF4-FFF2-40B4-BE49-F238E27FC236}">
                    <a16:creationId xmlns:a16="http://schemas.microsoft.com/office/drawing/2014/main" xmlns="" id="{B9BB7503-A4B6-4936-9959-7D425003AFB7}"/>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82" name="Freeform 65">
                <a:extLst>
                  <a:ext uri="{FF2B5EF4-FFF2-40B4-BE49-F238E27FC236}">
                    <a16:creationId xmlns:a16="http://schemas.microsoft.com/office/drawing/2014/main" xmlns="" id="{780A7785-9C27-45D1-BFC7-668549EDCE4F}"/>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83" name="Freeform 66">
                <a:extLst>
                  <a:ext uri="{FF2B5EF4-FFF2-40B4-BE49-F238E27FC236}">
                    <a16:creationId xmlns:a16="http://schemas.microsoft.com/office/drawing/2014/main" xmlns="" id="{7A0B21DB-DC72-47A5-AA2C-30CB8E7D8D86}"/>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spTree>
    <p:extLst>
      <p:ext uri="{BB962C8B-B14F-4D97-AF65-F5344CB8AC3E}">
        <p14:creationId xmlns:p14="http://schemas.microsoft.com/office/powerpoint/2010/main" val="73101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3175157007"/>
              </p:ext>
            </p:extLst>
          </p:nvPr>
        </p:nvGraphicFramePr>
        <p:xfrm>
          <a:off x="5616006" y="3478416"/>
          <a:ext cx="2988244" cy="2286000"/>
        </p:xfrm>
        <a:graphic>
          <a:graphicData uri="http://schemas.openxmlformats.org/drawingml/2006/table">
            <a:tbl>
              <a:tblPr firstRow="1" bandRow="1">
                <a:tableStyleId>{2E522BDD-1943-480C-BBE2-672E455E01C6}</a:tableStyleId>
              </a:tblPr>
              <a:tblGrid>
                <a:gridCol w="371209">
                  <a:extLst>
                    <a:ext uri="{9D8B030D-6E8A-4147-A177-3AD203B41FA5}">
                      <a16:colId xmlns:a16="http://schemas.microsoft.com/office/drawing/2014/main" xmlns="" val="863868837"/>
                    </a:ext>
                  </a:extLst>
                </a:gridCol>
                <a:gridCol w="2617035">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463040">
                <a:tc gridSpan="2">
                  <a:txBody>
                    <a:bodyPr/>
                    <a:lstStyle/>
                    <a:p>
                      <a:pPr marL="171450" indent="-171450">
                        <a:buClr>
                          <a:srgbClr val="00667F"/>
                        </a:buClr>
                        <a:buFont typeface="Wingdings" panose="05000000000000000000" pitchFamily="2" charset="2"/>
                        <a:buChar char="§"/>
                      </a:pPr>
                      <a:r>
                        <a:rPr lang="da-DK" sz="800" dirty="0">
                          <a:solidFill>
                            <a:srgbClr val="414042"/>
                          </a:solidFill>
                        </a:rPr>
                        <a:t>Hvis eleven skal i erhvervstræning, er det vigtigt, at eleven selv er med til at afgøre, hvor han/hun skal i træning. Dette for at hjælpe eleven med at få en reel afklaring ift. fremtidige job- og uddannelsesmuligheder. Hvis eleven ikke er med i denne afgørelse, kan forløbet opleves som spild af tid. </a:t>
                      </a:r>
                    </a:p>
                    <a:p>
                      <a:pPr marL="171450" indent="-171450">
                        <a:buClr>
                          <a:srgbClr val="00667F"/>
                        </a:buClr>
                        <a:buFont typeface="Wingdings" panose="05000000000000000000" pitchFamily="2" charset="2"/>
                        <a:buChar char="§"/>
                      </a:pPr>
                      <a:r>
                        <a:rPr lang="da-DK" sz="800" dirty="0">
                          <a:solidFill>
                            <a:srgbClr val="414042"/>
                          </a:solidFill>
                        </a:rPr>
                        <a:t>Lærerne skal passe på, at eleverne ikke benytter erhvervstræningen som en hvilepude for undervisningen. Det faglige niveau kan opleves udfordrende for nogle elever og derfor kan det være nemmere at deltage aktivt i erhvervstræningen frem for i undervisningen.</a:t>
                      </a:r>
                    </a:p>
                    <a:p>
                      <a:pPr marL="171450" indent="-171450">
                        <a:buClr>
                          <a:srgbClr val="00667F"/>
                        </a:buClr>
                        <a:buFont typeface="Wingdings" panose="05000000000000000000" pitchFamily="2" charset="2"/>
                        <a:buChar char="§"/>
                      </a:pPr>
                      <a:r>
                        <a:rPr lang="da-DK" sz="800" dirty="0">
                          <a:solidFill>
                            <a:srgbClr val="414042"/>
                          </a:solidFill>
                        </a:rPr>
                        <a:t>Eleverne kan have en tilbøjelighed </a:t>
                      </a:r>
                      <a:r>
                        <a:rPr lang="da-DK" sz="800" dirty="0" smtClean="0">
                          <a:solidFill>
                            <a:srgbClr val="414042"/>
                          </a:solidFill>
                        </a:rPr>
                        <a:t>til </a:t>
                      </a:r>
                      <a:r>
                        <a:rPr lang="da-DK" sz="800" dirty="0">
                          <a:solidFill>
                            <a:srgbClr val="414042"/>
                          </a:solidFill>
                        </a:rPr>
                        <a:t>at vælge erhvervstræningen fra, fordi den opleves uoverkommelig, men erfaringer fra KUU viser, at mange har gavn af </a:t>
                      </a:r>
                      <a:r>
                        <a:rPr lang="da-DK" sz="800" dirty="0" smtClean="0">
                          <a:solidFill>
                            <a:srgbClr val="414042"/>
                          </a:solidFill>
                        </a:rPr>
                        <a:t>de </a:t>
                      </a:r>
                      <a:r>
                        <a:rPr lang="da-DK" sz="800" dirty="0" err="1" smtClean="0">
                          <a:solidFill>
                            <a:srgbClr val="414042"/>
                          </a:solidFill>
                        </a:rPr>
                        <a:t>mestringsoplevelser</a:t>
                      </a:r>
                      <a:r>
                        <a:rPr lang="da-DK" sz="800" dirty="0" smtClean="0">
                          <a:solidFill>
                            <a:srgbClr val="414042"/>
                          </a:solidFill>
                        </a:rPr>
                        <a:t>, der følger</a:t>
                      </a:r>
                      <a:r>
                        <a:rPr lang="da-DK" sz="800" baseline="0" dirty="0" smtClean="0">
                          <a:solidFill>
                            <a:srgbClr val="414042"/>
                          </a:solidFill>
                        </a:rPr>
                        <a:t> med at komme ud i en virksomhed</a:t>
                      </a:r>
                      <a:r>
                        <a:rPr lang="da-DK" sz="800" dirty="0" smtClean="0">
                          <a:solidFill>
                            <a:srgbClr val="414042"/>
                          </a:solidFill>
                        </a:rPr>
                        <a:t>. </a:t>
                      </a:r>
                      <a:endParaRPr lang="da-DK" sz="8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3111954349"/>
              </p:ext>
            </p:extLst>
          </p:nvPr>
        </p:nvGraphicFramePr>
        <p:xfrm>
          <a:off x="5616006" y="664852"/>
          <a:ext cx="2988244" cy="2743200"/>
        </p:xfrm>
        <a:graphic>
          <a:graphicData uri="http://schemas.openxmlformats.org/drawingml/2006/table">
            <a:tbl>
              <a:tblPr firstRow="1" bandRow="1">
                <a:tableStyleId>{2E522BDD-1943-480C-BBE2-672E455E01C6}</a:tableStyleId>
              </a:tblPr>
              <a:tblGrid>
                <a:gridCol w="371209">
                  <a:extLst>
                    <a:ext uri="{9D8B030D-6E8A-4147-A177-3AD203B41FA5}">
                      <a16:colId xmlns:a16="http://schemas.microsoft.com/office/drawing/2014/main" xmlns="" val="863868837"/>
                    </a:ext>
                  </a:extLst>
                </a:gridCol>
                <a:gridCol w="2617035">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377440">
                <a:tc gridSpan="2">
                  <a:txBody>
                    <a:bodyPr/>
                    <a:lstStyle/>
                    <a:p>
                      <a:pPr marL="171450" indent="-171450">
                        <a:buClr>
                          <a:srgbClr val="00667F"/>
                        </a:buClr>
                        <a:buFont typeface="Wingdings" panose="05000000000000000000" pitchFamily="2" charset="2"/>
                        <a:buChar char="§"/>
                      </a:pPr>
                      <a:r>
                        <a:rPr lang="da-DK" sz="800" dirty="0">
                          <a:solidFill>
                            <a:srgbClr val="414042"/>
                          </a:solidFill>
                        </a:rPr>
                        <a:t>I de tilfælde hvor eleverne skal i erhvervstræning, skal lærerne </a:t>
                      </a:r>
                      <a:r>
                        <a:rPr lang="da-DK" sz="800" dirty="0" smtClean="0">
                          <a:solidFill>
                            <a:srgbClr val="414042"/>
                          </a:solidFill>
                        </a:rPr>
                        <a:t>forberede eleverne grundigt, således at forløbet </a:t>
                      </a:r>
                      <a:r>
                        <a:rPr lang="da-DK" sz="800" dirty="0">
                          <a:solidFill>
                            <a:srgbClr val="414042"/>
                          </a:solidFill>
                        </a:rPr>
                        <a:t>bliver realiserbart og meningsfuldt for de unge. </a:t>
                      </a:r>
                    </a:p>
                    <a:p>
                      <a:pPr marL="171450" indent="-171450">
                        <a:buClr>
                          <a:srgbClr val="00667F"/>
                        </a:buClr>
                        <a:buFont typeface="Wingdings" panose="05000000000000000000" pitchFamily="2" charset="2"/>
                        <a:buChar char="§"/>
                      </a:pPr>
                      <a:r>
                        <a:rPr lang="da-DK" sz="800" dirty="0">
                          <a:solidFill>
                            <a:srgbClr val="414042"/>
                          </a:solidFill>
                        </a:rPr>
                        <a:t>Eleverne skal selv tage aktiv del i at finde et sted, hvor de kan komme i erhvervstræning. De kan fx selv finde oplysninger på den leder, som er tilknyttet stedet, undersøge de arbejdsopgaver, som stedet tilbyder, eller tage den første kontakt til stedet. </a:t>
                      </a:r>
                    </a:p>
                    <a:p>
                      <a:pPr marL="171450" indent="-171450">
                        <a:buClr>
                          <a:srgbClr val="00667F"/>
                        </a:buClr>
                        <a:buFont typeface="Wingdings" panose="05000000000000000000" pitchFamily="2" charset="2"/>
                        <a:buChar char="§"/>
                      </a:pPr>
                      <a:r>
                        <a:rPr lang="da-DK" sz="800" dirty="0">
                          <a:solidFill>
                            <a:srgbClr val="414042"/>
                          </a:solidFill>
                        </a:rPr>
                        <a:t>Eleverne bør arbejde med portfolio eller et andet værktøj før og efter forløbet for at styrke sammenhængen mellem teori og praksis. Forud for forløbet for at forventningsafstemme med erhvervstræningsstedet og efterfølgende for at synliggøre de kompetencer, som eleverne har tilegnet sig under forløbet.</a:t>
                      </a:r>
                    </a:p>
                    <a:p>
                      <a:pPr marL="171450" indent="-171450">
                        <a:buClr>
                          <a:srgbClr val="00667F"/>
                        </a:buClr>
                        <a:buFont typeface="Wingdings" panose="05000000000000000000" pitchFamily="2" charset="2"/>
                        <a:buChar char="§"/>
                      </a:pPr>
                      <a:r>
                        <a:rPr lang="da-DK" sz="800" dirty="0">
                          <a:solidFill>
                            <a:srgbClr val="414042"/>
                          </a:solidFill>
                        </a:rPr>
                        <a:t>Erhvervstræningen kan anvendes som en gradvis tilvænning til arbejdslivet.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874520041"/>
              </p:ext>
            </p:extLst>
          </p:nvPr>
        </p:nvGraphicFramePr>
        <p:xfrm>
          <a:off x="539496" y="3798916"/>
          <a:ext cx="4733841" cy="1626523"/>
        </p:xfrm>
        <a:graphic>
          <a:graphicData uri="http://schemas.openxmlformats.org/drawingml/2006/table">
            <a:tbl>
              <a:tblPr firstRow="1" bandRow="1">
                <a:tableStyleId>{2E522BDD-1943-480C-BBE2-672E455E01C6}</a:tableStyleId>
              </a:tblPr>
              <a:tblGrid>
                <a:gridCol w="1520426">
                  <a:extLst>
                    <a:ext uri="{9D8B030D-6E8A-4147-A177-3AD203B41FA5}">
                      <a16:colId xmlns:a16="http://schemas.microsoft.com/office/drawing/2014/main" xmlns="" val="2535325901"/>
                    </a:ext>
                  </a:extLst>
                </a:gridCol>
                <a:gridCol w="983804">
                  <a:extLst>
                    <a:ext uri="{9D8B030D-6E8A-4147-A177-3AD203B41FA5}">
                      <a16:colId xmlns:a16="http://schemas.microsoft.com/office/drawing/2014/main" xmlns="" val="1310532933"/>
                    </a:ext>
                  </a:extLst>
                </a:gridCol>
                <a:gridCol w="1073241">
                  <a:extLst>
                    <a:ext uri="{9D8B030D-6E8A-4147-A177-3AD203B41FA5}">
                      <a16:colId xmlns:a16="http://schemas.microsoft.com/office/drawing/2014/main" xmlns="" val="2131983055"/>
                    </a:ext>
                  </a:extLst>
                </a:gridCol>
                <a:gridCol w="1156370">
                  <a:extLst>
                    <a:ext uri="{9D8B030D-6E8A-4147-A177-3AD203B41FA5}">
                      <a16:colId xmlns:a16="http://schemas.microsoft.com/office/drawing/2014/main" xmlns="" val="3132634994"/>
                    </a:ext>
                  </a:extLst>
                </a:gridCol>
              </a:tblGrid>
              <a:tr h="1626523">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meget federe, at man kan komme ud og ligesom følge en skolegartner eller en anlægsgartner eller en lastbilchauffør eller en buschauffør eller en mekaniker. Ligesom at se hvordan det er i stedet for bare at spilde en masse tid på få lidt”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”Man kommer lidt væk fra skolen, får brugt sin teori”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”Der [i erhvervstræningen] giver de os meget hensyn, der viser de os tingene først, hvordan man lige gør, og så gør vi det bagefter, hvor de står og kigger”</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”Jamen som kok har jeg lært at have en god arbejdsmoral, at arbejde igennem, lave mad og sådan noget. (…) Og så har jeg også lært, at det nok ikke er den retning jeg vil gå”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sp>
        <p:nvSpPr>
          <p:cNvPr id="2" name="Title 1"/>
          <p:cNvSpPr>
            <a:spLocks noGrp="1"/>
          </p:cNvSpPr>
          <p:nvPr>
            <p:ph type="title"/>
          </p:nvPr>
        </p:nvSpPr>
        <p:spPr>
          <a:xfrm>
            <a:off x="539496" y="576072"/>
            <a:ext cx="4638559" cy="391926"/>
          </a:xfrm>
        </p:spPr>
        <p:txBody>
          <a:bodyPr/>
          <a:lstStyle/>
          <a:p>
            <a:r>
              <a:rPr lang="en-US" sz="1800" dirty="0" err="1"/>
              <a:t>Erhvervstræning</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15</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5"/>
            <a:ext cx="4729087" cy="1626523"/>
          </a:xfrm>
          <a:noFill/>
        </p:spPr>
        <p:txBody>
          <a:bodyPr/>
          <a:lstStyle/>
          <a:p>
            <a:pPr marL="0" indent="0">
              <a:lnSpc>
                <a:spcPct val="100000"/>
              </a:lnSpc>
              <a:spcBef>
                <a:spcPts val="100"/>
              </a:spcBef>
              <a:spcAft>
                <a:spcPts val="200"/>
              </a:spcAft>
              <a:buNone/>
            </a:pPr>
            <a:r>
              <a:rPr lang="da-DK" sz="800" b="1" dirty="0"/>
              <a:t>Kort beskrivelse af indsatsen på KUU</a:t>
            </a:r>
            <a:br>
              <a:rPr lang="da-DK" sz="800" b="1" dirty="0"/>
            </a:br>
            <a:r>
              <a:rPr lang="da-DK" sz="800" b="1" dirty="0"/>
              <a:t/>
            </a:r>
            <a:br>
              <a:rPr lang="da-DK" sz="800" b="1" dirty="0"/>
            </a:br>
            <a:r>
              <a:rPr lang="da-DK" sz="800" dirty="0"/>
              <a:t>Erhvervstræning kan hjælpe elever til at blive afklaret med, hvilke job- og uddannelsesønsker de har for fremtiden. </a:t>
            </a:r>
          </a:p>
          <a:p>
            <a:pPr marL="0" indent="0">
              <a:lnSpc>
                <a:spcPct val="100000"/>
              </a:lnSpc>
              <a:spcBef>
                <a:spcPts val="100"/>
              </a:spcBef>
              <a:spcAft>
                <a:spcPts val="0"/>
              </a:spcAft>
              <a:buClr>
                <a:srgbClr val="E3323D"/>
              </a:buClr>
              <a:buNone/>
              <a:defRPr/>
            </a:pPr>
            <a:r>
              <a:rPr lang="da-DK" sz="800" dirty="0"/>
              <a:t>For de elever, som har svært ved at sidde stille og lære, kan erhvervstræningen være en god mulighed for at omsætte faglig viden til praksis viden. </a:t>
            </a:r>
          </a:p>
          <a:p>
            <a:pPr marL="0" indent="0">
              <a:lnSpc>
                <a:spcPct val="100000"/>
              </a:lnSpc>
              <a:spcBef>
                <a:spcPts val="100"/>
              </a:spcBef>
              <a:spcAft>
                <a:spcPts val="0"/>
              </a:spcAft>
              <a:buClr>
                <a:srgbClr val="E3323D"/>
              </a:buClr>
              <a:buNone/>
              <a:defRPr/>
            </a:pPr>
            <a:r>
              <a:rPr lang="da-DK" sz="800" dirty="0"/>
              <a:t>Eleverne på KUU er meget positive overfor mesterlære-metoder. Dvs. hvor en fagperson først viser, hvordan en arbejdsopgave udføres, hvorefter eleven selv udfører opgaven. Denne metode er ideel for de elever, som har svært ved at omsætte teori til praksis.</a:t>
            </a:r>
          </a:p>
          <a:p>
            <a:pPr marL="0" indent="0">
              <a:lnSpc>
                <a:spcPct val="100000"/>
              </a:lnSpc>
              <a:spcBef>
                <a:spcPts val="100"/>
              </a:spcBef>
              <a:spcAft>
                <a:spcPts val="0"/>
              </a:spcAft>
              <a:buClr>
                <a:srgbClr val="E3323D"/>
              </a:buClr>
              <a:buNone/>
              <a:defRPr/>
            </a:pPr>
            <a:r>
              <a:rPr lang="da-DK" sz="800" dirty="0"/>
              <a:t>Under et vellykket erhvervstræningsforløb har en elev lært at være en god kollega, har oparbejdet en god arbejdsmoral og kan se værdien i at være mødestabil. </a:t>
            </a:r>
          </a:p>
          <a:p>
            <a:pPr marL="0" indent="0">
              <a:lnSpc>
                <a:spcPct val="100000"/>
              </a:lnSpc>
              <a:spcBef>
                <a:spcPts val="100"/>
              </a:spcBef>
              <a:spcAft>
                <a:spcPts val="0"/>
              </a:spcAft>
              <a:buClr>
                <a:srgbClr val="E3323D"/>
              </a:buClr>
              <a:buNone/>
              <a:defRPr/>
            </a:pPr>
            <a:r>
              <a:rPr lang="da-DK" sz="800" dirty="0"/>
              <a:t>Erhvervstræningsforløb er for nogle elever direkte adgangsgivende til jobmarkedet. Nogle elever får tilbudt job med det samme, og andre får tilbudt job efter endt uddannelse. </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1" y="1099899"/>
            <a:ext cx="4729086" cy="714705"/>
            <a:chOff x="317" y="14765"/>
            <a:chExt cx="4729086"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7" y="14765"/>
              <a:ext cx="4729086"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Erhvervstræning kan fungere som afklaring ift. potentielle job- eller uddannelsesmuligheder for de elever, som er meget i tvivl om, hvad deres ønsker er for fremtiden.</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5711777" y="3572504"/>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5711777"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643127"/>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0902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4008732582"/>
              </p:ext>
            </p:extLst>
          </p:nvPr>
        </p:nvGraphicFramePr>
        <p:xfrm>
          <a:off x="6083167" y="664852"/>
          <a:ext cx="2528978" cy="265176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163218">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286000">
                <a:tc gridSpan="2">
                  <a:txBody>
                    <a:bodyPr/>
                    <a:lstStyle/>
                    <a:p>
                      <a:pPr marL="171450" indent="-171450">
                        <a:buClr>
                          <a:srgbClr val="00667F"/>
                        </a:buClr>
                        <a:buFont typeface="Wingdings" panose="05000000000000000000" pitchFamily="2" charset="2"/>
                        <a:buChar char="§"/>
                      </a:pPr>
                      <a:r>
                        <a:rPr lang="da-DK" sz="800" dirty="0">
                          <a:solidFill>
                            <a:srgbClr val="414042"/>
                          </a:solidFill>
                        </a:rPr>
                        <a:t>Der bør skemalægges tid, hvor lærerne har mulighed for at samtale om aktuelle problemstillinger med hinanden. Som nævnt i afsnittet om teamsamarbejde skaber dette mulighed for sparring, faglig støtte og en fælles kultur. </a:t>
                      </a:r>
                    </a:p>
                    <a:p>
                      <a:pPr marL="171450" indent="-171450">
                        <a:buClr>
                          <a:srgbClr val="00667F"/>
                        </a:buClr>
                        <a:buFont typeface="Wingdings" panose="05000000000000000000" pitchFamily="2" charset="2"/>
                        <a:buChar char="§"/>
                      </a:pPr>
                      <a:r>
                        <a:rPr lang="da-DK" sz="800" dirty="0">
                          <a:solidFill>
                            <a:srgbClr val="414042"/>
                          </a:solidFill>
                        </a:rPr>
                        <a:t>Ledelsen kan med fordel være til stede under forskellige undervisningsepisoder for at skabe indsigt i de problemstillinger, som lærerne forsøger at løse til hverdag. </a:t>
                      </a:r>
                    </a:p>
                    <a:p>
                      <a:pPr marL="171450" indent="-171450">
                        <a:buClr>
                          <a:srgbClr val="00667F"/>
                        </a:buClr>
                        <a:buFont typeface="Wingdings" panose="05000000000000000000" pitchFamily="2" charset="2"/>
                        <a:buChar char="§"/>
                      </a:pPr>
                      <a:r>
                        <a:rPr lang="da-DK" sz="800" dirty="0">
                          <a:solidFill>
                            <a:srgbClr val="414042"/>
                          </a:solidFill>
                        </a:rPr>
                        <a:t>For at skabe et tæt og tillidsfuldt samarbejde mellem ledelse og lærere kan der afholdes fælles møder. Samtidig kan ledelsen med fordel inddrage lærerne i organisatoriske beslutninger, så lærernes faglige ønsker ikke bliver overset.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4152010339"/>
              </p:ext>
            </p:extLst>
          </p:nvPr>
        </p:nvGraphicFramePr>
        <p:xfrm>
          <a:off x="539495" y="4114799"/>
          <a:ext cx="5167035" cy="1271601"/>
        </p:xfrm>
        <a:graphic>
          <a:graphicData uri="http://schemas.openxmlformats.org/drawingml/2006/table">
            <a:tbl>
              <a:tblPr firstRow="1" bandRow="1">
                <a:tableStyleId>{2E522BDD-1943-480C-BBE2-672E455E01C6}</a:tableStyleId>
              </a:tblPr>
              <a:tblGrid>
                <a:gridCol w="1722345">
                  <a:extLst>
                    <a:ext uri="{9D8B030D-6E8A-4147-A177-3AD203B41FA5}">
                      <a16:colId xmlns:a16="http://schemas.microsoft.com/office/drawing/2014/main" xmlns="" val="2535325901"/>
                    </a:ext>
                  </a:extLst>
                </a:gridCol>
                <a:gridCol w="1722345">
                  <a:extLst>
                    <a:ext uri="{9D8B030D-6E8A-4147-A177-3AD203B41FA5}">
                      <a16:colId xmlns:a16="http://schemas.microsoft.com/office/drawing/2014/main" xmlns="" val="1310532933"/>
                    </a:ext>
                  </a:extLst>
                </a:gridCol>
                <a:gridCol w="1722345">
                  <a:extLst>
                    <a:ext uri="{9D8B030D-6E8A-4147-A177-3AD203B41FA5}">
                      <a16:colId xmlns:a16="http://schemas.microsoft.com/office/drawing/2014/main" xmlns="" val="2131983055"/>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“For at man kan være tryg, for at man kan gå ind og hvile i det her rum, så skal man også føle at man selv fagligt er klædt godt nok på, at man kan sit stof. At man ved hvor man vil hen. For så bliver man ikke vippet af den pind” </a:t>
                      </a:r>
                      <a:r>
                        <a:rPr lang="da-DK" sz="800" b="1" i="1" kern="0" dirty="0">
                          <a:solidFill>
                            <a:srgbClr val="414042"/>
                          </a:solidFill>
                          <a:latin typeface="+mn-lt"/>
                          <a:cs typeface="Calibri" panose="020F0502020204030204" pitchFamily="34" charset="0"/>
                        </a:rPr>
                        <a:t>(Lærer, KUU).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“Vi bliver nødt til at være stærke nok til at sige at vi kan gå den vej, eller mærke, det er faktisk ikke lige nu, vi kan faktisk ikke have mere danskundervisning i dag. Nu går vi en tur, eller går ud og spiller kongespil” </a:t>
                      </a:r>
                      <a:r>
                        <a:rPr lang="da-DK" sz="800" b="1" i="1" kern="0" dirty="0">
                          <a:solidFill>
                            <a:srgbClr val="414042"/>
                          </a:solidFill>
                          <a:latin typeface="+mn-lt"/>
                          <a:cs typeface="Calibri" panose="020F0502020204030204" pitchFamily="34" charset="0"/>
                        </a:rPr>
                        <a:t>(Lærer, KUU).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”Strukturen for dagen er kendt for eleverne, men der kan godt blive lavet rigtig meget om på den. Den langsigtede struktur, hvordan jeg tænker ind, vi skal, det hører de ikke rigtig på” </a:t>
                      </a:r>
                      <a:r>
                        <a:rPr lang="da-DK" sz="800" b="1" i="1" kern="0" dirty="0">
                          <a:solidFill>
                            <a:srgbClr val="414042"/>
                          </a:solidFill>
                          <a:latin typeface="+mn-lt"/>
                          <a:cs typeface="Calibri" panose="020F0502020204030204" pitchFamily="34" charset="0"/>
                        </a:rPr>
                        <a:t>(Lærer, KUU).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794206281"/>
              </p:ext>
            </p:extLst>
          </p:nvPr>
        </p:nvGraphicFramePr>
        <p:xfrm>
          <a:off x="6083167" y="3557600"/>
          <a:ext cx="2528978" cy="1828800"/>
        </p:xfrm>
        <a:graphic>
          <a:graphicData uri="http://schemas.openxmlformats.org/drawingml/2006/table">
            <a:tbl>
              <a:tblPr firstRow="1" bandRow="1">
                <a:tableStyleId>{2E522BDD-1943-480C-BBE2-672E455E01C6}</a:tableStyleId>
              </a:tblPr>
              <a:tblGrid>
                <a:gridCol w="365760">
                  <a:extLst>
                    <a:ext uri="{9D8B030D-6E8A-4147-A177-3AD203B41FA5}">
                      <a16:colId xmlns:a16="http://schemas.microsoft.com/office/drawing/2014/main" xmlns="" val="863868837"/>
                    </a:ext>
                  </a:extLst>
                </a:gridCol>
                <a:gridCol w="2163218">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463040">
                <a:tc gridSpan="2">
                  <a:txBody>
                    <a:bodyPr/>
                    <a:lstStyle/>
                    <a:p>
                      <a:pPr marL="171450" indent="-171450">
                        <a:buClr>
                          <a:srgbClr val="00667F"/>
                        </a:buClr>
                        <a:buFont typeface="Wingdings" panose="05000000000000000000" pitchFamily="2" charset="2"/>
                        <a:buChar char="§"/>
                      </a:pPr>
                      <a:r>
                        <a:rPr lang="da-DK" sz="800" dirty="0">
                          <a:solidFill>
                            <a:srgbClr val="414042"/>
                          </a:solidFill>
                        </a:rPr>
                        <a:t>Lærerne efterspørger  ‘private møder’, hvor de kan give udtryk for deres frustrationer og finde løsninger internt. </a:t>
                      </a:r>
                    </a:p>
                    <a:p>
                      <a:pPr marL="171450" indent="-171450">
                        <a:buClr>
                          <a:srgbClr val="00667F"/>
                        </a:buClr>
                        <a:buFont typeface="Wingdings" panose="05000000000000000000" pitchFamily="2" charset="2"/>
                        <a:buChar char="§"/>
                      </a:pPr>
                      <a:r>
                        <a:rPr lang="da-DK" sz="800" dirty="0">
                          <a:solidFill>
                            <a:srgbClr val="414042"/>
                          </a:solidFill>
                        </a:rPr>
                        <a:t>Det kan skabe en utryg læringskultur, hvis der ikke afsættes tilstrækkelig tid til lærernes forberedelse samt tilstedeværelse i undervisningen.</a:t>
                      </a:r>
                    </a:p>
                    <a:p>
                      <a:pPr marL="171450" indent="-171450">
                        <a:buClr>
                          <a:srgbClr val="00667F"/>
                        </a:buClr>
                        <a:buFont typeface="Wingdings" panose="05000000000000000000" pitchFamily="2" charset="2"/>
                        <a:buChar char="§"/>
                      </a:pPr>
                      <a:r>
                        <a:rPr lang="da-DK" sz="800" dirty="0">
                          <a:solidFill>
                            <a:srgbClr val="414042"/>
                          </a:solidFill>
                        </a:rPr>
                        <a:t>Hvis ledere og lærere ikke arbejder sammen og afstemmer forventninger, kan der opstå konflikter imellem de to faggrupper. På sigt kan det svække lærings- og arbejdsmiljøet.</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5167035" cy="391926"/>
          </a:xfrm>
        </p:spPr>
        <p:txBody>
          <a:bodyPr/>
          <a:lstStyle/>
          <a:p>
            <a:r>
              <a:rPr lang="en-US" sz="1800" dirty="0" err="1"/>
              <a:t>Organisatoriske</a:t>
            </a:r>
            <a:r>
              <a:rPr lang="en-US" sz="1800" dirty="0"/>
              <a:t> </a:t>
            </a:r>
            <a:r>
              <a:rPr lang="en-US" sz="1800" dirty="0" err="1"/>
              <a:t>perspektiver</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16</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5" y="1969466"/>
            <a:ext cx="5167036" cy="1756770"/>
          </a:xfrm>
          <a:noFill/>
        </p:spPr>
        <p:txBody>
          <a:bodyPr/>
          <a:lstStyle/>
          <a:p>
            <a:pPr marL="0" indent="0">
              <a:lnSpc>
                <a:spcPct val="100000"/>
              </a:lnSpc>
              <a:spcAft>
                <a:spcPts val="200"/>
              </a:spcAft>
              <a:buNone/>
            </a:pPr>
            <a:r>
              <a:rPr lang="da-DK" sz="800" b="1" dirty="0"/>
              <a:t>Kort beskrivelse af indsatsen på KUU</a:t>
            </a:r>
            <a:br>
              <a:rPr lang="da-DK" sz="800" b="1" dirty="0"/>
            </a:br>
            <a:r>
              <a:rPr lang="da-DK" sz="800" b="1" dirty="0"/>
              <a:t/>
            </a:r>
            <a:br>
              <a:rPr lang="da-DK" sz="800" b="1" dirty="0"/>
            </a:br>
            <a:r>
              <a:rPr lang="da-DK" sz="800" dirty="0"/>
              <a:t>Når ledelsen og lærerne indgår i et tæt samarbejde, skabes tillid og gensidige forståelser af de aktuelle problemstillinger, som de to faggrupper står overfor. Gensidige forståelser er med til at styrke læringsmiljøet på baggrund af indsigt, afklaring og forventningsafstemning. </a:t>
            </a:r>
          </a:p>
          <a:p>
            <a:pPr marL="0" indent="0">
              <a:lnSpc>
                <a:spcPct val="100000"/>
              </a:lnSpc>
              <a:spcAft>
                <a:spcPts val="200"/>
              </a:spcAft>
              <a:buClr>
                <a:srgbClr val="E3323D"/>
              </a:buClr>
              <a:buNone/>
              <a:defRPr/>
            </a:pPr>
            <a:r>
              <a:rPr lang="da-DK" sz="800" dirty="0"/>
              <a:t>Ledelsen kan understøtte samarbejdet mellem </a:t>
            </a:r>
            <a:r>
              <a:rPr lang="da-DK" sz="800" dirty="0" smtClean="0"/>
              <a:t>lærerne </a:t>
            </a:r>
            <a:r>
              <a:rPr lang="da-DK" sz="800" dirty="0"/>
              <a:t>ved at skabe klare strukturelle rammer. Det kan fx være, at lærerne har skemalagt tid, hvor de kan samtale om eleverne og undervisningen.</a:t>
            </a:r>
          </a:p>
          <a:p>
            <a:pPr marL="0" indent="0">
              <a:lnSpc>
                <a:spcPct val="100000"/>
              </a:lnSpc>
              <a:spcAft>
                <a:spcPts val="200"/>
              </a:spcAft>
              <a:buClr>
                <a:srgbClr val="E3323D"/>
              </a:buClr>
              <a:buNone/>
              <a:defRPr/>
            </a:pPr>
            <a:r>
              <a:rPr lang="da-DK" sz="800" dirty="0"/>
              <a:t>Det fungerer godt, når ledelsen skaber rum til, at lærerne kan omstrukturere en given dags program. Det kan fx være, når uddannelsens langsigtede læringsmål rummer en grad af fleksibilitet, så lærerne har mulighed for at tilpasse undervisningen til elevernes udgangspunkt, konkrete mål og engagement inden for den overordnede struktur. </a:t>
            </a:r>
          </a:p>
          <a:p>
            <a:pPr marL="0" indent="0">
              <a:lnSpc>
                <a:spcPct val="100000"/>
              </a:lnSpc>
              <a:spcAft>
                <a:spcPts val="200"/>
              </a:spcAft>
              <a:buClr>
                <a:srgbClr val="E3323D"/>
              </a:buClr>
              <a:buNone/>
              <a:defRPr/>
            </a:pPr>
            <a:r>
              <a:rPr lang="da-DK" sz="800" dirty="0"/>
              <a:t>For at øge lærernes mulighed for at tilpasse undervisningen til elevernes mål og engagement er det nødvendigt, at der ikke er for få lærere pr. elev. Dette gælder både i forberedelsen og i selve undervisningen. En konstant tilpasning af undervisningen i relation til de forskelligartede ønsker, som eleverne giver udtryk for, kræver, at lærerne har tilstrækkelig forberedelsestid, og at der på nogle tidspunkter er flere lærere til stede i undervisningen samtidig. </a:t>
            </a:r>
          </a:p>
        </p:txBody>
      </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161331" y="3633868"/>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161281" y="746380"/>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uppe 2">
            <a:extLst>
              <a:ext uri="{FF2B5EF4-FFF2-40B4-BE49-F238E27FC236}">
                <a16:creationId xmlns:a16="http://schemas.microsoft.com/office/drawing/2014/main" xmlns="" id="{B9DE481B-D071-4C3B-99E0-5AE048A0E0D7}"/>
              </a:ext>
            </a:extLst>
          </p:cNvPr>
          <p:cNvGrpSpPr/>
          <p:nvPr/>
        </p:nvGrpSpPr>
        <p:grpSpPr>
          <a:xfrm>
            <a:off x="544250" y="1099899"/>
            <a:ext cx="5162279" cy="714705"/>
            <a:chOff x="316" y="14765"/>
            <a:chExt cx="5162279" cy="714705"/>
          </a:xfrm>
        </p:grpSpPr>
        <p:sp>
          <p:nvSpPr>
            <p:cNvPr id="84" name="Freeform 15">
              <a:extLst>
                <a:ext uri="{FF2B5EF4-FFF2-40B4-BE49-F238E27FC236}">
                  <a16:creationId xmlns:a16="http://schemas.microsoft.com/office/drawing/2014/main" xmlns="" id="{0769DD6E-5B41-44F1-84C6-28AA2FA8844E}"/>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85" name="Rectangle 16">
              <a:extLst>
                <a:ext uri="{FF2B5EF4-FFF2-40B4-BE49-F238E27FC236}">
                  <a16:creationId xmlns:a16="http://schemas.microsoft.com/office/drawing/2014/main" xmlns="" id="{8448B06B-E9A2-40DD-AD14-E6883676B3A7}"/>
                </a:ext>
              </a:extLst>
            </p:cNvPr>
            <p:cNvSpPr>
              <a:spLocks noChangeArrowheads="1"/>
            </p:cNvSpPr>
            <p:nvPr/>
          </p:nvSpPr>
          <p:spPr bwMode="auto">
            <a:xfrm>
              <a:off x="316" y="14765"/>
              <a:ext cx="5162279"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Ledelsens tilgang til uddannelse danner grundlag for lærings- og arbejdsmiljøet blandt eleverne og lærerne, samt for de muligheder lærerne har for at tilpasse undervisningen til elevernes mål og engagement. </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86" name="ic frame" hidden="1">
              <a:extLst>
                <a:ext uri="{FF2B5EF4-FFF2-40B4-BE49-F238E27FC236}">
                  <a16:creationId xmlns:a16="http://schemas.microsoft.com/office/drawing/2014/main" xmlns="" id="{221502CC-1961-4A8F-A270-E45C2404BF22}"/>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7" name="Group 60">
              <a:extLst>
                <a:ext uri="{FF2B5EF4-FFF2-40B4-BE49-F238E27FC236}">
                  <a16:creationId xmlns:a16="http://schemas.microsoft.com/office/drawing/2014/main" xmlns="" id="{611E6429-1B9C-4704-80B9-5CF4526278A0}"/>
                </a:ext>
              </a:extLst>
            </p:cNvPr>
            <p:cNvGrpSpPr>
              <a:grpSpLocks noChangeAspect="1"/>
            </p:cNvGrpSpPr>
            <p:nvPr/>
          </p:nvGrpSpPr>
          <p:grpSpPr bwMode="auto">
            <a:xfrm>
              <a:off x="92011" y="85943"/>
              <a:ext cx="216000" cy="215313"/>
              <a:chOff x="2723" y="1642"/>
              <a:chExt cx="315" cy="314"/>
            </a:xfrm>
            <a:solidFill>
              <a:schemeClr val="bg1"/>
            </a:solidFill>
          </p:grpSpPr>
          <p:sp>
            <p:nvSpPr>
              <p:cNvPr id="88" name="Oval 61">
                <a:extLst>
                  <a:ext uri="{FF2B5EF4-FFF2-40B4-BE49-F238E27FC236}">
                    <a16:creationId xmlns:a16="http://schemas.microsoft.com/office/drawing/2014/main" xmlns="" id="{DE5B1907-BF3A-4AD4-BFC5-1D978C9639FD}"/>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89" name="Oval 62">
                <a:extLst>
                  <a:ext uri="{FF2B5EF4-FFF2-40B4-BE49-F238E27FC236}">
                    <a16:creationId xmlns:a16="http://schemas.microsoft.com/office/drawing/2014/main" xmlns="" id="{6A731699-1763-48B8-93F5-C19BDF4DE922}"/>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0" name="Oval 63">
                <a:extLst>
                  <a:ext uri="{FF2B5EF4-FFF2-40B4-BE49-F238E27FC236}">
                    <a16:creationId xmlns:a16="http://schemas.microsoft.com/office/drawing/2014/main" xmlns="" id="{55C8ED67-241F-4451-8225-D41D83D936E8}"/>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1" name="Freeform 64">
                <a:extLst>
                  <a:ext uri="{FF2B5EF4-FFF2-40B4-BE49-F238E27FC236}">
                    <a16:creationId xmlns:a16="http://schemas.microsoft.com/office/drawing/2014/main" xmlns="" id="{6E94586E-95DE-47E3-A35B-4751A7DBED52}"/>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2" name="Freeform 65">
                <a:extLst>
                  <a:ext uri="{FF2B5EF4-FFF2-40B4-BE49-F238E27FC236}">
                    <a16:creationId xmlns:a16="http://schemas.microsoft.com/office/drawing/2014/main" xmlns="" id="{964A996A-9548-4B2E-92F5-B31E5FF49A34}"/>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3" name="Freeform 66">
                <a:extLst>
                  <a:ext uri="{FF2B5EF4-FFF2-40B4-BE49-F238E27FC236}">
                    <a16:creationId xmlns:a16="http://schemas.microsoft.com/office/drawing/2014/main" xmlns="" id="{370F6CA3-3D90-4B7D-806E-DE0245275933}"/>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spTree>
    <p:extLst>
      <p:ext uri="{BB962C8B-B14F-4D97-AF65-F5344CB8AC3E}">
        <p14:creationId xmlns:p14="http://schemas.microsoft.com/office/powerpoint/2010/main" val="114132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F6A416-9739-457D-8731-11B7B51A1C7E}"/>
              </a:ext>
            </a:extLst>
          </p:cNvPr>
          <p:cNvPicPr>
            <a:picLocks noChangeAspect="1"/>
          </p:cNvPicPr>
          <p:nvPr/>
        </p:nvPicPr>
        <p:blipFill rotWithShape="1">
          <a:blip r:embed="rId2"/>
          <a:srcRect l="628" t="3714" r="628" b="3714"/>
          <a:stretch/>
        </p:blipFill>
        <p:spPr>
          <a:xfrm>
            <a:off x="0" y="0"/>
            <a:ext cx="9143999" cy="5715000"/>
          </a:xfrm>
          <a:prstGeom prst="rect">
            <a:avLst/>
          </a:prstGeom>
        </p:spPr>
      </p:pic>
      <p:pic>
        <p:nvPicPr>
          <p:cNvPr id="8" name="Picture 7">
            <a:extLst>
              <a:ext uri="{FF2B5EF4-FFF2-40B4-BE49-F238E27FC236}">
                <a16:creationId xmlns:a16="http://schemas.microsoft.com/office/drawing/2014/main" xmlns="" id="{48AA6923-4806-4480-B55F-DB5AF27239B0}"/>
              </a:ext>
            </a:extLst>
          </p:cNvPr>
          <p:cNvPicPr>
            <a:picLocks noChangeAspect="1"/>
          </p:cNvPicPr>
          <p:nvPr/>
        </p:nvPicPr>
        <p:blipFill>
          <a:blip r:embed="rId3">
            <a:lum bright="100000"/>
          </a:blip>
          <a:stretch>
            <a:fillRect/>
          </a:stretch>
        </p:blipFill>
        <p:spPr>
          <a:xfrm>
            <a:off x="6834402" y="146738"/>
            <a:ext cx="1051173" cy="180000"/>
          </a:xfrm>
          <a:prstGeom prst="rect">
            <a:avLst/>
          </a:prstGeom>
        </p:spPr>
      </p:pic>
      <p:pic>
        <p:nvPicPr>
          <p:cNvPr id="13" name="Picture 9">
            <a:extLst>
              <a:ext uri="{FF2B5EF4-FFF2-40B4-BE49-F238E27FC236}">
                <a16:creationId xmlns:a16="http://schemas.microsoft.com/office/drawing/2014/main" xmlns="" id="{D05431C4-AFD0-4484-9D1F-4C26AB99346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209C7A96-F2D9-4576-8689-23543D445476}"/>
              </a:ext>
            </a:extLst>
          </p:cNvPr>
          <p:cNvSpPr/>
          <p:nvPr/>
        </p:nvSpPr>
        <p:spPr>
          <a:xfrm>
            <a:off x="0" y="4059000"/>
            <a:ext cx="9144000" cy="1656000"/>
          </a:xfrm>
          <a:prstGeom prst="rect">
            <a:avLst/>
          </a:prstGeom>
          <a:solidFill>
            <a:srgbClr val="15354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7" name="Table 16">
            <a:extLst>
              <a:ext uri="{FF2B5EF4-FFF2-40B4-BE49-F238E27FC236}">
                <a16:creationId xmlns:a16="http://schemas.microsoft.com/office/drawing/2014/main" xmlns="" id="{AB564C00-FE33-4313-BBA4-74982B84CB58}"/>
              </a:ext>
            </a:extLst>
          </p:cNvPr>
          <p:cNvGraphicFramePr>
            <a:graphicFrameLocks noGrp="1"/>
          </p:cNvGraphicFramePr>
          <p:nvPr>
            <p:extLst>
              <p:ext uri="{D42A27DB-BD31-4B8C-83A1-F6EECF244321}">
                <p14:modId xmlns:p14="http://schemas.microsoft.com/office/powerpoint/2010/main" val="3269665619"/>
              </p:ext>
            </p:extLst>
          </p:nvPr>
        </p:nvGraphicFramePr>
        <p:xfrm>
          <a:off x="539750" y="4443460"/>
          <a:ext cx="8064501" cy="914400"/>
        </p:xfrm>
        <a:graphic>
          <a:graphicData uri="http://schemas.openxmlformats.org/drawingml/2006/table">
            <a:tbl>
              <a:tblPr firstRow="1" bandRow="1">
                <a:tableStyleId>{5940675A-B579-460E-94D1-54222C63F5DA}</a:tableStyleId>
              </a:tblPr>
              <a:tblGrid>
                <a:gridCol w="3474466">
                  <a:extLst>
                    <a:ext uri="{9D8B030D-6E8A-4147-A177-3AD203B41FA5}">
                      <a16:colId xmlns:a16="http://schemas.microsoft.com/office/drawing/2014/main" xmlns="" val="1584559724"/>
                    </a:ext>
                  </a:extLst>
                </a:gridCol>
                <a:gridCol w="237744">
                  <a:extLst>
                    <a:ext uri="{9D8B030D-6E8A-4147-A177-3AD203B41FA5}">
                      <a16:colId xmlns:a16="http://schemas.microsoft.com/office/drawing/2014/main" xmlns="" val="1977590526"/>
                    </a:ext>
                  </a:extLst>
                </a:gridCol>
                <a:gridCol w="4352291">
                  <a:extLst>
                    <a:ext uri="{9D8B030D-6E8A-4147-A177-3AD203B41FA5}">
                      <a16:colId xmlns:a16="http://schemas.microsoft.com/office/drawing/2014/main" xmlns="" val="394740776"/>
                    </a:ext>
                  </a:extLst>
                </a:gridCol>
              </a:tblGrid>
              <a:tr h="498281">
                <a:tc rowSpan="2">
                  <a:txBody>
                    <a:bodyPr/>
                    <a:lstStyle/>
                    <a:p>
                      <a:pPr>
                        <a:lnSpc>
                          <a:spcPct val="100000"/>
                        </a:lnSpc>
                      </a:pPr>
                      <a:r>
                        <a:rPr lang="da-DK" sz="2400" b="1" cap="none" dirty="0">
                          <a:solidFill>
                            <a:schemeClr val="bg1"/>
                          </a:solidFill>
                        </a:rPr>
                        <a:t>METODE OG DATAKILDER</a:t>
                      </a:r>
                    </a:p>
                  </a:txBody>
                  <a:tcPr marL="0" marR="0" marT="0" marB="0" anchor="ctr">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1200" b="1"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da-DK" sz="1200" b="0" dirty="0">
                          <a:solidFill>
                            <a:schemeClr val="bg1"/>
                          </a:solidFill>
                        </a:rPr>
                        <a:t>I dette kapitel beskrives den benyttede metode og de inddragede datakilder.</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29227513"/>
                  </a:ext>
                </a:extLst>
              </a:tr>
              <a:tr h="416119">
                <a:tc vMerge="1">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200" b="0"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b="0" dirty="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2DADD"/>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79737959"/>
                  </a:ext>
                </a:extLst>
              </a:tr>
            </a:tbl>
          </a:graphicData>
        </a:graphic>
      </p:graphicFrame>
    </p:spTree>
    <p:extLst>
      <p:ext uri="{BB962C8B-B14F-4D97-AF65-F5344CB8AC3E}">
        <p14:creationId xmlns:p14="http://schemas.microsoft.com/office/powerpoint/2010/main" val="165951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539494" y="1047404"/>
            <a:ext cx="8056801" cy="900125"/>
          </a:xfrm>
        </p:spPr>
        <p:txBody>
          <a:bodyPr numCol="1" spcCol="360000"/>
          <a:lstStyle/>
          <a:p>
            <a:pPr marL="0" indent="0">
              <a:lnSpc>
                <a:spcPct val="110000"/>
              </a:lnSpc>
              <a:spcBef>
                <a:spcPts val="0"/>
              </a:spcBef>
              <a:buNone/>
            </a:pPr>
            <a:r>
              <a:rPr lang="da-DK" sz="900" i="1" dirty="0"/>
              <a:t>6 forskellige udbudsområder deltog i denne kvalitative del af slutevalueringen, hvoraf der blev gennemført 19 individuelle telefoninterviews med alle tovholdere, 9 fokusgruppeinterviews blandt elever og 7  fokusgruppeinterviews blandt undervisere. Kriterier for udvælgelsen af udbudsområderne til denne evalueringsdel var socialt miljø, kvalitet i undervisningen, arbejde med portfolio og geografisk placering og blev opstillet på baggrund af den kvalitative og kvantitative midtvejsevaluering, som blev udgivet i april 2018. Disse kriterier er opstillet for at give gode erfaringer fra KUU videre til FGU. Interviewguiden til fokusgruppeinterviewene blev udviklet af CeFU, og alle interviews blev lydoptaget og efterfølgende transskriberet. Citaterne brugt i dette inspirationskatalog er anonymiseret. Ud over førnævnte casebesøg er alle 19 KUU-tovholdere blevet interviewet telefonisk i efteråret 2018.</a:t>
            </a:r>
          </a:p>
        </p:txBody>
      </p:sp>
      <p:sp>
        <p:nvSpPr>
          <p:cNvPr id="2" name="Title 1"/>
          <p:cNvSpPr>
            <a:spLocks noGrp="1"/>
          </p:cNvSpPr>
          <p:nvPr>
            <p:ph type="title"/>
          </p:nvPr>
        </p:nvSpPr>
        <p:spPr>
          <a:xfrm>
            <a:off x="539495" y="576072"/>
            <a:ext cx="8056800" cy="603504"/>
          </a:xfrm>
        </p:spPr>
        <p:txBody>
          <a:bodyPr/>
          <a:lstStyle/>
          <a:p>
            <a:r>
              <a:rPr lang="da-DK" dirty="0"/>
              <a:t>Metode og datakilder</a:t>
            </a:r>
          </a:p>
        </p:txBody>
      </p:sp>
      <p:sp>
        <p:nvSpPr>
          <p:cNvPr id="5" name="Footer Placeholder 4"/>
          <p:cNvSpPr>
            <a:spLocks noGrp="1"/>
          </p:cNvSpPr>
          <p:nvPr>
            <p:ph type="ftr" sz="quarter" idx="10"/>
          </p:nvPr>
        </p:nvSpPr>
        <p:spPr/>
        <p:txBody>
          <a:bodyPr/>
          <a:lstStyle/>
          <a:p>
            <a:pPr marL="0" marR="0" lvl="0" indent="0" algn="l" defTabSz="810433" rtl="0" eaLnBrk="1" fontAlgn="auto" latinLnBrk="0" hangingPunct="1">
              <a:lnSpc>
                <a:spcPct val="100000"/>
              </a:lnSpc>
              <a:spcBef>
                <a:spcPts val="0"/>
              </a:spcBef>
              <a:spcAft>
                <a:spcPts val="0"/>
              </a:spcAft>
              <a:buClrTx/>
              <a:buSzTx/>
              <a:buFontTx/>
              <a:buNone/>
              <a:tabLst/>
              <a:defRPr/>
            </a:pPr>
            <a:endParaRPr kumimoji="0" lang="en-US" sz="700" b="0" i="0" u="none" strike="noStrike" kern="700" cap="all" spc="20" normalizeH="0" baseline="0" noProof="0" dirty="0">
              <a:ln>
                <a:noFill/>
              </a:ln>
              <a:solidFill>
                <a:srgbClr val="808285"/>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srgbClr val="808285"/>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srgbClr val="808285"/>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18</a:t>
            </a:fld>
            <a:endParaRPr kumimoji="0" lang="en-US" sz="700" b="0" i="0" u="none" strike="noStrike" kern="700" cap="all" spc="20" normalizeH="0" baseline="0" noProof="0" dirty="0">
              <a:ln>
                <a:noFill/>
              </a:ln>
              <a:solidFill>
                <a:srgbClr val="808285"/>
              </a:solidFill>
              <a:effectLst/>
              <a:uLnTx/>
              <a:uFillTx/>
              <a:latin typeface="Calibri" panose="020F0502020204030204" pitchFamily="34" charset="0"/>
              <a:ea typeface="+mn-ea"/>
              <a:cs typeface="+mn-cs"/>
            </a:endParaRPr>
          </a:p>
        </p:txBody>
      </p:sp>
      <p:graphicFrame>
        <p:nvGraphicFramePr>
          <p:cNvPr id="3" name="Table 2">
            <a:extLst>
              <a:ext uri="{FF2B5EF4-FFF2-40B4-BE49-F238E27FC236}">
                <a16:creationId xmlns:a16="http://schemas.microsoft.com/office/drawing/2014/main" xmlns="" id="{0024EA6C-3801-4388-A297-C34BA07B1804}"/>
              </a:ext>
            </a:extLst>
          </p:cNvPr>
          <p:cNvGraphicFramePr>
            <a:graphicFrameLocks noGrp="1"/>
          </p:cNvGraphicFramePr>
          <p:nvPr>
            <p:extLst>
              <p:ext uri="{D42A27DB-BD31-4B8C-83A1-F6EECF244321}">
                <p14:modId xmlns:p14="http://schemas.microsoft.com/office/powerpoint/2010/main" val="1181418946"/>
              </p:ext>
            </p:extLst>
          </p:nvPr>
        </p:nvGraphicFramePr>
        <p:xfrm>
          <a:off x="539495" y="2743718"/>
          <a:ext cx="8064755" cy="2286000"/>
        </p:xfrm>
        <a:graphic>
          <a:graphicData uri="http://schemas.openxmlformats.org/drawingml/2006/table">
            <a:tbl>
              <a:tblPr firstRow="1" bandRow="1">
                <a:tableStyleId>{5940675A-B579-460E-94D1-54222C63F5DA}</a:tableStyleId>
              </a:tblPr>
              <a:tblGrid>
                <a:gridCol w="895667">
                  <a:extLst>
                    <a:ext uri="{9D8B030D-6E8A-4147-A177-3AD203B41FA5}">
                      <a16:colId xmlns:a16="http://schemas.microsoft.com/office/drawing/2014/main" xmlns="" val="1267587310"/>
                    </a:ext>
                  </a:extLst>
                </a:gridCol>
                <a:gridCol w="1792272">
                  <a:extLst>
                    <a:ext uri="{9D8B030D-6E8A-4147-A177-3AD203B41FA5}">
                      <a16:colId xmlns:a16="http://schemas.microsoft.com/office/drawing/2014/main" xmlns="" val="2178238316"/>
                    </a:ext>
                  </a:extLst>
                </a:gridCol>
                <a:gridCol w="1792272">
                  <a:extLst>
                    <a:ext uri="{9D8B030D-6E8A-4147-A177-3AD203B41FA5}">
                      <a16:colId xmlns:a16="http://schemas.microsoft.com/office/drawing/2014/main" xmlns="" val="4142848966"/>
                    </a:ext>
                  </a:extLst>
                </a:gridCol>
                <a:gridCol w="1792272">
                  <a:extLst>
                    <a:ext uri="{9D8B030D-6E8A-4147-A177-3AD203B41FA5}">
                      <a16:colId xmlns:a16="http://schemas.microsoft.com/office/drawing/2014/main" xmlns="" val="2825429588"/>
                    </a:ext>
                  </a:extLst>
                </a:gridCol>
                <a:gridCol w="1792272">
                  <a:extLst>
                    <a:ext uri="{9D8B030D-6E8A-4147-A177-3AD203B41FA5}">
                      <a16:colId xmlns:a16="http://schemas.microsoft.com/office/drawing/2014/main" xmlns="" val="110232205"/>
                    </a:ext>
                  </a:extLst>
                </a:gridCol>
              </a:tblGrid>
              <a:tr h="457200">
                <a:tc>
                  <a:txBody>
                    <a:bodyPr/>
                    <a:lstStyle/>
                    <a:p>
                      <a:pPr algn="ctr"/>
                      <a:r>
                        <a:rPr lang="da-DK" sz="800" b="1" noProof="0" dirty="0">
                          <a:solidFill>
                            <a:schemeClr val="bg1"/>
                          </a:solidFill>
                        </a:rPr>
                        <a:t>MÅLGRUPPER FOR INTERVIEW</a:t>
                      </a:r>
                    </a:p>
                  </a:txBody>
                  <a:tcPr marT="72000" anchor="ctr">
                    <a:lnL w="3175" cap="flat" cmpd="sng" algn="ctr">
                      <a:solidFill>
                        <a:srgbClr val="D1D3D4"/>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5165"/>
                    </a:solidFill>
                  </a:tcPr>
                </a:tc>
                <a:tc>
                  <a:txBody>
                    <a:bodyPr/>
                    <a:lstStyle/>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Tovholderinterview</a:t>
                      </a:r>
                      <a:endParaRPr lang="en-US" sz="800" b="1" dirty="0">
                        <a:solidFill>
                          <a:srgbClr val="414042"/>
                        </a:solidFill>
                      </a:endParaRPr>
                    </a:p>
                  </a:txBody>
                  <a:tcPr marB="5486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solidFill>
                      <a:srgbClr val="A2DADD"/>
                    </a:solidFill>
                  </a:tcPr>
                </a:tc>
                <a:tc>
                  <a:txBody>
                    <a:bodyPr/>
                    <a:lstStyle/>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Fokusgrupper</a:t>
                      </a:r>
                    </a:p>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blandt elever</a:t>
                      </a:r>
                      <a:endParaRPr lang="en-US" sz="800" b="1" dirty="0">
                        <a:solidFill>
                          <a:srgbClr val="414042"/>
                        </a:solidFill>
                      </a:endParaRPr>
                    </a:p>
                  </a:txBody>
                  <a:tcPr marB="5486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solidFill>
                      <a:srgbClr val="A2DADD"/>
                    </a:solidFill>
                  </a:tcPr>
                </a:tc>
                <a:tc>
                  <a:txBody>
                    <a:bodyPr/>
                    <a:lstStyle/>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Fokusgrupper</a:t>
                      </a:r>
                    </a:p>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blandt fagpersoner</a:t>
                      </a:r>
                      <a:endParaRPr lang="en-US" sz="800" b="1" dirty="0">
                        <a:solidFill>
                          <a:srgbClr val="414042"/>
                        </a:solidFill>
                      </a:endParaRPr>
                    </a:p>
                  </a:txBody>
                  <a:tcPr marB="5486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solidFill>
                      <a:srgbClr val="A2DADD"/>
                    </a:solidFill>
                  </a:tcPr>
                </a:tc>
                <a:tc>
                  <a:txBody>
                    <a:bodyPr/>
                    <a:lstStyle/>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Observationer og</a:t>
                      </a:r>
                    </a:p>
                    <a:p>
                      <a:pPr marL="0" marR="0" lvl="0" indent="0" algn="ctr" defTabSz="810433" rtl="0" eaLnBrk="1" fontAlgn="auto" latinLnBrk="0" hangingPunct="1">
                        <a:lnSpc>
                          <a:spcPct val="100000"/>
                        </a:lnSpc>
                        <a:spcBef>
                          <a:spcPts val="0"/>
                        </a:spcBef>
                        <a:spcAft>
                          <a:spcPts val="0"/>
                        </a:spcAft>
                        <a:buClrTx/>
                        <a:buSzTx/>
                        <a:buFontTx/>
                        <a:buNone/>
                        <a:tabLst/>
                        <a:defRPr/>
                      </a:pPr>
                      <a:r>
                        <a:rPr lang="da-DK" sz="800" b="1" dirty="0">
                          <a:solidFill>
                            <a:srgbClr val="414042"/>
                          </a:solidFill>
                        </a:rPr>
                        <a:t>hverdagssamtaler på KUU</a:t>
                      </a:r>
                      <a:endParaRPr lang="en-US" sz="800" b="1" dirty="0">
                        <a:solidFill>
                          <a:srgbClr val="414042"/>
                        </a:solidFill>
                      </a:endParaRPr>
                    </a:p>
                  </a:txBody>
                  <a:tcPr marB="54864" anchor="ctr">
                    <a:lnL w="3175" cap="flat" cmpd="sng" algn="ctr">
                      <a:no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solidFill>
                      <a:srgbClr val="A2DADD"/>
                    </a:solidFill>
                  </a:tcPr>
                </a:tc>
                <a:extLst>
                  <a:ext uri="{0D108BD9-81ED-4DB2-BD59-A6C34878D82A}">
                    <a16:rowId xmlns:a16="http://schemas.microsoft.com/office/drawing/2014/main" xmlns="" val="2844292123"/>
                  </a:ext>
                </a:extLst>
              </a:tr>
              <a:tr h="1828800">
                <a:tc>
                  <a:txBody>
                    <a:bodyPr/>
                    <a:lstStyle/>
                    <a:p>
                      <a:pPr algn="ctr"/>
                      <a:r>
                        <a:rPr lang="en-US" sz="800" b="1" dirty="0">
                          <a:solidFill>
                            <a:srgbClr val="414042"/>
                          </a:solidFill>
                        </a:rPr>
                        <a:t>CASEBESØG</a:t>
                      </a:r>
                    </a:p>
                  </a:txBody>
                  <a:tcPr marT="72000" anchor="ctr">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marL="171450" indent="-171450" algn="l">
                        <a:buFont typeface="Arial" panose="020B0604020202020204" pitchFamily="34" charset="0"/>
                        <a:buChar char="•"/>
                      </a:pPr>
                      <a:r>
                        <a:rPr lang="da-DK" sz="800" kern="1200" noProof="0" dirty="0">
                          <a:solidFill>
                            <a:srgbClr val="414042"/>
                          </a:solidFill>
                          <a:latin typeface="+mn-lt"/>
                          <a:ea typeface="+mn-ea"/>
                          <a:cs typeface="+mn-cs"/>
                        </a:rPr>
                        <a:t>Alle 19 tovholdere har i efteråret 2018 deltaget i individuelle telefoninterviews. </a:t>
                      </a:r>
                    </a:p>
                    <a:p>
                      <a:pPr marL="171450" indent="-171450" algn="l">
                        <a:buFont typeface="Arial" panose="020B0604020202020204" pitchFamily="34" charset="0"/>
                        <a:buChar char="•"/>
                      </a:pPr>
                      <a:r>
                        <a:rPr lang="da-DK" sz="800" kern="1200" noProof="0" dirty="0">
                          <a:solidFill>
                            <a:srgbClr val="414042"/>
                          </a:solidFill>
                          <a:latin typeface="+mn-lt"/>
                          <a:ea typeface="+mn-ea"/>
                          <a:cs typeface="+mn-cs"/>
                        </a:rPr>
                        <a:t>Interviewene havde fokus på at opsamle status på KUU i alle tovholderområder – også med fokus på tværs af hjemstedsskoler.</a:t>
                      </a:r>
                    </a:p>
                    <a:p>
                      <a:pPr marL="171450" indent="-171450" algn="l">
                        <a:buFont typeface="Arial" panose="020B0604020202020204" pitchFamily="34" charset="0"/>
                        <a:buChar char="•"/>
                      </a:pPr>
                      <a:r>
                        <a:rPr lang="da-DK" sz="800" kern="1200" noProof="0" dirty="0">
                          <a:solidFill>
                            <a:srgbClr val="414042"/>
                          </a:solidFill>
                          <a:latin typeface="+mn-lt"/>
                          <a:ea typeface="+mn-ea"/>
                          <a:cs typeface="+mn-cs"/>
                        </a:rPr>
                        <a:t>Herunder var der et særskilt fokus på at afdække gode erfaringer ift. undervisningsmetoder, pædagogisk tilgang og synlig progression.</a:t>
                      </a:r>
                    </a:p>
                  </a:txBody>
                  <a:tcPr marT="182880" marB="18288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800" noProof="0" dirty="0">
                          <a:solidFill>
                            <a:srgbClr val="414042"/>
                          </a:solidFill>
                        </a:rPr>
                        <a:t>I alt blev der indsamlet</a:t>
                      </a:r>
                      <a:r>
                        <a:rPr lang="da-DK" sz="800" noProof="0" dirty="0">
                          <a:solidFill>
                            <a:schemeClr val="tx1"/>
                          </a:solidFill>
                        </a:rPr>
                        <a:t> 9 </a:t>
                      </a:r>
                      <a:r>
                        <a:rPr lang="da-DK" sz="800" noProof="0" dirty="0">
                          <a:solidFill>
                            <a:srgbClr val="414042"/>
                          </a:solidFill>
                        </a:rPr>
                        <a:t>fokusgruppeinterviews blandt elever på KUU. </a:t>
                      </a:r>
                    </a:p>
                    <a:p>
                      <a:pPr marL="171450" marR="0" lvl="0" indent="-171450" algn="l"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800" noProof="0" dirty="0">
                          <a:solidFill>
                            <a:srgbClr val="414042"/>
                          </a:solidFill>
                        </a:rPr>
                        <a:t>Til disse interviews deltog </a:t>
                      </a:r>
                      <a:r>
                        <a:rPr lang="da-DK" sz="800" noProof="0" dirty="0">
                          <a:solidFill>
                            <a:schemeClr val="tx1"/>
                          </a:solidFill>
                        </a:rPr>
                        <a:t>5-9 elever pr. interview</a:t>
                      </a:r>
                      <a:r>
                        <a:rPr lang="da-DK" sz="800" noProof="0" dirty="0">
                          <a:solidFill>
                            <a:srgbClr val="414042"/>
                          </a:solidFill>
                        </a:rPr>
                        <a:t>.</a:t>
                      </a:r>
                    </a:p>
                    <a:p>
                      <a:pPr marL="171450" marR="0" lvl="0" indent="-171450" algn="l"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800" noProof="0" dirty="0">
                          <a:solidFill>
                            <a:srgbClr val="414042"/>
                          </a:solidFill>
                        </a:rPr>
                        <a:t>Eleverne deltog frivilligt, men med opfordring fra undervisere eller nærmeste kontaktperson.</a:t>
                      </a:r>
                    </a:p>
                    <a:p>
                      <a:pPr marL="171450" indent="-171450" algn="l">
                        <a:buFont typeface="Arial" panose="020B0604020202020204" pitchFamily="34" charset="0"/>
                        <a:buChar char="•"/>
                      </a:pPr>
                      <a:r>
                        <a:rPr lang="da-DK" sz="800" noProof="0" dirty="0">
                          <a:solidFill>
                            <a:srgbClr val="414042"/>
                          </a:solidFill>
                        </a:rPr>
                        <a:t>Her blev anvendt visuelle metoder i form af billedkort i samspil med interviewguiden.</a:t>
                      </a:r>
                    </a:p>
                  </a:txBody>
                  <a:tcPr marT="182880" marB="18288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anose="020B0604020202020204" pitchFamily="34" charset="0"/>
                        <a:buChar char="•"/>
                      </a:pPr>
                      <a:r>
                        <a:rPr lang="da-DK" sz="800" noProof="0" dirty="0">
                          <a:solidFill>
                            <a:srgbClr val="414042"/>
                          </a:solidFill>
                        </a:rPr>
                        <a:t>I alt blev der indsamlet </a:t>
                      </a:r>
                      <a:r>
                        <a:rPr lang="da-DK" sz="800" noProof="0" dirty="0">
                          <a:solidFill>
                            <a:schemeClr val="tx1"/>
                          </a:solidFill>
                        </a:rPr>
                        <a:t>7</a:t>
                      </a:r>
                      <a:r>
                        <a:rPr lang="da-DK" sz="800" noProof="0" dirty="0">
                          <a:solidFill>
                            <a:srgbClr val="414042"/>
                          </a:solidFill>
                        </a:rPr>
                        <a:t> fokusgruppeinterviews blandt fagpersoner på KUU. </a:t>
                      </a:r>
                    </a:p>
                    <a:p>
                      <a:pPr marL="171450" indent="-171450" algn="l">
                        <a:buFont typeface="Arial" panose="020B0604020202020204" pitchFamily="34" charset="0"/>
                        <a:buChar char="•"/>
                      </a:pPr>
                      <a:r>
                        <a:rPr lang="da-DK" sz="800" noProof="0" dirty="0">
                          <a:solidFill>
                            <a:srgbClr val="414042"/>
                          </a:solidFill>
                        </a:rPr>
                        <a:t>Til disse interviews deltog </a:t>
                      </a:r>
                      <a:r>
                        <a:rPr lang="da-DK" sz="800" noProof="0" dirty="0">
                          <a:solidFill>
                            <a:schemeClr val="tx1"/>
                          </a:solidFill>
                        </a:rPr>
                        <a:t>3-9 fagpersoner pr. interview</a:t>
                      </a:r>
                      <a:r>
                        <a:rPr lang="da-DK" sz="800" noProof="0" dirty="0">
                          <a:solidFill>
                            <a:srgbClr val="414042"/>
                          </a:solidFill>
                        </a:rPr>
                        <a:t>.</a:t>
                      </a:r>
                    </a:p>
                    <a:p>
                      <a:pPr marL="171450" indent="-171450" algn="l">
                        <a:buFont typeface="Arial" panose="020B0604020202020204" pitchFamily="34" charset="0"/>
                        <a:buChar char="•"/>
                      </a:pPr>
                      <a:r>
                        <a:rPr lang="da-DK" sz="800" noProof="0" dirty="0">
                          <a:solidFill>
                            <a:srgbClr val="414042"/>
                          </a:solidFill>
                        </a:rPr>
                        <a:t>Her indgik både undervisere, kontaktpersoner</a:t>
                      </a:r>
                      <a:r>
                        <a:rPr lang="en-US" sz="800" noProof="0" dirty="0">
                          <a:solidFill>
                            <a:srgbClr val="414042"/>
                          </a:solidFill>
                        </a:rPr>
                        <a:t> og UU-</a:t>
                      </a:r>
                      <a:r>
                        <a:rPr lang="da-DK" sz="800" noProof="0" dirty="0">
                          <a:solidFill>
                            <a:srgbClr val="414042"/>
                          </a:solidFill>
                        </a:rPr>
                        <a:t>vejledere</a:t>
                      </a:r>
                      <a:r>
                        <a:rPr lang="en-US" sz="800" noProof="0" dirty="0">
                          <a:solidFill>
                            <a:srgbClr val="414042"/>
                          </a:solidFill>
                        </a:rPr>
                        <a:t>. </a:t>
                      </a:r>
                    </a:p>
                    <a:p>
                      <a:pPr marL="171450" indent="-171450" algn="l">
                        <a:buFont typeface="Arial" panose="020B0604020202020204" pitchFamily="34" charset="0"/>
                        <a:buChar char="•"/>
                      </a:pPr>
                      <a:endParaRPr lang="en-US" sz="800" dirty="0">
                        <a:solidFill>
                          <a:srgbClr val="414042"/>
                        </a:solidFill>
                      </a:endParaRPr>
                    </a:p>
                  </a:txBody>
                  <a:tcPr marT="182880" marB="18288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810433" rtl="0" eaLnBrk="1" latinLnBrk="0" hangingPunct="1">
                        <a:buClr>
                          <a:srgbClr val="005165"/>
                        </a:buClr>
                        <a:buFont typeface="Wingdings" panose="05000000000000000000" pitchFamily="2" charset="2"/>
                        <a:buChar char="§"/>
                      </a:pPr>
                      <a:r>
                        <a:rPr lang="da-DK" sz="800" kern="1200" noProof="0" dirty="0">
                          <a:solidFill>
                            <a:srgbClr val="414042"/>
                          </a:solidFill>
                          <a:latin typeface="+mn-lt"/>
                          <a:ea typeface="+mn-ea"/>
                          <a:cs typeface="+mn-cs"/>
                        </a:rPr>
                        <a:t>Forud for fokusgrupperne blev foretaget observationer og hverdagssamtaler med elever, undervisere og ledere på KUU.</a:t>
                      </a:r>
                      <a:endParaRPr lang="en-US" sz="800" kern="1200" dirty="0">
                        <a:solidFill>
                          <a:srgbClr val="414042"/>
                        </a:solidFill>
                        <a:latin typeface="+mn-lt"/>
                        <a:ea typeface="+mn-ea"/>
                        <a:cs typeface="+mn-cs"/>
                      </a:endParaRPr>
                    </a:p>
                    <a:p>
                      <a:pPr marL="171450" indent="-171450" algn="l" defTabSz="810433" rtl="0" eaLnBrk="1" latinLnBrk="0" hangingPunct="1">
                        <a:buClr>
                          <a:srgbClr val="005165"/>
                        </a:buClr>
                        <a:buFont typeface="Wingdings" panose="05000000000000000000" pitchFamily="2" charset="2"/>
                        <a:buChar char="§"/>
                      </a:pPr>
                      <a:r>
                        <a:rPr lang="da-DK" sz="800" kern="1200" noProof="0" dirty="0">
                          <a:solidFill>
                            <a:srgbClr val="414042"/>
                          </a:solidFill>
                          <a:latin typeface="+mn-lt"/>
                          <a:ea typeface="+mn-ea"/>
                          <a:cs typeface="+mn-cs"/>
                        </a:rPr>
                        <a:t>Feltnoterne herfra indgår som en aktiv del af analysen.</a:t>
                      </a:r>
                    </a:p>
                  </a:txBody>
                  <a:tcPr marT="182880" marB="18288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29275073"/>
                  </a:ext>
                </a:extLst>
              </a:tr>
            </a:tbl>
          </a:graphicData>
        </a:graphic>
      </p:graphicFrame>
      <p:grpSp>
        <p:nvGrpSpPr>
          <p:cNvPr id="16" name="Group 15">
            <a:extLst>
              <a:ext uri="{FF2B5EF4-FFF2-40B4-BE49-F238E27FC236}">
                <a16:creationId xmlns:a16="http://schemas.microsoft.com/office/drawing/2014/main" xmlns="" id="{16AEB46E-FE29-42DF-81DB-9AFD3C21EB0B}"/>
              </a:ext>
            </a:extLst>
          </p:cNvPr>
          <p:cNvGrpSpPr/>
          <p:nvPr/>
        </p:nvGrpSpPr>
        <p:grpSpPr>
          <a:xfrm>
            <a:off x="1433334" y="2358647"/>
            <a:ext cx="286050" cy="286050"/>
            <a:chOff x="1433334" y="2176824"/>
            <a:chExt cx="345940" cy="345940"/>
          </a:xfrm>
        </p:grpSpPr>
        <p:grpSp>
          <p:nvGrpSpPr>
            <p:cNvPr id="7" name="Group 6">
              <a:extLst>
                <a:ext uri="{FF2B5EF4-FFF2-40B4-BE49-F238E27FC236}">
                  <a16:creationId xmlns:a16="http://schemas.microsoft.com/office/drawing/2014/main" xmlns="" id="{A93F18EF-031B-4745-BFB5-CA39DAE90366}"/>
                </a:ext>
              </a:extLst>
            </p:cNvPr>
            <p:cNvGrpSpPr/>
            <p:nvPr/>
          </p:nvGrpSpPr>
          <p:grpSpPr>
            <a:xfrm>
              <a:off x="1496348" y="2253545"/>
              <a:ext cx="219912" cy="192499"/>
              <a:chOff x="6390862" y="3291684"/>
              <a:chExt cx="411266" cy="360000"/>
            </a:xfrm>
            <a:solidFill>
              <a:srgbClr val="00667F"/>
            </a:solidFill>
          </p:grpSpPr>
          <p:sp>
            <p:nvSpPr>
              <p:cNvPr id="19" name="Freeform 25">
                <a:extLst>
                  <a:ext uri="{FF2B5EF4-FFF2-40B4-BE49-F238E27FC236}">
                    <a16:creationId xmlns:a16="http://schemas.microsoft.com/office/drawing/2014/main" xmlns="" id="{D9363DA1-EBD1-4A8A-923A-424F95C974A5}"/>
                  </a:ext>
                </a:extLst>
              </p:cNvPr>
              <p:cNvSpPr>
                <a:spLocks noEditPoints="1"/>
              </p:cNvSpPr>
              <p:nvPr/>
            </p:nvSpPr>
            <p:spPr bwMode="auto">
              <a:xfrm>
                <a:off x="6567444" y="3291684"/>
                <a:ext cx="234684" cy="360000"/>
              </a:xfrm>
              <a:custGeom>
                <a:avLst/>
                <a:gdLst>
                  <a:gd name="T0" fmla="*/ 113 w 167"/>
                  <a:gd name="T1" fmla="*/ 123 h 257"/>
                  <a:gd name="T2" fmla="*/ 122 w 167"/>
                  <a:gd name="T3" fmla="*/ 90 h 257"/>
                  <a:gd name="T4" fmla="*/ 135 w 167"/>
                  <a:gd name="T5" fmla="*/ 74 h 257"/>
                  <a:gd name="T6" fmla="*/ 78 w 167"/>
                  <a:gd name="T7" fmla="*/ 1 h 257"/>
                  <a:gd name="T8" fmla="*/ 26 w 167"/>
                  <a:gd name="T9" fmla="*/ 38 h 257"/>
                  <a:gd name="T10" fmla="*/ 22 w 167"/>
                  <a:gd name="T11" fmla="*/ 77 h 257"/>
                  <a:gd name="T12" fmla="*/ 46 w 167"/>
                  <a:gd name="T13" fmla="*/ 112 h 257"/>
                  <a:gd name="T14" fmla="*/ 31 w 167"/>
                  <a:gd name="T15" fmla="*/ 135 h 257"/>
                  <a:gd name="T16" fmla="*/ 1 w 167"/>
                  <a:gd name="T17" fmla="*/ 153 h 257"/>
                  <a:gd name="T18" fmla="*/ 11 w 167"/>
                  <a:gd name="T19" fmla="*/ 152 h 257"/>
                  <a:gd name="T20" fmla="*/ 58 w 167"/>
                  <a:gd name="T21" fmla="*/ 174 h 257"/>
                  <a:gd name="T22" fmla="*/ 62 w 167"/>
                  <a:gd name="T23" fmla="*/ 253 h 257"/>
                  <a:gd name="T24" fmla="*/ 71 w 167"/>
                  <a:gd name="T25" fmla="*/ 253 h 257"/>
                  <a:gd name="T26" fmla="*/ 86 w 167"/>
                  <a:gd name="T27" fmla="*/ 253 h 257"/>
                  <a:gd name="T28" fmla="*/ 95 w 167"/>
                  <a:gd name="T29" fmla="*/ 253 h 257"/>
                  <a:gd name="T30" fmla="*/ 98 w 167"/>
                  <a:gd name="T31" fmla="*/ 174 h 257"/>
                  <a:gd name="T32" fmla="*/ 146 w 167"/>
                  <a:gd name="T33" fmla="*/ 152 h 257"/>
                  <a:gd name="T34" fmla="*/ 130 w 167"/>
                  <a:gd name="T35" fmla="*/ 192 h 257"/>
                  <a:gd name="T36" fmla="*/ 139 w 167"/>
                  <a:gd name="T37" fmla="*/ 253 h 257"/>
                  <a:gd name="T38" fmla="*/ 158 w 167"/>
                  <a:gd name="T39" fmla="*/ 165 h 257"/>
                  <a:gd name="T40" fmla="*/ 159 w 167"/>
                  <a:gd name="T41" fmla="*/ 257 h 257"/>
                  <a:gd name="T42" fmla="*/ 167 w 167"/>
                  <a:gd name="T43" fmla="*/ 171 h 257"/>
                  <a:gd name="T44" fmla="*/ 34 w 167"/>
                  <a:gd name="T45" fmla="*/ 81 h 257"/>
                  <a:gd name="T46" fmla="*/ 30 w 167"/>
                  <a:gd name="T47" fmla="*/ 74 h 257"/>
                  <a:gd name="T48" fmla="*/ 40 w 167"/>
                  <a:gd name="T49" fmla="*/ 73 h 257"/>
                  <a:gd name="T50" fmla="*/ 51 w 167"/>
                  <a:gd name="T51" fmla="*/ 60 h 257"/>
                  <a:gd name="T52" fmla="*/ 37 w 167"/>
                  <a:gd name="T53" fmla="*/ 62 h 257"/>
                  <a:gd name="T54" fmla="*/ 47 w 167"/>
                  <a:gd name="T55" fmla="*/ 22 h 257"/>
                  <a:gd name="T56" fmla="*/ 115 w 167"/>
                  <a:gd name="T57" fmla="*/ 22 h 257"/>
                  <a:gd name="T58" fmla="*/ 115 w 167"/>
                  <a:gd name="T59" fmla="*/ 52 h 257"/>
                  <a:gd name="T60" fmla="*/ 48 w 167"/>
                  <a:gd name="T61" fmla="*/ 38 h 257"/>
                  <a:gd name="T62" fmla="*/ 112 w 167"/>
                  <a:gd name="T63" fmla="*/ 66 h 257"/>
                  <a:gd name="T64" fmla="*/ 126 w 167"/>
                  <a:gd name="T65" fmla="*/ 74 h 257"/>
                  <a:gd name="T66" fmla="*/ 122 w 167"/>
                  <a:gd name="T67" fmla="*/ 81 h 257"/>
                  <a:gd name="T68" fmla="*/ 43 w 167"/>
                  <a:gd name="T69" fmla="*/ 88 h 257"/>
                  <a:gd name="T70" fmla="*/ 56 w 167"/>
                  <a:gd name="T71" fmla="*/ 163 h 257"/>
                  <a:gd name="T72" fmla="*/ 72 w 167"/>
                  <a:gd name="T73" fmla="*/ 154 h 257"/>
                  <a:gd name="T74" fmla="*/ 74 w 167"/>
                  <a:gd name="T75" fmla="*/ 164 h 257"/>
                  <a:gd name="T76" fmla="*/ 82 w 167"/>
                  <a:gd name="T77" fmla="*/ 170 h 257"/>
                  <a:gd name="T78" fmla="*/ 54 w 167"/>
                  <a:gd name="T79" fmla="*/ 127 h 257"/>
                  <a:gd name="T80" fmla="*/ 102 w 167"/>
                  <a:gd name="T81" fmla="*/ 119 h 257"/>
                  <a:gd name="T82" fmla="*/ 100 w 167"/>
                  <a:gd name="T83" fmla="*/ 163 h 257"/>
                  <a:gd name="T84" fmla="*/ 85 w 167"/>
                  <a:gd name="T85" fmla="*/ 154 h 257"/>
                  <a:gd name="T86" fmla="*/ 100 w 167"/>
                  <a:gd name="T87" fmla="*/ 16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257">
                    <a:moveTo>
                      <a:pt x="149" y="144"/>
                    </a:moveTo>
                    <a:cubicBezTo>
                      <a:pt x="125" y="135"/>
                      <a:pt x="125" y="135"/>
                      <a:pt x="125" y="135"/>
                    </a:cubicBezTo>
                    <a:cubicBezTo>
                      <a:pt x="113" y="123"/>
                      <a:pt x="113" y="123"/>
                      <a:pt x="113" y="123"/>
                    </a:cubicBezTo>
                    <a:cubicBezTo>
                      <a:pt x="113" y="122"/>
                      <a:pt x="112" y="122"/>
                      <a:pt x="111" y="122"/>
                    </a:cubicBezTo>
                    <a:cubicBezTo>
                      <a:pt x="111" y="112"/>
                      <a:pt x="111" y="112"/>
                      <a:pt x="111" y="112"/>
                    </a:cubicBezTo>
                    <a:cubicBezTo>
                      <a:pt x="116" y="106"/>
                      <a:pt x="120" y="98"/>
                      <a:pt x="122" y="90"/>
                    </a:cubicBezTo>
                    <a:cubicBezTo>
                      <a:pt x="123" y="90"/>
                      <a:pt x="124" y="90"/>
                      <a:pt x="125" y="90"/>
                    </a:cubicBezTo>
                    <a:cubicBezTo>
                      <a:pt x="131" y="89"/>
                      <a:pt x="135" y="83"/>
                      <a:pt x="135" y="77"/>
                    </a:cubicBezTo>
                    <a:cubicBezTo>
                      <a:pt x="135" y="74"/>
                      <a:pt x="135" y="74"/>
                      <a:pt x="135" y="74"/>
                    </a:cubicBezTo>
                    <a:cubicBezTo>
                      <a:pt x="135" y="70"/>
                      <a:pt x="133" y="67"/>
                      <a:pt x="131" y="65"/>
                    </a:cubicBezTo>
                    <a:cubicBezTo>
                      <a:pt x="135" y="44"/>
                      <a:pt x="132" y="28"/>
                      <a:pt x="122" y="16"/>
                    </a:cubicBezTo>
                    <a:cubicBezTo>
                      <a:pt x="112" y="5"/>
                      <a:pt x="97" y="0"/>
                      <a:pt x="78" y="1"/>
                    </a:cubicBezTo>
                    <a:cubicBezTo>
                      <a:pt x="60" y="2"/>
                      <a:pt x="49" y="10"/>
                      <a:pt x="45" y="13"/>
                    </a:cubicBezTo>
                    <a:cubicBezTo>
                      <a:pt x="43" y="14"/>
                      <a:pt x="40" y="14"/>
                      <a:pt x="36" y="16"/>
                    </a:cubicBezTo>
                    <a:cubicBezTo>
                      <a:pt x="32" y="19"/>
                      <a:pt x="26" y="25"/>
                      <a:pt x="26" y="38"/>
                    </a:cubicBezTo>
                    <a:cubicBezTo>
                      <a:pt x="26" y="48"/>
                      <a:pt x="28" y="57"/>
                      <a:pt x="29" y="63"/>
                    </a:cubicBezTo>
                    <a:cubicBezTo>
                      <a:pt x="25" y="65"/>
                      <a:pt x="22" y="69"/>
                      <a:pt x="22" y="74"/>
                    </a:cubicBezTo>
                    <a:cubicBezTo>
                      <a:pt x="22" y="77"/>
                      <a:pt x="22" y="77"/>
                      <a:pt x="22" y="77"/>
                    </a:cubicBezTo>
                    <a:cubicBezTo>
                      <a:pt x="22" y="83"/>
                      <a:pt x="26" y="89"/>
                      <a:pt x="32" y="90"/>
                    </a:cubicBezTo>
                    <a:cubicBezTo>
                      <a:pt x="33" y="90"/>
                      <a:pt x="34" y="90"/>
                      <a:pt x="35" y="90"/>
                    </a:cubicBezTo>
                    <a:cubicBezTo>
                      <a:pt x="36" y="98"/>
                      <a:pt x="40" y="106"/>
                      <a:pt x="46" y="112"/>
                    </a:cubicBezTo>
                    <a:cubicBezTo>
                      <a:pt x="46" y="122"/>
                      <a:pt x="46" y="122"/>
                      <a:pt x="46" y="122"/>
                    </a:cubicBezTo>
                    <a:cubicBezTo>
                      <a:pt x="45" y="122"/>
                      <a:pt x="44" y="122"/>
                      <a:pt x="43" y="123"/>
                    </a:cubicBezTo>
                    <a:cubicBezTo>
                      <a:pt x="31" y="135"/>
                      <a:pt x="31" y="135"/>
                      <a:pt x="31" y="135"/>
                    </a:cubicBezTo>
                    <a:cubicBezTo>
                      <a:pt x="8" y="144"/>
                      <a:pt x="8" y="144"/>
                      <a:pt x="8" y="144"/>
                    </a:cubicBezTo>
                    <a:cubicBezTo>
                      <a:pt x="6" y="144"/>
                      <a:pt x="4" y="145"/>
                      <a:pt x="2" y="147"/>
                    </a:cubicBezTo>
                    <a:cubicBezTo>
                      <a:pt x="0" y="148"/>
                      <a:pt x="0" y="151"/>
                      <a:pt x="1" y="153"/>
                    </a:cubicBezTo>
                    <a:cubicBezTo>
                      <a:pt x="2" y="154"/>
                      <a:pt x="3" y="154"/>
                      <a:pt x="5" y="154"/>
                    </a:cubicBezTo>
                    <a:cubicBezTo>
                      <a:pt x="5" y="154"/>
                      <a:pt x="6" y="154"/>
                      <a:pt x="7" y="154"/>
                    </a:cubicBezTo>
                    <a:cubicBezTo>
                      <a:pt x="8" y="153"/>
                      <a:pt x="10" y="152"/>
                      <a:pt x="11" y="152"/>
                    </a:cubicBezTo>
                    <a:cubicBezTo>
                      <a:pt x="33" y="143"/>
                      <a:pt x="33" y="143"/>
                      <a:pt x="33" y="143"/>
                    </a:cubicBezTo>
                    <a:cubicBezTo>
                      <a:pt x="49" y="168"/>
                      <a:pt x="49" y="168"/>
                      <a:pt x="49" y="168"/>
                    </a:cubicBezTo>
                    <a:cubicBezTo>
                      <a:pt x="51" y="171"/>
                      <a:pt x="55" y="173"/>
                      <a:pt x="58" y="174"/>
                    </a:cubicBezTo>
                    <a:cubicBezTo>
                      <a:pt x="59" y="174"/>
                      <a:pt x="59" y="174"/>
                      <a:pt x="59" y="174"/>
                    </a:cubicBezTo>
                    <a:cubicBezTo>
                      <a:pt x="62" y="174"/>
                      <a:pt x="64" y="173"/>
                      <a:pt x="66" y="172"/>
                    </a:cubicBezTo>
                    <a:cubicBezTo>
                      <a:pt x="62" y="253"/>
                      <a:pt x="62" y="253"/>
                      <a:pt x="62" y="253"/>
                    </a:cubicBezTo>
                    <a:cubicBezTo>
                      <a:pt x="62" y="255"/>
                      <a:pt x="64" y="257"/>
                      <a:pt x="66" y="257"/>
                    </a:cubicBezTo>
                    <a:cubicBezTo>
                      <a:pt x="66" y="257"/>
                      <a:pt x="66" y="257"/>
                      <a:pt x="66" y="257"/>
                    </a:cubicBezTo>
                    <a:cubicBezTo>
                      <a:pt x="69" y="257"/>
                      <a:pt x="70" y="255"/>
                      <a:pt x="71" y="253"/>
                    </a:cubicBezTo>
                    <a:cubicBezTo>
                      <a:pt x="74" y="178"/>
                      <a:pt x="74" y="178"/>
                      <a:pt x="74" y="178"/>
                    </a:cubicBezTo>
                    <a:cubicBezTo>
                      <a:pt x="83" y="178"/>
                      <a:pt x="83" y="178"/>
                      <a:pt x="83" y="178"/>
                    </a:cubicBezTo>
                    <a:cubicBezTo>
                      <a:pt x="86" y="253"/>
                      <a:pt x="86" y="253"/>
                      <a:pt x="86" y="253"/>
                    </a:cubicBezTo>
                    <a:cubicBezTo>
                      <a:pt x="86" y="255"/>
                      <a:pt x="88" y="257"/>
                      <a:pt x="90" y="257"/>
                    </a:cubicBezTo>
                    <a:cubicBezTo>
                      <a:pt x="90" y="257"/>
                      <a:pt x="90" y="257"/>
                      <a:pt x="91" y="257"/>
                    </a:cubicBezTo>
                    <a:cubicBezTo>
                      <a:pt x="93" y="257"/>
                      <a:pt x="95" y="255"/>
                      <a:pt x="95" y="253"/>
                    </a:cubicBezTo>
                    <a:cubicBezTo>
                      <a:pt x="91" y="172"/>
                      <a:pt x="91" y="172"/>
                      <a:pt x="91" y="172"/>
                    </a:cubicBezTo>
                    <a:cubicBezTo>
                      <a:pt x="93" y="173"/>
                      <a:pt x="95" y="174"/>
                      <a:pt x="97" y="174"/>
                    </a:cubicBezTo>
                    <a:cubicBezTo>
                      <a:pt x="97" y="174"/>
                      <a:pt x="98" y="174"/>
                      <a:pt x="98" y="174"/>
                    </a:cubicBezTo>
                    <a:cubicBezTo>
                      <a:pt x="102" y="173"/>
                      <a:pt x="105" y="171"/>
                      <a:pt x="107" y="168"/>
                    </a:cubicBezTo>
                    <a:cubicBezTo>
                      <a:pt x="124" y="143"/>
                      <a:pt x="124" y="143"/>
                      <a:pt x="124" y="143"/>
                    </a:cubicBezTo>
                    <a:cubicBezTo>
                      <a:pt x="146" y="152"/>
                      <a:pt x="146" y="152"/>
                      <a:pt x="146" y="152"/>
                    </a:cubicBezTo>
                    <a:cubicBezTo>
                      <a:pt x="149" y="153"/>
                      <a:pt x="151" y="155"/>
                      <a:pt x="153" y="157"/>
                    </a:cubicBezTo>
                    <a:cubicBezTo>
                      <a:pt x="138" y="172"/>
                      <a:pt x="138" y="172"/>
                      <a:pt x="138" y="172"/>
                    </a:cubicBezTo>
                    <a:cubicBezTo>
                      <a:pt x="133" y="177"/>
                      <a:pt x="130" y="184"/>
                      <a:pt x="130" y="192"/>
                    </a:cubicBezTo>
                    <a:cubicBezTo>
                      <a:pt x="130" y="253"/>
                      <a:pt x="130" y="253"/>
                      <a:pt x="130" y="253"/>
                    </a:cubicBezTo>
                    <a:cubicBezTo>
                      <a:pt x="130" y="255"/>
                      <a:pt x="132" y="257"/>
                      <a:pt x="134" y="257"/>
                    </a:cubicBezTo>
                    <a:cubicBezTo>
                      <a:pt x="137" y="257"/>
                      <a:pt x="139" y="255"/>
                      <a:pt x="139" y="253"/>
                    </a:cubicBezTo>
                    <a:cubicBezTo>
                      <a:pt x="139" y="192"/>
                      <a:pt x="139" y="192"/>
                      <a:pt x="139" y="192"/>
                    </a:cubicBezTo>
                    <a:cubicBezTo>
                      <a:pt x="139" y="187"/>
                      <a:pt x="141" y="182"/>
                      <a:pt x="145" y="178"/>
                    </a:cubicBezTo>
                    <a:cubicBezTo>
                      <a:pt x="158" y="165"/>
                      <a:pt x="158" y="165"/>
                      <a:pt x="158" y="165"/>
                    </a:cubicBezTo>
                    <a:cubicBezTo>
                      <a:pt x="158" y="167"/>
                      <a:pt x="158" y="169"/>
                      <a:pt x="158" y="171"/>
                    </a:cubicBezTo>
                    <a:cubicBezTo>
                      <a:pt x="155" y="253"/>
                      <a:pt x="155" y="253"/>
                      <a:pt x="155" y="253"/>
                    </a:cubicBezTo>
                    <a:cubicBezTo>
                      <a:pt x="155" y="255"/>
                      <a:pt x="157" y="257"/>
                      <a:pt x="159" y="257"/>
                    </a:cubicBezTo>
                    <a:cubicBezTo>
                      <a:pt x="159" y="257"/>
                      <a:pt x="159" y="257"/>
                      <a:pt x="159" y="257"/>
                    </a:cubicBezTo>
                    <a:cubicBezTo>
                      <a:pt x="161" y="257"/>
                      <a:pt x="163" y="255"/>
                      <a:pt x="163" y="253"/>
                    </a:cubicBezTo>
                    <a:cubicBezTo>
                      <a:pt x="167" y="171"/>
                      <a:pt x="167" y="171"/>
                      <a:pt x="167" y="171"/>
                    </a:cubicBezTo>
                    <a:cubicBezTo>
                      <a:pt x="167" y="159"/>
                      <a:pt x="160" y="148"/>
                      <a:pt x="149" y="144"/>
                    </a:cubicBezTo>
                    <a:close/>
                    <a:moveTo>
                      <a:pt x="43" y="88"/>
                    </a:moveTo>
                    <a:cubicBezTo>
                      <a:pt x="42" y="84"/>
                      <a:pt x="39" y="81"/>
                      <a:pt x="34" y="81"/>
                    </a:cubicBezTo>
                    <a:cubicBezTo>
                      <a:pt x="34" y="81"/>
                      <a:pt x="34" y="81"/>
                      <a:pt x="33" y="81"/>
                    </a:cubicBezTo>
                    <a:cubicBezTo>
                      <a:pt x="32" y="81"/>
                      <a:pt x="30" y="79"/>
                      <a:pt x="30" y="77"/>
                    </a:cubicBezTo>
                    <a:cubicBezTo>
                      <a:pt x="30" y="74"/>
                      <a:pt x="30" y="74"/>
                      <a:pt x="30" y="74"/>
                    </a:cubicBezTo>
                    <a:cubicBezTo>
                      <a:pt x="30" y="72"/>
                      <a:pt x="32" y="70"/>
                      <a:pt x="33" y="70"/>
                    </a:cubicBezTo>
                    <a:cubicBezTo>
                      <a:pt x="35" y="70"/>
                      <a:pt x="36" y="70"/>
                      <a:pt x="37" y="71"/>
                    </a:cubicBezTo>
                    <a:cubicBezTo>
                      <a:pt x="38" y="72"/>
                      <a:pt x="39" y="73"/>
                      <a:pt x="40" y="73"/>
                    </a:cubicBezTo>
                    <a:cubicBezTo>
                      <a:pt x="42" y="74"/>
                      <a:pt x="44" y="74"/>
                      <a:pt x="45" y="73"/>
                    </a:cubicBezTo>
                    <a:cubicBezTo>
                      <a:pt x="48" y="71"/>
                      <a:pt x="50" y="68"/>
                      <a:pt x="52" y="66"/>
                    </a:cubicBezTo>
                    <a:cubicBezTo>
                      <a:pt x="54" y="64"/>
                      <a:pt x="53" y="61"/>
                      <a:pt x="51" y="60"/>
                    </a:cubicBezTo>
                    <a:cubicBezTo>
                      <a:pt x="50" y="58"/>
                      <a:pt x="47" y="59"/>
                      <a:pt x="45" y="61"/>
                    </a:cubicBezTo>
                    <a:cubicBezTo>
                      <a:pt x="44" y="62"/>
                      <a:pt x="43" y="63"/>
                      <a:pt x="42" y="64"/>
                    </a:cubicBezTo>
                    <a:cubicBezTo>
                      <a:pt x="41" y="63"/>
                      <a:pt x="39" y="62"/>
                      <a:pt x="37" y="62"/>
                    </a:cubicBezTo>
                    <a:cubicBezTo>
                      <a:pt x="36" y="58"/>
                      <a:pt x="34" y="49"/>
                      <a:pt x="34" y="38"/>
                    </a:cubicBezTo>
                    <a:cubicBezTo>
                      <a:pt x="34" y="31"/>
                      <a:pt x="36" y="26"/>
                      <a:pt x="40" y="24"/>
                    </a:cubicBezTo>
                    <a:cubicBezTo>
                      <a:pt x="44" y="22"/>
                      <a:pt x="47" y="22"/>
                      <a:pt x="47" y="22"/>
                    </a:cubicBezTo>
                    <a:cubicBezTo>
                      <a:pt x="48" y="22"/>
                      <a:pt x="49" y="21"/>
                      <a:pt x="50" y="21"/>
                    </a:cubicBezTo>
                    <a:cubicBezTo>
                      <a:pt x="50" y="21"/>
                      <a:pt x="60" y="11"/>
                      <a:pt x="79" y="10"/>
                    </a:cubicBezTo>
                    <a:cubicBezTo>
                      <a:pt x="95" y="9"/>
                      <a:pt x="108" y="13"/>
                      <a:pt x="115" y="22"/>
                    </a:cubicBezTo>
                    <a:cubicBezTo>
                      <a:pt x="123" y="31"/>
                      <a:pt x="126" y="44"/>
                      <a:pt x="123" y="61"/>
                    </a:cubicBezTo>
                    <a:cubicBezTo>
                      <a:pt x="122" y="61"/>
                      <a:pt x="120" y="61"/>
                      <a:pt x="119" y="62"/>
                    </a:cubicBezTo>
                    <a:cubicBezTo>
                      <a:pt x="115" y="52"/>
                      <a:pt x="115" y="52"/>
                      <a:pt x="115" y="52"/>
                    </a:cubicBezTo>
                    <a:cubicBezTo>
                      <a:pt x="114" y="50"/>
                      <a:pt x="112" y="49"/>
                      <a:pt x="110" y="49"/>
                    </a:cubicBezTo>
                    <a:cubicBezTo>
                      <a:pt x="110" y="50"/>
                      <a:pt x="70" y="60"/>
                      <a:pt x="54" y="39"/>
                    </a:cubicBezTo>
                    <a:cubicBezTo>
                      <a:pt x="52" y="37"/>
                      <a:pt x="49" y="37"/>
                      <a:pt x="48" y="38"/>
                    </a:cubicBezTo>
                    <a:cubicBezTo>
                      <a:pt x="46" y="40"/>
                      <a:pt x="45" y="42"/>
                      <a:pt x="47" y="44"/>
                    </a:cubicBezTo>
                    <a:cubicBezTo>
                      <a:pt x="64" y="65"/>
                      <a:pt x="97" y="61"/>
                      <a:pt x="109" y="59"/>
                    </a:cubicBezTo>
                    <a:cubicBezTo>
                      <a:pt x="112" y="66"/>
                      <a:pt x="112" y="66"/>
                      <a:pt x="112" y="66"/>
                    </a:cubicBezTo>
                    <a:cubicBezTo>
                      <a:pt x="113" y="69"/>
                      <a:pt x="117" y="71"/>
                      <a:pt x="120" y="70"/>
                    </a:cubicBezTo>
                    <a:cubicBezTo>
                      <a:pt x="121" y="70"/>
                      <a:pt x="123" y="70"/>
                      <a:pt x="123" y="70"/>
                    </a:cubicBezTo>
                    <a:cubicBezTo>
                      <a:pt x="125" y="70"/>
                      <a:pt x="126" y="72"/>
                      <a:pt x="126" y="74"/>
                    </a:cubicBezTo>
                    <a:cubicBezTo>
                      <a:pt x="126" y="77"/>
                      <a:pt x="126" y="77"/>
                      <a:pt x="126" y="77"/>
                    </a:cubicBezTo>
                    <a:cubicBezTo>
                      <a:pt x="126" y="79"/>
                      <a:pt x="125" y="81"/>
                      <a:pt x="123" y="81"/>
                    </a:cubicBezTo>
                    <a:cubicBezTo>
                      <a:pt x="123" y="81"/>
                      <a:pt x="122" y="81"/>
                      <a:pt x="122" y="81"/>
                    </a:cubicBezTo>
                    <a:cubicBezTo>
                      <a:pt x="118" y="81"/>
                      <a:pt x="114" y="84"/>
                      <a:pt x="113" y="88"/>
                    </a:cubicBezTo>
                    <a:cubicBezTo>
                      <a:pt x="110" y="105"/>
                      <a:pt x="96" y="117"/>
                      <a:pt x="78" y="117"/>
                    </a:cubicBezTo>
                    <a:cubicBezTo>
                      <a:pt x="61" y="117"/>
                      <a:pt x="46" y="105"/>
                      <a:pt x="43" y="88"/>
                    </a:cubicBezTo>
                    <a:close/>
                    <a:moveTo>
                      <a:pt x="62" y="164"/>
                    </a:moveTo>
                    <a:cubicBezTo>
                      <a:pt x="61" y="165"/>
                      <a:pt x="60" y="165"/>
                      <a:pt x="59" y="165"/>
                    </a:cubicBezTo>
                    <a:cubicBezTo>
                      <a:pt x="58" y="165"/>
                      <a:pt x="57" y="165"/>
                      <a:pt x="56" y="163"/>
                    </a:cubicBezTo>
                    <a:cubicBezTo>
                      <a:pt x="40" y="138"/>
                      <a:pt x="40" y="138"/>
                      <a:pt x="40" y="138"/>
                    </a:cubicBezTo>
                    <a:cubicBezTo>
                      <a:pt x="46" y="132"/>
                      <a:pt x="46" y="132"/>
                      <a:pt x="46" y="132"/>
                    </a:cubicBezTo>
                    <a:cubicBezTo>
                      <a:pt x="72" y="154"/>
                      <a:pt x="72" y="154"/>
                      <a:pt x="72" y="154"/>
                    </a:cubicBezTo>
                    <a:lnTo>
                      <a:pt x="62" y="164"/>
                    </a:lnTo>
                    <a:close/>
                    <a:moveTo>
                      <a:pt x="74" y="170"/>
                    </a:moveTo>
                    <a:cubicBezTo>
                      <a:pt x="74" y="164"/>
                      <a:pt x="74" y="164"/>
                      <a:pt x="74" y="164"/>
                    </a:cubicBezTo>
                    <a:cubicBezTo>
                      <a:pt x="78" y="160"/>
                      <a:pt x="78" y="160"/>
                      <a:pt x="78" y="160"/>
                    </a:cubicBezTo>
                    <a:cubicBezTo>
                      <a:pt x="82" y="164"/>
                      <a:pt x="82" y="164"/>
                      <a:pt x="82" y="164"/>
                    </a:cubicBezTo>
                    <a:cubicBezTo>
                      <a:pt x="82" y="170"/>
                      <a:pt x="82" y="170"/>
                      <a:pt x="82" y="170"/>
                    </a:cubicBezTo>
                    <a:lnTo>
                      <a:pt x="74" y="170"/>
                    </a:lnTo>
                    <a:close/>
                    <a:moveTo>
                      <a:pt x="78" y="148"/>
                    </a:moveTo>
                    <a:cubicBezTo>
                      <a:pt x="54" y="127"/>
                      <a:pt x="54" y="127"/>
                      <a:pt x="54" y="127"/>
                    </a:cubicBezTo>
                    <a:cubicBezTo>
                      <a:pt x="54" y="119"/>
                      <a:pt x="54" y="119"/>
                      <a:pt x="54" y="119"/>
                    </a:cubicBezTo>
                    <a:cubicBezTo>
                      <a:pt x="61" y="124"/>
                      <a:pt x="70" y="126"/>
                      <a:pt x="78" y="126"/>
                    </a:cubicBezTo>
                    <a:cubicBezTo>
                      <a:pt x="87" y="126"/>
                      <a:pt x="95" y="124"/>
                      <a:pt x="102" y="119"/>
                    </a:cubicBezTo>
                    <a:cubicBezTo>
                      <a:pt x="102" y="127"/>
                      <a:pt x="102" y="127"/>
                      <a:pt x="102" y="127"/>
                    </a:cubicBezTo>
                    <a:lnTo>
                      <a:pt x="78" y="148"/>
                    </a:lnTo>
                    <a:close/>
                    <a:moveTo>
                      <a:pt x="100" y="163"/>
                    </a:moveTo>
                    <a:cubicBezTo>
                      <a:pt x="99" y="165"/>
                      <a:pt x="98" y="165"/>
                      <a:pt x="97" y="165"/>
                    </a:cubicBezTo>
                    <a:cubicBezTo>
                      <a:pt x="97" y="165"/>
                      <a:pt x="96" y="165"/>
                      <a:pt x="94" y="164"/>
                    </a:cubicBezTo>
                    <a:cubicBezTo>
                      <a:pt x="85" y="154"/>
                      <a:pt x="85" y="154"/>
                      <a:pt x="85" y="154"/>
                    </a:cubicBezTo>
                    <a:cubicBezTo>
                      <a:pt x="110" y="132"/>
                      <a:pt x="110" y="132"/>
                      <a:pt x="110" y="132"/>
                    </a:cubicBezTo>
                    <a:cubicBezTo>
                      <a:pt x="117" y="138"/>
                      <a:pt x="117" y="138"/>
                      <a:pt x="117" y="138"/>
                    </a:cubicBezTo>
                    <a:lnTo>
                      <a:pt x="10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 name="Freeform 26">
                <a:extLst>
                  <a:ext uri="{FF2B5EF4-FFF2-40B4-BE49-F238E27FC236}">
                    <a16:creationId xmlns:a16="http://schemas.microsoft.com/office/drawing/2014/main" xmlns="" id="{8469E9C7-42C9-4538-B42F-F46621122BBC}"/>
                  </a:ext>
                </a:extLst>
              </p:cNvPr>
              <p:cNvSpPr>
                <a:spLocks noEditPoints="1"/>
              </p:cNvSpPr>
              <p:nvPr/>
            </p:nvSpPr>
            <p:spPr bwMode="auto">
              <a:xfrm>
                <a:off x="6390862" y="3292823"/>
                <a:ext cx="216456" cy="358861"/>
              </a:xfrm>
              <a:custGeom>
                <a:avLst/>
                <a:gdLst>
                  <a:gd name="T0" fmla="*/ 104 w 154"/>
                  <a:gd name="T1" fmla="*/ 145 h 256"/>
                  <a:gd name="T2" fmla="*/ 120 w 154"/>
                  <a:gd name="T3" fmla="*/ 108 h 256"/>
                  <a:gd name="T4" fmla="*/ 133 w 154"/>
                  <a:gd name="T5" fmla="*/ 92 h 256"/>
                  <a:gd name="T6" fmla="*/ 105 w 154"/>
                  <a:gd name="T7" fmla="*/ 27 h 256"/>
                  <a:gd name="T8" fmla="*/ 24 w 154"/>
                  <a:gd name="T9" fmla="*/ 69 h 256"/>
                  <a:gd name="T10" fmla="*/ 20 w 154"/>
                  <a:gd name="T11" fmla="*/ 95 h 256"/>
                  <a:gd name="T12" fmla="*/ 52 w 154"/>
                  <a:gd name="T13" fmla="*/ 137 h 256"/>
                  <a:gd name="T14" fmla="*/ 38 w 154"/>
                  <a:gd name="T15" fmla="*/ 156 h 256"/>
                  <a:gd name="T16" fmla="*/ 3 w 154"/>
                  <a:gd name="T17" fmla="*/ 252 h 256"/>
                  <a:gd name="T18" fmla="*/ 11 w 154"/>
                  <a:gd name="T19" fmla="*/ 252 h 256"/>
                  <a:gd name="T20" fmla="*/ 23 w 154"/>
                  <a:gd name="T21" fmla="*/ 195 h 256"/>
                  <a:gd name="T22" fmla="*/ 32 w 154"/>
                  <a:gd name="T23" fmla="*/ 256 h 256"/>
                  <a:gd name="T24" fmla="*/ 29 w 154"/>
                  <a:gd name="T25" fmla="*/ 189 h 256"/>
                  <a:gd name="T26" fmla="*/ 39 w 154"/>
                  <a:gd name="T27" fmla="*/ 165 h 256"/>
                  <a:gd name="T28" fmla="*/ 59 w 154"/>
                  <a:gd name="T29" fmla="*/ 190 h 256"/>
                  <a:gd name="T30" fmla="*/ 72 w 154"/>
                  <a:gd name="T31" fmla="*/ 252 h 256"/>
                  <a:gd name="T32" fmla="*/ 81 w 154"/>
                  <a:gd name="T33" fmla="*/ 181 h 256"/>
                  <a:gd name="T34" fmla="*/ 96 w 154"/>
                  <a:gd name="T35" fmla="*/ 190 h 256"/>
                  <a:gd name="T36" fmla="*/ 133 w 154"/>
                  <a:gd name="T37" fmla="*/ 173 h 256"/>
                  <a:gd name="T38" fmla="*/ 116 w 154"/>
                  <a:gd name="T39" fmla="*/ 210 h 256"/>
                  <a:gd name="T40" fmla="*/ 125 w 154"/>
                  <a:gd name="T41" fmla="*/ 252 h 256"/>
                  <a:gd name="T42" fmla="*/ 142 w 154"/>
                  <a:gd name="T43" fmla="*/ 181 h 256"/>
                  <a:gd name="T44" fmla="*/ 146 w 154"/>
                  <a:gd name="T45" fmla="*/ 256 h 256"/>
                  <a:gd name="T46" fmla="*/ 153 w 154"/>
                  <a:gd name="T47" fmla="*/ 192 h 256"/>
                  <a:gd name="T48" fmla="*/ 96 w 154"/>
                  <a:gd name="T49" fmla="*/ 22 h 256"/>
                  <a:gd name="T50" fmla="*/ 77 w 154"/>
                  <a:gd name="T51" fmla="*/ 9 h 256"/>
                  <a:gd name="T52" fmla="*/ 32 w 154"/>
                  <a:gd name="T53" fmla="*/ 99 h 256"/>
                  <a:gd name="T54" fmla="*/ 32 w 154"/>
                  <a:gd name="T55" fmla="*/ 88 h 256"/>
                  <a:gd name="T56" fmla="*/ 44 w 154"/>
                  <a:gd name="T57" fmla="*/ 90 h 256"/>
                  <a:gd name="T58" fmla="*/ 44 w 154"/>
                  <a:gd name="T59" fmla="*/ 79 h 256"/>
                  <a:gd name="T60" fmla="*/ 33 w 154"/>
                  <a:gd name="T61" fmla="*/ 69 h 256"/>
                  <a:gd name="T62" fmla="*/ 119 w 154"/>
                  <a:gd name="T63" fmla="*/ 79 h 256"/>
                  <a:gd name="T64" fmla="*/ 107 w 154"/>
                  <a:gd name="T65" fmla="*/ 75 h 256"/>
                  <a:gd name="T66" fmla="*/ 45 w 154"/>
                  <a:gd name="T67" fmla="*/ 62 h 256"/>
                  <a:gd name="T68" fmla="*/ 112 w 154"/>
                  <a:gd name="T69" fmla="*/ 88 h 256"/>
                  <a:gd name="T70" fmla="*/ 124 w 154"/>
                  <a:gd name="T71" fmla="*/ 92 h 256"/>
                  <a:gd name="T72" fmla="*/ 120 w 154"/>
                  <a:gd name="T73" fmla="*/ 99 h 256"/>
                  <a:gd name="T74" fmla="*/ 41 w 154"/>
                  <a:gd name="T75" fmla="*/ 106 h 256"/>
                  <a:gd name="T76" fmla="*/ 53 w 154"/>
                  <a:gd name="T77" fmla="*/ 154 h 256"/>
                  <a:gd name="T78" fmla="*/ 77 w 154"/>
                  <a:gd name="T79" fmla="*/ 166 h 256"/>
                  <a:gd name="T80" fmla="*/ 77 w 154"/>
                  <a:gd name="T81" fmla="*/ 144 h 256"/>
                  <a:gd name="T82" fmla="*/ 77 w 154"/>
                  <a:gd name="T83" fmla="*/ 166 h 256"/>
                  <a:gd name="T84" fmla="*/ 101 w 154"/>
                  <a:gd name="T85" fmla="*/ 15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56">
                    <a:moveTo>
                      <a:pt x="136" y="165"/>
                    </a:moveTo>
                    <a:cubicBezTo>
                      <a:pt x="115" y="156"/>
                      <a:pt x="115" y="156"/>
                      <a:pt x="115" y="156"/>
                    </a:cubicBezTo>
                    <a:cubicBezTo>
                      <a:pt x="104" y="145"/>
                      <a:pt x="104" y="145"/>
                      <a:pt x="104" y="145"/>
                    </a:cubicBezTo>
                    <a:cubicBezTo>
                      <a:pt x="103" y="144"/>
                      <a:pt x="102" y="143"/>
                      <a:pt x="101" y="143"/>
                    </a:cubicBezTo>
                    <a:cubicBezTo>
                      <a:pt x="101" y="137"/>
                      <a:pt x="101" y="137"/>
                      <a:pt x="101" y="137"/>
                    </a:cubicBezTo>
                    <a:cubicBezTo>
                      <a:pt x="111" y="130"/>
                      <a:pt x="118" y="120"/>
                      <a:pt x="120" y="108"/>
                    </a:cubicBezTo>
                    <a:cubicBezTo>
                      <a:pt x="121" y="108"/>
                      <a:pt x="122" y="108"/>
                      <a:pt x="124" y="107"/>
                    </a:cubicBezTo>
                    <a:cubicBezTo>
                      <a:pt x="129" y="106"/>
                      <a:pt x="133" y="101"/>
                      <a:pt x="133" y="95"/>
                    </a:cubicBezTo>
                    <a:cubicBezTo>
                      <a:pt x="133" y="92"/>
                      <a:pt x="133" y="92"/>
                      <a:pt x="133" y="92"/>
                    </a:cubicBezTo>
                    <a:cubicBezTo>
                      <a:pt x="133" y="87"/>
                      <a:pt x="131" y="84"/>
                      <a:pt x="128" y="81"/>
                    </a:cubicBezTo>
                    <a:cubicBezTo>
                      <a:pt x="129" y="77"/>
                      <a:pt x="129" y="73"/>
                      <a:pt x="129" y="69"/>
                    </a:cubicBezTo>
                    <a:cubicBezTo>
                      <a:pt x="129" y="52"/>
                      <a:pt x="119" y="36"/>
                      <a:pt x="105" y="27"/>
                    </a:cubicBezTo>
                    <a:cubicBezTo>
                      <a:pt x="105" y="12"/>
                      <a:pt x="92" y="0"/>
                      <a:pt x="77" y="0"/>
                    </a:cubicBezTo>
                    <a:cubicBezTo>
                      <a:pt x="61" y="0"/>
                      <a:pt x="48" y="12"/>
                      <a:pt x="48" y="27"/>
                    </a:cubicBezTo>
                    <a:cubicBezTo>
                      <a:pt x="34" y="36"/>
                      <a:pt x="24" y="52"/>
                      <a:pt x="24" y="69"/>
                    </a:cubicBezTo>
                    <a:cubicBezTo>
                      <a:pt x="24" y="73"/>
                      <a:pt x="25" y="77"/>
                      <a:pt x="26" y="81"/>
                    </a:cubicBezTo>
                    <a:cubicBezTo>
                      <a:pt x="22" y="83"/>
                      <a:pt x="20" y="87"/>
                      <a:pt x="20" y="92"/>
                    </a:cubicBezTo>
                    <a:cubicBezTo>
                      <a:pt x="20" y="95"/>
                      <a:pt x="20" y="95"/>
                      <a:pt x="20" y="95"/>
                    </a:cubicBezTo>
                    <a:cubicBezTo>
                      <a:pt x="20" y="101"/>
                      <a:pt x="24" y="106"/>
                      <a:pt x="30" y="107"/>
                    </a:cubicBezTo>
                    <a:cubicBezTo>
                      <a:pt x="31" y="108"/>
                      <a:pt x="32" y="108"/>
                      <a:pt x="33" y="108"/>
                    </a:cubicBezTo>
                    <a:cubicBezTo>
                      <a:pt x="35" y="120"/>
                      <a:pt x="42" y="130"/>
                      <a:pt x="52" y="137"/>
                    </a:cubicBezTo>
                    <a:cubicBezTo>
                      <a:pt x="52" y="143"/>
                      <a:pt x="52" y="143"/>
                      <a:pt x="52" y="143"/>
                    </a:cubicBezTo>
                    <a:cubicBezTo>
                      <a:pt x="51" y="143"/>
                      <a:pt x="50" y="144"/>
                      <a:pt x="50" y="145"/>
                    </a:cubicBezTo>
                    <a:cubicBezTo>
                      <a:pt x="38" y="156"/>
                      <a:pt x="38" y="156"/>
                      <a:pt x="38" y="156"/>
                    </a:cubicBezTo>
                    <a:cubicBezTo>
                      <a:pt x="17" y="165"/>
                      <a:pt x="17" y="165"/>
                      <a:pt x="17" y="165"/>
                    </a:cubicBezTo>
                    <a:cubicBezTo>
                      <a:pt x="6" y="170"/>
                      <a:pt x="0" y="181"/>
                      <a:pt x="0" y="192"/>
                    </a:cubicBezTo>
                    <a:cubicBezTo>
                      <a:pt x="3" y="252"/>
                      <a:pt x="3" y="252"/>
                      <a:pt x="3" y="252"/>
                    </a:cubicBezTo>
                    <a:cubicBezTo>
                      <a:pt x="3" y="254"/>
                      <a:pt x="5" y="256"/>
                      <a:pt x="7" y="256"/>
                    </a:cubicBezTo>
                    <a:cubicBezTo>
                      <a:pt x="7" y="256"/>
                      <a:pt x="7" y="256"/>
                      <a:pt x="7" y="256"/>
                    </a:cubicBezTo>
                    <a:cubicBezTo>
                      <a:pt x="10" y="256"/>
                      <a:pt x="11" y="254"/>
                      <a:pt x="11" y="252"/>
                    </a:cubicBezTo>
                    <a:cubicBezTo>
                      <a:pt x="9" y="192"/>
                      <a:pt x="9" y="192"/>
                      <a:pt x="9" y="192"/>
                    </a:cubicBezTo>
                    <a:cubicBezTo>
                      <a:pt x="9" y="188"/>
                      <a:pt x="10" y="184"/>
                      <a:pt x="11" y="181"/>
                    </a:cubicBezTo>
                    <a:cubicBezTo>
                      <a:pt x="23" y="195"/>
                      <a:pt x="23" y="195"/>
                      <a:pt x="23" y="195"/>
                    </a:cubicBezTo>
                    <a:cubicBezTo>
                      <a:pt x="26" y="199"/>
                      <a:pt x="28" y="204"/>
                      <a:pt x="28" y="210"/>
                    </a:cubicBezTo>
                    <a:cubicBezTo>
                      <a:pt x="28" y="252"/>
                      <a:pt x="28" y="252"/>
                      <a:pt x="28" y="252"/>
                    </a:cubicBezTo>
                    <a:cubicBezTo>
                      <a:pt x="28" y="254"/>
                      <a:pt x="30" y="256"/>
                      <a:pt x="32" y="256"/>
                    </a:cubicBezTo>
                    <a:cubicBezTo>
                      <a:pt x="35" y="256"/>
                      <a:pt x="37" y="254"/>
                      <a:pt x="37" y="252"/>
                    </a:cubicBezTo>
                    <a:cubicBezTo>
                      <a:pt x="37" y="210"/>
                      <a:pt x="37" y="210"/>
                      <a:pt x="37" y="210"/>
                    </a:cubicBezTo>
                    <a:cubicBezTo>
                      <a:pt x="37" y="202"/>
                      <a:pt x="34" y="195"/>
                      <a:pt x="29" y="189"/>
                    </a:cubicBezTo>
                    <a:cubicBezTo>
                      <a:pt x="17" y="175"/>
                      <a:pt x="17" y="175"/>
                      <a:pt x="17" y="175"/>
                    </a:cubicBezTo>
                    <a:cubicBezTo>
                      <a:pt x="18" y="174"/>
                      <a:pt x="19" y="173"/>
                      <a:pt x="21" y="173"/>
                    </a:cubicBezTo>
                    <a:cubicBezTo>
                      <a:pt x="39" y="165"/>
                      <a:pt x="39" y="165"/>
                      <a:pt x="39" y="165"/>
                    </a:cubicBezTo>
                    <a:cubicBezTo>
                      <a:pt x="52" y="186"/>
                      <a:pt x="52" y="186"/>
                      <a:pt x="52" y="186"/>
                    </a:cubicBezTo>
                    <a:cubicBezTo>
                      <a:pt x="53" y="188"/>
                      <a:pt x="55" y="189"/>
                      <a:pt x="57" y="190"/>
                    </a:cubicBezTo>
                    <a:cubicBezTo>
                      <a:pt x="58" y="190"/>
                      <a:pt x="58" y="190"/>
                      <a:pt x="59" y="190"/>
                    </a:cubicBezTo>
                    <a:cubicBezTo>
                      <a:pt x="61" y="190"/>
                      <a:pt x="63" y="189"/>
                      <a:pt x="64" y="188"/>
                    </a:cubicBezTo>
                    <a:cubicBezTo>
                      <a:pt x="72" y="181"/>
                      <a:pt x="72" y="181"/>
                      <a:pt x="72" y="181"/>
                    </a:cubicBezTo>
                    <a:cubicBezTo>
                      <a:pt x="72" y="252"/>
                      <a:pt x="72" y="252"/>
                      <a:pt x="72" y="252"/>
                    </a:cubicBezTo>
                    <a:cubicBezTo>
                      <a:pt x="72" y="254"/>
                      <a:pt x="74" y="256"/>
                      <a:pt x="77" y="256"/>
                    </a:cubicBezTo>
                    <a:cubicBezTo>
                      <a:pt x="79" y="256"/>
                      <a:pt x="81" y="254"/>
                      <a:pt x="81" y="252"/>
                    </a:cubicBezTo>
                    <a:cubicBezTo>
                      <a:pt x="81" y="181"/>
                      <a:pt x="81" y="181"/>
                      <a:pt x="81" y="181"/>
                    </a:cubicBezTo>
                    <a:cubicBezTo>
                      <a:pt x="89" y="188"/>
                      <a:pt x="89" y="188"/>
                      <a:pt x="89" y="188"/>
                    </a:cubicBezTo>
                    <a:cubicBezTo>
                      <a:pt x="91" y="189"/>
                      <a:pt x="92" y="190"/>
                      <a:pt x="94" y="190"/>
                    </a:cubicBezTo>
                    <a:cubicBezTo>
                      <a:pt x="95" y="190"/>
                      <a:pt x="95" y="190"/>
                      <a:pt x="96" y="190"/>
                    </a:cubicBezTo>
                    <a:cubicBezTo>
                      <a:pt x="98" y="189"/>
                      <a:pt x="100" y="188"/>
                      <a:pt x="102" y="186"/>
                    </a:cubicBezTo>
                    <a:cubicBezTo>
                      <a:pt x="114" y="165"/>
                      <a:pt x="114" y="165"/>
                      <a:pt x="114" y="165"/>
                    </a:cubicBezTo>
                    <a:cubicBezTo>
                      <a:pt x="133" y="173"/>
                      <a:pt x="133" y="173"/>
                      <a:pt x="133" y="173"/>
                    </a:cubicBezTo>
                    <a:cubicBezTo>
                      <a:pt x="134" y="173"/>
                      <a:pt x="135" y="174"/>
                      <a:pt x="136" y="175"/>
                    </a:cubicBezTo>
                    <a:cubicBezTo>
                      <a:pt x="124" y="189"/>
                      <a:pt x="124" y="189"/>
                      <a:pt x="124" y="189"/>
                    </a:cubicBezTo>
                    <a:cubicBezTo>
                      <a:pt x="119" y="195"/>
                      <a:pt x="116" y="202"/>
                      <a:pt x="116" y="210"/>
                    </a:cubicBezTo>
                    <a:cubicBezTo>
                      <a:pt x="116" y="252"/>
                      <a:pt x="116" y="252"/>
                      <a:pt x="116" y="252"/>
                    </a:cubicBezTo>
                    <a:cubicBezTo>
                      <a:pt x="116" y="254"/>
                      <a:pt x="118" y="256"/>
                      <a:pt x="121" y="256"/>
                    </a:cubicBezTo>
                    <a:cubicBezTo>
                      <a:pt x="123" y="256"/>
                      <a:pt x="125" y="254"/>
                      <a:pt x="125" y="252"/>
                    </a:cubicBezTo>
                    <a:cubicBezTo>
                      <a:pt x="125" y="210"/>
                      <a:pt x="125" y="210"/>
                      <a:pt x="125" y="210"/>
                    </a:cubicBezTo>
                    <a:cubicBezTo>
                      <a:pt x="125" y="204"/>
                      <a:pt x="127" y="199"/>
                      <a:pt x="131" y="195"/>
                    </a:cubicBezTo>
                    <a:cubicBezTo>
                      <a:pt x="142" y="181"/>
                      <a:pt x="142" y="181"/>
                      <a:pt x="142" y="181"/>
                    </a:cubicBezTo>
                    <a:cubicBezTo>
                      <a:pt x="144" y="184"/>
                      <a:pt x="145" y="188"/>
                      <a:pt x="145" y="192"/>
                    </a:cubicBezTo>
                    <a:cubicBezTo>
                      <a:pt x="142" y="252"/>
                      <a:pt x="142" y="252"/>
                      <a:pt x="142" y="252"/>
                    </a:cubicBezTo>
                    <a:cubicBezTo>
                      <a:pt x="142" y="254"/>
                      <a:pt x="144" y="256"/>
                      <a:pt x="146" y="256"/>
                    </a:cubicBezTo>
                    <a:cubicBezTo>
                      <a:pt x="146" y="256"/>
                      <a:pt x="146" y="256"/>
                      <a:pt x="146" y="256"/>
                    </a:cubicBezTo>
                    <a:cubicBezTo>
                      <a:pt x="149" y="256"/>
                      <a:pt x="150" y="254"/>
                      <a:pt x="151" y="252"/>
                    </a:cubicBezTo>
                    <a:cubicBezTo>
                      <a:pt x="153" y="192"/>
                      <a:pt x="153" y="192"/>
                      <a:pt x="153" y="192"/>
                    </a:cubicBezTo>
                    <a:cubicBezTo>
                      <a:pt x="154" y="181"/>
                      <a:pt x="147" y="170"/>
                      <a:pt x="136" y="165"/>
                    </a:cubicBezTo>
                    <a:close/>
                    <a:moveTo>
                      <a:pt x="77" y="9"/>
                    </a:moveTo>
                    <a:cubicBezTo>
                      <a:pt x="86" y="9"/>
                      <a:pt x="93" y="15"/>
                      <a:pt x="96" y="22"/>
                    </a:cubicBezTo>
                    <a:cubicBezTo>
                      <a:pt x="90" y="20"/>
                      <a:pt x="83" y="19"/>
                      <a:pt x="77" y="19"/>
                    </a:cubicBezTo>
                    <a:cubicBezTo>
                      <a:pt x="70" y="19"/>
                      <a:pt x="63" y="20"/>
                      <a:pt x="58" y="22"/>
                    </a:cubicBezTo>
                    <a:cubicBezTo>
                      <a:pt x="60" y="15"/>
                      <a:pt x="67" y="9"/>
                      <a:pt x="77" y="9"/>
                    </a:cubicBezTo>
                    <a:close/>
                    <a:moveTo>
                      <a:pt x="41" y="106"/>
                    </a:moveTo>
                    <a:cubicBezTo>
                      <a:pt x="41" y="102"/>
                      <a:pt x="37" y="99"/>
                      <a:pt x="33" y="99"/>
                    </a:cubicBezTo>
                    <a:cubicBezTo>
                      <a:pt x="32" y="99"/>
                      <a:pt x="32" y="99"/>
                      <a:pt x="32" y="99"/>
                    </a:cubicBezTo>
                    <a:cubicBezTo>
                      <a:pt x="30" y="99"/>
                      <a:pt x="29" y="97"/>
                      <a:pt x="29" y="95"/>
                    </a:cubicBezTo>
                    <a:cubicBezTo>
                      <a:pt x="29" y="92"/>
                      <a:pt x="29" y="92"/>
                      <a:pt x="29" y="92"/>
                    </a:cubicBezTo>
                    <a:cubicBezTo>
                      <a:pt x="29" y="90"/>
                      <a:pt x="30" y="88"/>
                      <a:pt x="32" y="88"/>
                    </a:cubicBezTo>
                    <a:cubicBezTo>
                      <a:pt x="33" y="87"/>
                      <a:pt x="35" y="88"/>
                      <a:pt x="35" y="89"/>
                    </a:cubicBezTo>
                    <a:cubicBezTo>
                      <a:pt x="36" y="90"/>
                      <a:pt x="37" y="91"/>
                      <a:pt x="38" y="91"/>
                    </a:cubicBezTo>
                    <a:cubicBezTo>
                      <a:pt x="40" y="92"/>
                      <a:pt x="42" y="91"/>
                      <a:pt x="44" y="90"/>
                    </a:cubicBezTo>
                    <a:cubicBezTo>
                      <a:pt x="46" y="89"/>
                      <a:pt x="49" y="86"/>
                      <a:pt x="51" y="84"/>
                    </a:cubicBezTo>
                    <a:cubicBezTo>
                      <a:pt x="52" y="82"/>
                      <a:pt x="52" y="79"/>
                      <a:pt x="50" y="78"/>
                    </a:cubicBezTo>
                    <a:cubicBezTo>
                      <a:pt x="48" y="76"/>
                      <a:pt x="45" y="77"/>
                      <a:pt x="44" y="79"/>
                    </a:cubicBezTo>
                    <a:cubicBezTo>
                      <a:pt x="43" y="80"/>
                      <a:pt x="42" y="81"/>
                      <a:pt x="40" y="82"/>
                    </a:cubicBezTo>
                    <a:cubicBezTo>
                      <a:pt x="39" y="80"/>
                      <a:pt x="36" y="80"/>
                      <a:pt x="34" y="79"/>
                    </a:cubicBezTo>
                    <a:cubicBezTo>
                      <a:pt x="33" y="76"/>
                      <a:pt x="33" y="73"/>
                      <a:pt x="33" y="69"/>
                    </a:cubicBezTo>
                    <a:cubicBezTo>
                      <a:pt x="33" y="46"/>
                      <a:pt x="52" y="28"/>
                      <a:pt x="77" y="28"/>
                    </a:cubicBezTo>
                    <a:cubicBezTo>
                      <a:pt x="101" y="28"/>
                      <a:pt x="120" y="46"/>
                      <a:pt x="120" y="69"/>
                    </a:cubicBezTo>
                    <a:cubicBezTo>
                      <a:pt x="120" y="73"/>
                      <a:pt x="120" y="76"/>
                      <a:pt x="119" y="79"/>
                    </a:cubicBezTo>
                    <a:cubicBezTo>
                      <a:pt x="118" y="79"/>
                      <a:pt x="117" y="79"/>
                      <a:pt x="116" y="80"/>
                    </a:cubicBezTo>
                    <a:cubicBezTo>
                      <a:pt x="113" y="77"/>
                      <a:pt x="113" y="77"/>
                      <a:pt x="113" y="77"/>
                    </a:cubicBezTo>
                    <a:cubicBezTo>
                      <a:pt x="111" y="76"/>
                      <a:pt x="109" y="75"/>
                      <a:pt x="107" y="75"/>
                    </a:cubicBezTo>
                    <a:cubicBezTo>
                      <a:pt x="101" y="76"/>
                      <a:pt x="68" y="76"/>
                      <a:pt x="52" y="57"/>
                    </a:cubicBezTo>
                    <a:cubicBezTo>
                      <a:pt x="50" y="55"/>
                      <a:pt x="48" y="55"/>
                      <a:pt x="46" y="56"/>
                    </a:cubicBezTo>
                    <a:cubicBezTo>
                      <a:pt x="44" y="58"/>
                      <a:pt x="44" y="60"/>
                      <a:pt x="45" y="62"/>
                    </a:cubicBezTo>
                    <a:cubicBezTo>
                      <a:pt x="53" y="72"/>
                      <a:pt x="65" y="79"/>
                      <a:pt x="81" y="82"/>
                    </a:cubicBezTo>
                    <a:cubicBezTo>
                      <a:pt x="93" y="84"/>
                      <a:pt x="103" y="84"/>
                      <a:pt x="107" y="84"/>
                    </a:cubicBezTo>
                    <a:cubicBezTo>
                      <a:pt x="112" y="88"/>
                      <a:pt x="112" y="88"/>
                      <a:pt x="112" y="88"/>
                    </a:cubicBezTo>
                    <a:cubicBezTo>
                      <a:pt x="114" y="89"/>
                      <a:pt x="116" y="89"/>
                      <a:pt x="117" y="88"/>
                    </a:cubicBezTo>
                    <a:cubicBezTo>
                      <a:pt x="118" y="88"/>
                      <a:pt x="120" y="88"/>
                      <a:pt x="121" y="88"/>
                    </a:cubicBezTo>
                    <a:cubicBezTo>
                      <a:pt x="123" y="88"/>
                      <a:pt x="124" y="90"/>
                      <a:pt x="124" y="92"/>
                    </a:cubicBezTo>
                    <a:cubicBezTo>
                      <a:pt x="124" y="95"/>
                      <a:pt x="124" y="95"/>
                      <a:pt x="124" y="95"/>
                    </a:cubicBezTo>
                    <a:cubicBezTo>
                      <a:pt x="124" y="97"/>
                      <a:pt x="123" y="99"/>
                      <a:pt x="122" y="99"/>
                    </a:cubicBezTo>
                    <a:cubicBezTo>
                      <a:pt x="121" y="99"/>
                      <a:pt x="121" y="99"/>
                      <a:pt x="120" y="99"/>
                    </a:cubicBezTo>
                    <a:cubicBezTo>
                      <a:pt x="116" y="99"/>
                      <a:pt x="113" y="102"/>
                      <a:pt x="112" y="106"/>
                    </a:cubicBezTo>
                    <a:cubicBezTo>
                      <a:pt x="109" y="123"/>
                      <a:pt x="94" y="135"/>
                      <a:pt x="77" y="135"/>
                    </a:cubicBezTo>
                    <a:cubicBezTo>
                      <a:pt x="59" y="135"/>
                      <a:pt x="45" y="123"/>
                      <a:pt x="41" y="106"/>
                    </a:cubicBezTo>
                    <a:close/>
                    <a:moveTo>
                      <a:pt x="59" y="181"/>
                    </a:moveTo>
                    <a:cubicBezTo>
                      <a:pt x="46" y="160"/>
                      <a:pt x="46" y="160"/>
                      <a:pt x="46" y="160"/>
                    </a:cubicBezTo>
                    <a:cubicBezTo>
                      <a:pt x="53" y="154"/>
                      <a:pt x="53" y="154"/>
                      <a:pt x="53" y="154"/>
                    </a:cubicBezTo>
                    <a:cubicBezTo>
                      <a:pt x="70" y="171"/>
                      <a:pt x="70" y="171"/>
                      <a:pt x="70" y="171"/>
                    </a:cubicBezTo>
                    <a:lnTo>
                      <a:pt x="59" y="181"/>
                    </a:lnTo>
                    <a:close/>
                    <a:moveTo>
                      <a:pt x="77" y="166"/>
                    </a:moveTo>
                    <a:cubicBezTo>
                      <a:pt x="61" y="150"/>
                      <a:pt x="61" y="150"/>
                      <a:pt x="61" y="150"/>
                    </a:cubicBezTo>
                    <a:cubicBezTo>
                      <a:pt x="61" y="141"/>
                      <a:pt x="61" y="141"/>
                      <a:pt x="61" y="141"/>
                    </a:cubicBezTo>
                    <a:cubicBezTo>
                      <a:pt x="66" y="143"/>
                      <a:pt x="71" y="144"/>
                      <a:pt x="77" y="144"/>
                    </a:cubicBezTo>
                    <a:cubicBezTo>
                      <a:pt x="82" y="144"/>
                      <a:pt x="87" y="143"/>
                      <a:pt x="92" y="141"/>
                    </a:cubicBezTo>
                    <a:cubicBezTo>
                      <a:pt x="92" y="150"/>
                      <a:pt x="92" y="150"/>
                      <a:pt x="92" y="150"/>
                    </a:cubicBezTo>
                    <a:lnTo>
                      <a:pt x="77" y="166"/>
                    </a:lnTo>
                    <a:close/>
                    <a:moveTo>
                      <a:pt x="94" y="181"/>
                    </a:moveTo>
                    <a:cubicBezTo>
                      <a:pt x="83" y="171"/>
                      <a:pt x="83" y="171"/>
                      <a:pt x="83" y="171"/>
                    </a:cubicBezTo>
                    <a:cubicBezTo>
                      <a:pt x="101" y="154"/>
                      <a:pt x="101" y="154"/>
                      <a:pt x="101" y="154"/>
                    </a:cubicBezTo>
                    <a:cubicBezTo>
                      <a:pt x="107" y="160"/>
                      <a:pt x="107" y="160"/>
                      <a:pt x="107" y="160"/>
                    </a:cubicBezTo>
                    <a:lnTo>
                      <a:pt x="94"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sp>
          <p:nvSpPr>
            <p:cNvPr id="15" name="Rectangle 14">
              <a:extLst>
                <a:ext uri="{FF2B5EF4-FFF2-40B4-BE49-F238E27FC236}">
                  <a16:creationId xmlns:a16="http://schemas.microsoft.com/office/drawing/2014/main" xmlns="" id="{46489757-1672-4266-8126-D2B5F582E05D}"/>
                </a:ext>
              </a:extLst>
            </p:cNvPr>
            <p:cNvSpPr/>
            <p:nvPr/>
          </p:nvSpPr>
          <p:spPr>
            <a:xfrm>
              <a:off x="1433334" y="2176824"/>
              <a:ext cx="345940" cy="345940"/>
            </a:xfrm>
            <a:prstGeom prst="rect">
              <a:avLst/>
            </a:prstGeom>
            <a:noFill/>
            <a:ln w="6350">
              <a:solidFill>
                <a:srgbClr val="00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xmlns="" id="{E2973DE8-9079-42D0-9E89-12DB93DC2478}"/>
              </a:ext>
            </a:extLst>
          </p:cNvPr>
          <p:cNvGrpSpPr/>
          <p:nvPr/>
        </p:nvGrpSpPr>
        <p:grpSpPr>
          <a:xfrm>
            <a:off x="3225716" y="2358647"/>
            <a:ext cx="286050" cy="286050"/>
            <a:chOff x="3225716" y="2259257"/>
            <a:chExt cx="286050" cy="286050"/>
          </a:xfrm>
        </p:grpSpPr>
        <p:sp>
          <p:nvSpPr>
            <p:cNvPr id="40" name="Freeform 14">
              <a:extLst>
                <a:ext uri="{FF2B5EF4-FFF2-40B4-BE49-F238E27FC236}">
                  <a16:creationId xmlns:a16="http://schemas.microsoft.com/office/drawing/2014/main" xmlns="" id="{58939163-0D55-4ED3-8B02-66CF81E27AAF}"/>
                </a:ext>
              </a:extLst>
            </p:cNvPr>
            <p:cNvSpPr>
              <a:spLocks noChangeAspect="1" noEditPoints="1"/>
            </p:cNvSpPr>
            <p:nvPr/>
          </p:nvSpPr>
          <p:spPr bwMode="auto">
            <a:xfrm>
              <a:off x="3281691" y="2329570"/>
              <a:ext cx="177188" cy="153182"/>
            </a:xfrm>
            <a:custGeom>
              <a:avLst/>
              <a:gdLst>
                <a:gd name="T0" fmla="*/ 214 w 252"/>
                <a:gd name="T1" fmla="*/ 0 h 218"/>
                <a:gd name="T2" fmla="*/ 189 w 252"/>
                <a:gd name="T3" fmla="*/ 72 h 218"/>
                <a:gd name="T4" fmla="*/ 172 w 252"/>
                <a:gd name="T5" fmla="*/ 80 h 218"/>
                <a:gd name="T6" fmla="*/ 126 w 252"/>
                <a:gd name="T7" fmla="*/ 0 h 218"/>
                <a:gd name="T8" fmla="*/ 80 w 252"/>
                <a:gd name="T9" fmla="*/ 80 h 218"/>
                <a:gd name="T10" fmla="*/ 63 w 252"/>
                <a:gd name="T11" fmla="*/ 72 h 218"/>
                <a:gd name="T12" fmla="*/ 38 w 252"/>
                <a:gd name="T13" fmla="*/ 0 h 218"/>
                <a:gd name="T14" fmla="*/ 0 w 252"/>
                <a:gd name="T15" fmla="*/ 72 h 218"/>
                <a:gd name="T16" fmla="*/ 17 w 252"/>
                <a:gd name="T17" fmla="*/ 218 h 218"/>
                <a:gd name="T18" fmla="*/ 63 w 252"/>
                <a:gd name="T19" fmla="*/ 155 h 218"/>
                <a:gd name="T20" fmla="*/ 92 w 252"/>
                <a:gd name="T21" fmla="*/ 218 h 218"/>
                <a:gd name="T22" fmla="*/ 122 w 252"/>
                <a:gd name="T23" fmla="*/ 147 h 218"/>
                <a:gd name="T24" fmla="*/ 105 w 252"/>
                <a:gd name="T25" fmla="*/ 218 h 218"/>
                <a:gd name="T26" fmla="*/ 130 w 252"/>
                <a:gd name="T27" fmla="*/ 210 h 218"/>
                <a:gd name="T28" fmla="*/ 155 w 252"/>
                <a:gd name="T29" fmla="*/ 214 h 218"/>
                <a:gd name="T30" fmla="*/ 189 w 252"/>
                <a:gd name="T31" fmla="*/ 214 h 218"/>
                <a:gd name="T32" fmla="*/ 227 w 252"/>
                <a:gd name="T33" fmla="*/ 218 h 218"/>
                <a:gd name="T34" fmla="*/ 252 w 252"/>
                <a:gd name="T35" fmla="*/ 135 h 218"/>
                <a:gd name="T36" fmla="*/ 193 w 252"/>
                <a:gd name="T37" fmla="*/ 30 h 218"/>
                <a:gd name="T38" fmla="*/ 214 w 252"/>
                <a:gd name="T39" fmla="*/ 51 h 218"/>
                <a:gd name="T40" fmla="*/ 126 w 252"/>
                <a:gd name="T41" fmla="*/ 9 h 218"/>
                <a:gd name="T42" fmla="*/ 105 w 252"/>
                <a:gd name="T43" fmla="*/ 30 h 218"/>
                <a:gd name="T44" fmla="*/ 120 w 252"/>
                <a:gd name="T45" fmla="*/ 59 h 218"/>
                <a:gd name="T46" fmla="*/ 109 w 252"/>
                <a:gd name="T47" fmla="*/ 59 h 218"/>
                <a:gd name="T48" fmla="*/ 126 w 252"/>
                <a:gd name="T49" fmla="*/ 93 h 218"/>
                <a:gd name="T50" fmla="*/ 143 w 252"/>
                <a:gd name="T51" fmla="*/ 59 h 218"/>
                <a:gd name="T52" fmla="*/ 147 w 252"/>
                <a:gd name="T53" fmla="*/ 101 h 218"/>
                <a:gd name="T54" fmla="*/ 109 w 252"/>
                <a:gd name="T55" fmla="*/ 122 h 218"/>
                <a:gd name="T56" fmla="*/ 88 w 252"/>
                <a:gd name="T57" fmla="*/ 101 h 218"/>
                <a:gd name="T58" fmla="*/ 38 w 252"/>
                <a:gd name="T59" fmla="*/ 9 h 218"/>
                <a:gd name="T60" fmla="*/ 17 w 252"/>
                <a:gd name="T61" fmla="*/ 30 h 218"/>
                <a:gd name="T62" fmla="*/ 71 w 252"/>
                <a:gd name="T63" fmla="*/ 151 h 218"/>
                <a:gd name="T64" fmla="*/ 9 w 252"/>
                <a:gd name="T65" fmla="*/ 135 h 218"/>
                <a:gd name="T66" fmla="*/ 42 w 252"/>
                <a:gd name="T67" fmla="*/ 59 h 218"/>
                <a:gd name="T68" fmla="*/ 59 w 252"/>
                <a:gd name="T69" fmla="*/ 109 h 218"/>
                <a:gd name="T70" fmla="*/ 42 w 252"/>
                <a:gd name="T71" fmla="*/ 122 h 218"/>
                <a:gd name="T72" fmla="*/ 34 w 252"/>
                <a:gd name="T73" fmla="*/ 126 h 218"/>
                <a:gd name="T74" fmla="*/ 88 w 252"/>
                <a:gd name="T75" fmla="*/ 143 h 218"/>
                <a:gd name="T76" fmla="*/ 96 w 252"/>
                <a:gd name="T77" fmla="*/ 139 h 218"/>
                <a:gd name="T78" fmla="*/ 147 w 252"/>
                <a:gd name="T79" fmla="*/ 130 h 218"/>
                <a:gd name="T80" fmla="*/ 244 w 252"/>
                <a:gd name="T81" fmla="*/ 135 h 218"/>
                <a:gd name="T82" fmla="*/ 181 w 252"/>
                <a:gd name="T83" fmla="*/ 151 h 218"/>
                <a:gd name="T84" fmla="*/ 164 w 252"/>
                <a:gd name="T85" fmla="*/ 143 h 218"/>
                <a:gd name="T86" fmla="*/ 218 w 252"/>
                <a:gd name="T87" fmla="*/ 126 h 218"/>
                <a:gd name="T88" fmla="*/ 210 w 252"/>
                <a:gd name="T89" fmla="*/ 122 h 218"/>
                <a:gd name="T90" fmla="*/ 193 w 252"/>
                <a:gd name="T91" fmla="*/ 109 h 218"/>
                <a:gd name="T92" fmla="*/ 210 w 252"/>
                <a:gd name="T93" fmla="*/ 59 h 218"/>
                <a:gd name="T94" fmla="*/ 244 w 252"/>
                <a:gd name="T95" fmla="*/ 13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218">
                  <a:moveTo>
                    <a:pt x="234" y="51"/>
                  </a:moveTo>
                  <a:cubicBezTo>
                    <a:pt x="240" y="46"/>
                    <a:pt x="244" y="38"/>
                    <a:pt x="244" y="30"/>
                  </a:cubicBezTo>
                  <a:cubicBezTo>
                    <a:pt x="244" y="13"/>
                    <a:pt x="230" y="0"/>
                    <a:pt x="214" y="0"/>
                  </a:cubicBezTo>
                  <a:cubicBezTo>
                    <a:pt x="198" y="0"/>
                    <a:pt x="185" y="13"/>
                    <a:pt x="185" y="30"/>
                  </a:cubicBezTo>
                  <a:cubicBezTo>
                    <a:pt x="185" y="40"/>
                    <a:pt x="190" y="49"/>
                    <a:pt x="198" y="54"/>
                  </a:cubicBezTo>
                  <a:cubicBezTo>
                    <a:pt x="193" y="58"/>
                    <a:pt x="189" y="64"/>
                    <a:pt x="189" y="72"/>
                  </a:cubicBezTo>
                  <a:cubicBezTo>
                    <a:pt x="189" y="101"/>
                    <a:pt x="189" y="101"/>
                    <a:pt x="189" y="101"/>
                  </a:cubicBezTo>
                  <a:cubicBezTo>
                    <a:pt x="172" y="101"/>
                    <a:pt x="172" y="101"/>
                    <a:pt x="172" y="101"/>
                  </a:cubicBezTo>
                  <a:cubicBezTo>
                    <a:pt x="172" y="80"/>
                    <a:pt x="172" y="80"/>
                    <a:pt x="172" y="80"/>
                  </a:cubicBezTo>
                  <a:cubicBezTo>
                    <a:pt x="172" y="65"/>
                    <a:pt x="161" y="53"/>
                    <a:pt x="146" y="51"/>
                  </a:cubicBezTo>
                  <a:cubicBezTo>
                    <a:pt x="152" y="45"/>
                    <a:pt x="155" y="38"/>
                    <a:pt x="155" y="30"/>
                  </a:cubicBezTo>
                  <a:cubicBezTo>
                    <a:pt x="155" y="13"/>
                    <a:pt x="142" y="0"/>
                    <a:pt x="126" y="0"/>
                  </a:cubicBezTo>
                  <a:cubicBezTo>
                    <a:pt x="110" y="0"/>
                    <a:pt x="97" y="13"/>
                    <a:pt x="97" y="30"/>
                  </a:cubicBezTo>
                  <a:cubicBezTo>
                    <a:pt x="97" y="38"/>
                    <a:pt x="100" y="45"/>
                    <a:pt x="106" y="51"/>
                  </a:cubicBezTo>
                  <a:cubicBezTo>
                    <a:pt x="91" y="53"/>
                    <a:pt x="80" y="65"/>
                    <a:pt x="80" y="80"/>
                  </a:cubicBezTo>
                  <a:cubicBezTo>
                    <a:pt x="80" y="101"/>
                    <a:pt x="80" y="101"/>
                    <a:pt x="80" y="101"/>
                  </a:cubicBezTo>
                  <a:cubicBezTo>
                    <a:pt x="63" y="101"/>
                    <a:pt x="63" y="101"/>
                    <a:pt x="63" y="101"/>
                  </a:cubicBezTo>
                  <a:cubicBezTo>
                    <a:pt x="63" y="72"/>
                    <a:pt x="63" y="72"/>
                    <a:pt x="63" y="72"/>
                  </a:cubicBezTo>
                  <a:cubicBezTo>
                    <a:pt x="63" y="64"/>
                    <a:pt x="59" y="58"/>
                    <a:pt x="54" y="54"/>
                  </a:cubicBezTo>
                  <a:cubicBezTo>
                    <a:pt x="62" y="49"/>
                    <a:pt x="67" y="40"/>
                    <a:pt x="67" y="30"/>
                  </a:cubicBezTo>
                  <a:cubicBezTo>
                    <a:pt x="67" y="13"/>
                    <a:pt x="54" y="0"/>
                    <a:pt x="38" y="0"/>
                  </a:cubicBezTo>
                  <a:cubicBezTo>
                    <a:pt x="22" y="0"/>
                    <a:pt x="9" y="13"/>
                    <a:pt x="9" y="30"/>
                  </a:cubicBezTo>
                  <a:cubicBezTo>
                    <a:pt x="9" y="38"/>
                    <a:pt x="12" y="46"/>
                    <a:pt x="18" y="51"/>
                  </a:cubicBezTo>
                  <a:cubicBezTo>
                    <a:pt x="8" y="53"/>
                    <a:pt x="0" y="61"/>
                    <a:pt x="0" y="72"/>
                  </a:cubicBezTo>
                  <a:cubicBezTo>
                    <a:pt x="0" y="135"/>
                    <a:pt x="0" y="135"/>
                    <a:pt x="0" y="135"/>
                  </a:cubicBezTo>
                  <a:cubicBezTo>
                    <a:pt x="0" y="145"/>
                    <a:pt x="7" y="153"/>
                    <a:pt x="17" y="155"/>
                  </a:cubicBezTo>
                  <a:cubicBezTo>
                    <a:pt x="17" y="218"/>
                    <a:pt x="17" y="218"/>
                    <a:pt x="17" y="218"/>
                  </a:cubicBezTo>
                  <a:cubicBezTo>
                    <a:pt x="25" y="218"/>
                    <a:pt x="25" y="218"/>
                    <a:pt x="25" y="218"/>
                  </a:cubicBezTo>
                  <a:cubicBezTo>
                    <a:pt x="25" y="155"/>
                    <a:pt x="25" y="155"/>
                    <a:pt x="25" y="155"/>
                  </a:cubicBezTo>
                  <a:cubicBezTo>
                    <a:pt x="63" y="155"/>
                    <a:pt x="63" y="155"/>
                    <a:pt x="63" y="155"/>
                  </a:cubicBezTo>
                  <a:cubicBezTo>
                    <a:pt x="63" y="214"/>
                    <a:pt x="63" y="214"/>
                    <a:pt x="63" y="214"/>
                  </a:cubicBezTo>
                  <a:cubicBezTo>
                    <a:pt x="63" y="217"/>
                    <a:pt x="65" y="218"/>
                    <a:pt x="67" y="218"/>
                  </a:cubicBezTo>
                  <a:cubicBezTo>
                    <a:pt x="92" y="218"/>
                    <a:pt x="92" y="218"/>
                    <a:pt x="92" y="218"/>
                  </a:cubicBezTo>
                  <a:cubicBezTo>
                    <a:pt x="95" y="218"/>
                    <a:pt x="97" y="217"/>
                    <a:pt x="97" y="214"/>
                  </a:cubicBezTo>
                  <a:cubicBezTo>
                    <a:pt x="97" y="147"/>
                    <a:pt x="97" y="147"/>
                    <a:pt x="97" y="147"/>
                  </a:cubicBezTo>
                  <a:cubicBezTo>
                    <a:pt x="122" y="147"/>
                    <a:pt x="122" y="147"/>
                    <a:pt x="122" y="147"/>
                  </a:cubicBezTo>
                  <a:cubicBezTo>
                    <a:pt x="122" y="210"/>
                    <a:pt x="122" y="210"/>
                    <a:pt x="122" y="210"/>
                  </a:cubicBezTo>
                  <a:cubicBezTo>
                    <a:pt x="105" y="210"/>
                    <a:pt x="105" y="210"/>
                    <a:pt x="105" y="210"/>
                  </a:cubicBezTo>
                  <a:cubicBezTo>
                    <a:pt x="105" y="218"/>
                    <a:pt x="105" y="218"/>
                    <a:pt x="105" y="218"/>
                  </a:cubicBezTo>
                  <a:cubicBezTo>
                    <a:pt x="147" y="218"/>
                    <a:pt x="147" y="218"/>
                    <a:pt x="147" y="218"/>
                  </a:cubicBezTo>
                  <a:cubicBezTo>
                    <a:pt x="147" y="210"/>
                    <a:pt x="147" y="210"/>
                    <a:pt x="147" y="210"/>
                  </a:cubicBezTo>
                  <a:cubicBezTo>
                    <a:pt x="130" y="210"/>
                    <a:pt x="130" y="210"/>
                    <a:pt x="130" y="210"/>
                  </a:cubicBezTo>
                  <a:cubicBezTo>
                    <a:pt x="130" y="147"/>
                    <a:pt x="130" y="147"/>
                    <a:pt x="130" y="147"/>
                  </a:cubicBezTo>
                  <a:cubicBezTo>
                    <a:pt x="155" y="147"/>
                    <a:pt x="155" y="147"/>
                    <a:pt x="155" y="147"/>
                  </a:cubicBezTo>
                  <a:cubicBezTo>
                    <a:pt x="155" y="214"/>
                    <a:pt x="155" y="214"/>
                    <a:pt x="155" y="214"/>
                  </a:cubicBezTo>
                  <a:cubicBezTo>
                    <a:pt x="155" y="217"/>
                    <a:pt x="157" y="218"/>
                    <a:pt x="160" y="218"/>
                  </a:cubicBezTo>
                  <a:cubicBezTo>
                    <a:pt x="185" y="218"/>
                    <a:pt x="185" y="218"/>
                    <a:pt x="185" y="218"/>
                  </a:cubicBezTo>
                  <a:cubicBezTo>
                    <a:pt x="187" y="218"/>
                    <a:pt x="189" y="217"/>
                    <a:pt x="189" y="214"/>
                  </a:cubicBezTo>
                  <a:cubicBezTo>
                    <a:pt x="189" y="155"/>
                    <a:pt x="189" y="155"/>
                    <a:pt x="189" y="155"/>
                  </a:cubicBezTo>
                  <a:cubicBezTo>
                    <a:pt x="227" y="155"/>
                    <a:pt x="227" y="155"/>
                    <a:pt x="227" y="155"/>
                  </a:cubicBezTo>
                  <a:cubicBezTo>
                    <a:pt x="227" y="218"/>
                    <a:pt x="227" y="218"/>
                    <a:pt x="227" y="218"/>
                  </a:cubicBezTo>
                  <a:cubicBezTo>
                    <a:pt x="235" y="218"/>
                    <a:pt x="235" y="218"/>
                    <a:pt x="235" y="218"/>
                  </a:cubicBezTo>
                  <a:cubicBezTo>
                    <a:pt x="235" y="155"/>
                    <a:pt x="235" y="155"/>
                    <a:pt x="235" y="155"/>
                  </a:cubicBezTo>
                  <a:cubicBezTo>
                    <a:pt x="245" y="153"/>
                    <a:pt x="252" y="145"/>
                    <a:pt x="252" y="135"/>
                  </a:cubicBezTo>
                  <a:cubicBezTo>
                    <a:pt x="252" y="72"/>
                    <a:pt x="252" y="72"/>
                    <a:pt x="252" y="72"/>
                  </a:cubicBezTo>
                  <a:cubicBezTo>
                    <a:pt x="252" y="61"/>
                    <a:pt x="244" y="53"/>
                    <a:pt x="234" y="51"/>
                  </a:cubicBezTo>
                  <a:close/>
                  <a:moveTo>
                    <a:pt x="193" y="30"/>
                  </a:moveTo>
                  <a:cubicBezTo>
                    <a:pt x="193" y="18"/>
                    <a:pt x="203" y="9"/>
                    <a:pt x="214" y="9"/>
                  </a:cubicBezTo>
                  <a:cubicBezTo>
                    <a:pt x="226" y="9"/>
                    <a:pt x="235" y="18"/>
                    <a:pt x="235" y="30"/>
                  </a:cubicBezTo>
                  <a:cubicBezTo>
                    <a:pt x="235" y="41"/>
                    <a:pt x="226" y="51"/>
                    <a:pt x="214" y="51"/>
                  </a:cubicBezTo>
                  <a:cubicBezTo>
                    <a:pt x="203" y="51"/>
                    <a:pt x="193" y="41"/>
                    <a:pt x="193" y="30"/>
                  </a:cubicBezTo>
                  <a:close/>
                  <a:moveTo>
                    <a:pt x="105" y="30"/>
                  </a:moveTo>
                  <a:cubicBezTo>
                    <a:pt x="105" y="18"/>
                    <a:pt x="114" y="9"/>
                    <a:pt x="126" y="9"/>
                  </a:cubicBezTo>
                  <a:cubicBezTo>
                    <a:pt x="138" y="9"/>
                    <a:pt x="147" y="18"/>
                    <a:pt x="147" y="30"/>
                  </a:cubicBezTo>
                  <a:cubicBezTo>
                    <a:pt x="147" y="41"/>
                    <a:pt x="138" y="51"/>
                    <a:pt x="126" y="51"/>
                  </a:cubicBezTo>
                  <a:cubicBezTo>
                    <a:pt x="114" y="51"/>
                    <a:pt x="105" y="41"/>
                    <a:pt x="105" y="30"/>
                  </a:cubicBezTo>
                  <a:close/>
                  <a:moveTo>
                    <a:pt x="133" y="59"/>
                  </a:moveTo>
                  <a:cubicBezTo>
                    <a:pt x="126" y="76"/>
                    <a:pt x="126" y="76"/>
                    <a:pt x="126" y="76"/>
                  </a:cubicBezTo>
                  <a:cubicBezTo>
                    <a:pt x="120" y="59"/>
                    <a:pt x="120" y="59"/>
                    <a:pt x="120" y="59"/>
                  </a:cubicBezTo>
                  <a:lnTo>
                    <a:pt x="133" y="59"/>
                  </a:lnTo>
                  <a:close/>
                  <a:moveTo>
                    <a:pt x="88" y="80"/>
                  </a:moveTo>
                  <a:cubicBezTo>
                    <a:pt x="88" y="68"/>
                    <a:pt x="98" y="59"/>
                    <a:pt x="109" y="59"/>
                  </a:cubicBezTo>
                  <a:cubicBezTo>
                    <a:pt x="111" y="59"/>
                    <a:pt x="111" y="59"/>
                    <a:pt x="111" y="59"/>
                  </a:cubicBezTo>
                  <a:cubicBezTo>
                    <a:pt x="122" y="90"/>
                    <a:pt x="122" y="90"/>
                    <a:pt x="122" y="90"/>
                  </a:cubicBezTo>
                  <a:cubicBezTo>
                    <a:pt x="123" y="91"/>
                    <a:pt x="124" y="93"/>
                    <a:pt x="126" y="93"/>
                  </a:cubicBezTo>
                  <a:cubicBezTo>
                    <a:pt x="128" y="93"/>
                    <a:pt x="129" y="91"/>
                    <a:pt x="130" y="90"/>
                  </a:cubicBezTo>
                  <a:cubicBezTo>
                    <a:pt x="142" y="59"/>
                    <a:pt x="142" y="59"/>
                    <a:pt x="142" y="59"/>
                  </a:cubicBezTo>
                  <a:cubicBezTo>
                    <a:pt x="143" y="59"/>
                    <a:pt x="143" y="59"/>
                    <a:pt x="143" y="59"/>
                  </a:cubicBezTo>
                  <a:cubicBezTo>
                    <a:pt x="154" y="59"/>
                    <a:pt x="164" y="68"/>
                    <a:pt x="164" y="80"/>
                  </a:cubicBezTo>
                  <a:cubicBezTo>
                    <a:pt x="164" y="101"/>
                    <a:pt x="164" y="101"/>
                    <a:pt x="164" y="101"/>
                  </a:cubicBezTo>
                  <a:cubicBezTo>
                    <a:pt x="147" y="101"/>
                    <a:pt x="147" y="101"/>
                    <a:pt x="147" y="101"/>
                  </a:cubicBezTo>
                  <a:cubicBezTo>
                    <a:pt x="145" y="101"/>
                    <a:pt x="143" y="103"/>
                    <a:pt x="143" y="105"/>
                  </a:cubicBezTo>
                  <a:cubicBezTo>
                    <a:pt x="143" y="122"/>
                    <a:pt x="143" y="122"/>
                    <a:pt x="143" y="122"/>
                  </a:cubicBezTo>
                  <a:cubicBezTo>
                    <a:pt x="109" y="122"/>
                    <a:pt x="109" y="122"/>
                    <a:pt x="109" y="122"/>
                  </a:cubicBezTo>
                  <a:cubicBezTo>
                    <a:pt x="109" y="105"/>
                    <a:pt x="109" y="105"/>
                    <a:pt x="109" y="105"/>
                  </a:cubicBezTo>
                  <a:cubicBezTo>
                    <a:pt x="109" y="103"/>
                    <a:pt x="107" y="101"/>
                    <a:pt x="105" y="101"/>
                  </a:cubicBezTo>
                  <a:cubicBezTo>
                    <a:pt x="88" y="101"/>
                    <a:pt x="88" y="101"/>
                    <a:pt x="88" y="101"/>
                  </a:cubicBezTo>
                  <a:lnTo>
                    <a:pt x="88" y="80"/>
                  </a:lnTo>
                  <a:close/>
                  <a:moveTo>
                    <a:pt x="17" y="30"/>
                  </a:moveTo>
                  <a:cubicBezTo>
                    <a:pt x="17" y="18"/>
                    <a:pt x="26" y="9"/>
                    <a:pt x="38" y="9"/>
                  </a:cubicBezTo>
                  <a:cubicBezTo>
                    <a:pt x="49" y="9"/>
                    <a:pt x="59" y="18"/>
                    <a:pt x="59" y="30"/>
                  </a:cubicBezTo>
                  <a:cubicBezTo>
                    <a:pt x="59" y="41"/>
                    <a:pt x="49" y="51"/>
                    <a:pt x="38" y="51"/>
                  </a:cubicBezTo>
                  <a:cubicBezTo>
                    <a:pt x="26" y="51"/>
                    <a:pt x="17" y="41"/>
                    <a:pt x="17" y="30"/>
                  </a:cubicBezTo>
                  <a:close/>
                  <a:moveTo>
                    <a:pt x="88" y="210"/>
                  </a:moveTo>
                  <a:cubicBezTo>
                    <a:pt x="71" y="210"/>
                    <a:pt x="71" y="210"/>
                    <a:pt x="71" y="210"/>
                  </a:cubicBezTo>
                  <a:cubicBezTo>
                    <a:pt x="71" y="151"/>
                    <a:pt x="71" y="151"/>
                    <a:pt x="71" y="151"/>
                  </a:cubicBezTo>
                  <a:cubicBezTo>
                    <a:pt x="71" y="149"/>
                    <a:pt x="70" y="147"/>
                    <a:pt x="67" y="147"/>
                  </a:cubicBezTo>
                  <a:cubicBezTo>
                    <a:pt x="21" y="147"/>
                    <a:pt x="21" y="147"/>
                    <a:pt x="21" y="147"/>
                  </a:cubicBezTo>
                  <a:cubicBezTo>
                    <a:pt x="14" y="147"/>
                    <a:pt x="9" y="141"/>
                    <a:pt x="9" y="135"/>
                  </a:cubicBezTo>
                  <a:cubicBezTo>
                    <a:pt x="9" y="72"/>
                    <a:pt x="9" y="72"/>
                    <a:pt x="9" y="72"/>
                  </a:cubicBezTo>
                  <a:cubicBezTo>
                    <a:pt x="9" y="65"/>
                    <a:pt x="14" y="59"/>
                    <a:pt x="21" y="59"/>
                  </a:cubicBezTo>
                  <a:cubicBezTo>
                    <a:pt x="42" y="59"/>
                    <a:pt x="42" y="59"/>
                    <a:pt x="42" y="59"/>
                  </a:cubicBezTo>
                  <a:cubicBezTo>
                    <a:pt x="49" y="59"/>
                    <a:pt x="55" y="65"/>
                    <a:pt x="55" y="72"/>
                  </a:cubicBezTo>
                  <a:cubicBezTo>
                    <a:pt x="55" y="105"/>
                    <a:pt x="55" y="105"/>
                    <a:pt x="55" y="105"/>
                  </a:cubicBezTo>
                  <a:cubicBezTo>
                    <a:pt x="55" y="107"/>
                    <a:pt x="57" y="109"/>
                    <a:pt x="59" y="109"/>
                  </a:cubicBezTo>
                  <a:cubicBezTo>
                    <a:pt x="101" y="109"/>
                    <a:pt x="101" y="109"/>
                    <a:pt x="101" y="109"/>
                  </a:cubicBezTo>
                  <a:cubicBezTo>
                    <a:pt x="101" y="122"/>
                    <a:pt x="101" y="122"/>
                    <a:pt x="101" y="122"/>
                  </a:cubicBezTo>
                  <a:cubicBezTo>
                    <a:pt x="42" y="122"/>
                    <a:pt x="42" y="122"/>
                    <a:pt x="42" y="122"/>
                  </a:cubicBezTo>
                  <a:cubicBezTo>
                    <a:pt x="42" y="84"/>
                    <a:pt x="42" y="84"/>
                    <a:pt x="42" y="84"/>
                  </a:cubicBezTo>
                  <a:cubicBezTo>
                    <a:pt x="34" y="84"/>
                    <a:pt x="34" y="84"/>
                    <a:pt x="34" y="84"/>
                  </a:cubicBezTo>
                  <a:cubicBezTo>
                    <a:pt x="34" y="126"/>
                    <a:pt x="34" y="126"/>
                    <a:pt x="34" y="126"/>
                  </a:cubicBezTo>
                  <a:cubicBezTo>
                    <a:pt x="34" y="128"/>
                    <a:pt x="36" y="130"/>
                    <a:pt x="38" y="130"/>
                  </a:cubicBezTo>
                  <a:cubicBezTo>
                    <a:pt x="76" y="130"/>
                    <a:pt x="76" y="130"/>
                    <a:pt x="76" y="130"/>
                  </a:cubicBezTo>
                  <a:cubicBezTo>
                    <a:pt x="83" y="130"/>
                    <a:pt x="88" y="136"/>
                    <a:pt x="88" y="143"/>
                  </a:cubicBezTo>
                  <a:lnTo>
                    <a:pt x="88" y="210"/>
                  </a:lnTo>
                  <a:close/>
                  <a:moveTo>
                    <a:pt x="156" y="139"/>
                  </a:moveTo>
                  <a:cubicBezTo>
                    <a:pt x="96" y="139"/>
                    <a:pt x="96" y="139"/>
                    <a:pt x="96" y="139"/>
                  </a:cubicBezTo>
                  <a:cubicBezTo>
                    <a:pt x="96" y="136"/>
                    <a:pt x="94" y="133"/>
                    <a:pt x="92" y="130"/>
                  </a:cubicBezTo>
                  <a:cubicBezTo>
                    <a:pt x="105" y="130"/>
                    <a:pt x="105" y="130"/>
                    <a:pt x="105" y="130"/>
                  </a:cubicBezTo>
                  <a:cubicBezTo>
                    <a:pt x="147" y="130"/>
                    <a:pt x="147" y="130"/>
                    <a:pt x="147" y="130"/>
                  </a:cubicBezTo>
                  <a:cubicBezTo>
                    <a:pt x="160" y="130"/>
                    <a:pt x="160" y="130"/>
                    <a:pt x="160" y="130"/>
                  </a:cubicBezTo>
                  <a:cubicBezTo>
                    <a:pt x="158" y="133"/>
                    <a:pt x="157" y="136"/>
                    <a:pt x="156" y="139"/>
                  </a:cubicBezTo>
                  <a:close/>
                  <a:moveTo>
                    <a:pt x="244" y="135"/>
                  </a:moveTo>
                  <a:cubicBezTo>
                    <a:pt x="244" y="141"/>
                    <a:pt x="238" y="147"/>
                    <a:pt x="231" y="147"/>
                  </a:cubicBezTo>
                  <a:cubicBezTo>
                    <a:pt x="185" y="147"/>
                    <a:pt x="185" y="147"/>
                    <a:pt x="185" y="147"/>
                  </a:cubicBezTo>
                  <a:cubicBezTo>
                    <a:pt x="182" y="147"/>
                    <a:pt x="181" y="149"/>
                    <a:pt x="181" y="151"/>
                  </a:cubicBezTo>
                  <a:cubicBezTo>
                    <a:pt x="181" y="210"/>
                    <a:pt x="181" y="210"/>
                    <a:pt x="181" y="210"/>
                  </a:cubicBezTo>
                  <a:cubicBezTo>
                    <a:pt x="164" y="210"/>
                    <a:pt x="164" y="210"/>
                    <a:pt x="164" y="210"/>
                  </a:cubicBezTo>
                  <a:cubicBezTo>
                    <a:pt x="164" y="143"/>
                    <a:pt x="164" y="143"/>
                    <a:pt x="164" y="143"/>
                  </a:cubicBezTo>
                  <a:cubicBezTo>
                    <a:pt x="164" y="136"/>
                    <a:pt x="169" y="130"/>
                    <a:pt x="176" y="130"/>
                  </a:cubicBezTo>
                  <a:cubicBezTo>
                    <a:pt x="214" y="130"/>
                    <a:pt x="214" y="130"/>
                    <a:pt x="214" y="130"/>
                  </a:cubicBezTo>
                  <a:cubicBezTo>
                    <a:pt x="216" y="130"/>
                    <a:pt x="218" y="128"/>
                    <a:pt x="218" y="126"/>
                  </a:cubicBezTo>
                  <a:cubicBezTo>
                    <a:pt x="218" y="84"/>
                    <a:pt x="218" y="84"/>
                    <a:pt x="218" y="84"/>
                  </a:cubicBezTo>
                  <a:cubicBezTo>
                    <a:pt x="210" y="84"/>
                    <a:pt x="210" y="84"/>
                    <a:pt x="210" y="84"/>
                  </a:cubicBezTo>
                  <a:cubicBezTo>
                    <a:pt x="210" y="122"/>
                    <a:pt x="210" y="122"/>
                    <a:pt x="210" y="122"/>
                  </a:cubicBezTo>
                  <a:cubicBezTo>
                    <a:pt x="151" y="122"/>
                    <a:pt x="151" y="122"/>
                    <a:pt x="151" y="122"/>
                  </a:cubicBezTo>
                  <a:cubicBezTo>
                    <a:pt x="151" y="109"/>
                    <a:pt x="151" y="109"/>
                    <a:pt x="151" y="109"/>
                  </a:cubicBezTo>
                  <a:cubicBezTo>
                    <a:pt x="193" y="109"/>
                    <a:pt x="193" y="109"/>
                    <a:pt x="193" y="109"/>
                  </a:cubicBezTo>
                  <a:cubicBezTo>
                    <a:pt x="195" y="109"/>
                    <a:pt x="197" y="107"/>
                    <a:pt x="197" y="105"/>
                  </a:cubicBezTo>
                  <a:cubicBezTo>
                    <a:pt x="197" y="72"/>
                    <a:pt x="197" y="72"/>
                    <a:pt x="197" y="72"/>
                  </a:cubicBezTo>
                  <a:cubicBezTo>
                    <a:pt x="197" y="65"/>
                    <a:pt x="203" y="59"/>
                    <a:pt x="210" y="59"/>
                  </a:cubicBezTo>
                  <a:cubicBezTo>
                    <a:pt x="231" y="59"/>
                    <a:pt x="231" y="59"/>
                    <a:pt x="231" y="59"/>
                  </a:cubicBezTo>
                  <a:cubicBezTo>
                    <a:pt x="238" y="59"/>
                    <a:pt x="244" y="65"/>
                    <a:pt x="244" y="72"/>
                  </a:cubicBezTo>
                  <a:lnTo>
                    <a:pt x="244" y="135"/>
                  </a:lnTo>
                  <a:close/>
                </a:path>
              </a:pathLst>
            </a:custGeom>
            <a:solidFill>
              <a:srgbClr val="00667F"/>
            </a:solidFill>
            <a:ln>
              <a:noFill/>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41" name="Rectangle 40">
              <a:extLst>
                <a:ext uri="{FF2B5EF4-FFF2-40B4-BE49-F238E27FC236}">
                  <a16:creationId xmlns:a16="http://schemas.microsoft.com/office/drawing/2014/main" xmlns="" id="{6692567E-07EA-4847-94EC-998A06B29E87}"/>
                </a:ext>
              </a:extLst>
            </p:cNvPr>
            <p:cNvSpPr/>
            <p:nvPr/>
          </p:nvSpPr>
          <p:spPr>
            <a:xfrm>
              <a:off x="3225716" y="2259257"/>
              <a:ext cx="286050" cy="286050"/>
            </a:xfrm>
            <a:prstGeom prst="rect">
              <a:avLst/>
            </a:prstGeom>
            <a:noFill/>
            <a:ln w="6350">
              <a:solidFill>
                <a:srgbClr val="00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EF9837B5-AFA5-4A0B-A1FB-71153A40B4C0}"/>
              </a:ext>
            </a:extLst>
          </p:cNvPr>
          <p:cNvGrpSpPr/>
          <p:nvPr/>
        </p:nvGrpSpPr>
        <p:grpSpPr>
          <a:xfrm>
            <a:off x="5018098" y="2358647"/>
            <a:ext cx="286050" cy="286050"/>
            <a:chOff x="5018098" y="2259257"/>
            <a:chExt cx="286050" cy="286050"/>
          </a:xfrm>
        </p:grpSpPr>
        <p:grpSp>
          <p:nvGrpSpPr>
            <p:cNvPr id="57" name="Group 36">
              <a:extLst>
                <a:ext uri="{FF2B5EF4-FFF2-40B4-BE49-F238E27FC236}">
                  <a16:creationId xmlns:a16="http://schemas.microsoft.com/office/drawing/2014/main" xmlns="" id="{4144D5C4-A697-414F-A999-E3B7B0671746}"/>
                </a:ext>
              </a:extLst>
            </p:cNvPr>
            <p:cNvGrpSpPr>
              <a:grpSpLocks noChangeAspect="1"/>
            </p:cNvGrpSpPr>
            <p:nvPr/>
          </p:nvGrpSpPr>
          <p:grpSpPr bwMode="auto">
            <a:xfrm>
              <a:off x="5066854" y="2308952"/>
              <a:ext cx="194417" cy="194417"/>
              <a:chOff x="2534" y="1454"/>
              <a:chExt cx="692" cy="692"/>
            </a:xfrm>
            <a:solidFill>
              <a:srgbClr val="00667F"/>
            </a:solidFill>
          </p:grpSpPr>
          <p:sp>
            <p:nvSpPr>
              <p:cNvPr id="59" name="Freeform 37">
                <a:extLst>
                  <a:ext uri="{FF2B5EF4-FFF2-40B4-BE49-F238E27FC236}">
                    <a16:creationId xmlns:a16="http://schemas.microsoft.com/office/drawing/2014/main" xmlns="" id="{E2D635F9-BF6C-4135-8423-FB0DC63BE2CE}"/>
                  </a:ext>
                </a:extLst>
              </p:cNvPr>
              <p:cNvSpPr>
                <a:spLocks noEditPoints="1"/>
              </p:cNvSpPr>
              <p:nvPr/>
            </p:nvSpPr>
            <p:spPr bwMode="auto">
              <a:xfrm>
                <a:off x="2534" y="1454"/>
                <a:ext cx="692" cy="379"/>
              </a:xfrm>
              <a:custGeom>
                <a:avLst/>
                <a:gdLst>
                  <a:gd name="T0" fmla="*/ 0 w 692"/>
                  <a:gd name="T1" fmla="*/ 0 h 379"/>
                  <a:gd name="T2" fmla="*/ 0 w 692"/>
                  <a:gd name="T3" fmla="*/ 379 h 379"/>
                  <a:gd name="T4" fmla="*/ 692 w 692"/>
                  <a:gd name="T5" fmla="*/ 379 h 379"/>
                  <a:gd name="T6" fmla="*/ 692 w 692"/>
                  <a:gd name="T7" fmla="*/ 0 h 379"/>
                  <a:gd name="T8" fmla="*/ 0 w 692"/>
                  <a:gd name="T9" fmla="*/ 0 h 379"/>
                  <a:gd name="T10" fmla="*/ 670 w 692"/>
                  <a:gd name="T11" fmla="*/ 357 h 379"/>
                  <a:gd name="T12" fmla="*/ 22 w 692"/>
                  <a:gd name="T13" fmla="*/ 357 h 379"/>
                  <a:gd name="T14" fmla="*/ 22 w 692"/>
                  <a:gd name="T15" fmla="*/ 22 h 379"/>
                  <a:gd name="T16" fmla="*/ 670 w 692"/>
                  <a:gd name="T17" fmla="*/ 22 h 379"/>
                  <a:gd name="T18" fmla="*/ 670 w 692"/>
                  <a:gd name="T19" fmla="*/ 35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379">
                    <a:moveTo>
                      <a:pt x="0" y="0"/>
                    </a:moveTo>
                    <a:lnTo>
                      <a:pt x="0" y="379"/>
                    </a:lnTo>
                    <a:lnTo>
                      <a:pt x="692" y="379"/>
                    </a:lnTo>
                    <a:lnTo>
                      <a:pt x="692" y="0"/>
                    </a:lnTo>
                    <a:lnTo>
                      <a:pt x="0" y="0"/>
                    </a:lnTo>
                    <a:close/>
                    <a:moveTo>
                      <a:pt x="670" y="357"/>
                    </a:moveTo>
                    <a:lnTo>
                      <a:pt x="22" y="357"/>
                    </a:lnTo>
                    <a:lnTo>
                      <a:pt x="22" y="22"/>
                    </a:lnTo>
                    <a:lnTo>
                      <a:pt x="670" y="22"/>
                    </a:lnTo>
                    <a:lnTo>
                      <a:pt x="670" y="3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0" name="Freeform 38">
                <a:extLst>
                  <a:ext uri="{FF2B5EF4-FFF2-40B4-BE49-F238E27FC236}">
                    <a16:creationId xmlns:a16="http://schemas.microsoft.com/office/drawing/2014/main" xmlns="" id="{C6CC2499-BDBE-4F7E-8299-A71A749F7848}"/>
                  </a:ext>
                </a:extLst>
              </p:cNvPr>
              <p:cNvSpPr>
                <a:spLocks noEditPoints="1"/>
              </p:cNvSpPr>
              <p:nvPr/>
            </p:nvSpPr>
            <p:spPr bwMode="auto">
              <a:xfrm>
                <a:off x="2600" y="1576"/>
                <a:ext cx="112" cy="135"/>
              </a:xfrm>
              <a:custGeom>
                <a:avLst/>
                <a:gdLst>
                  <a:gd name="T0" fmla="*/ 0 w 112"/>
                  <a:gd name="T1" fmla="*/ 0 h 135"/>
                  <a:gd name="T2" fmla="*/ 0 w 112"/>
                  <a:gd name="T3" fmla="*/ 135 h 135"/>
                  <a:gd name="T4" fmla="*/ 112 w 112"/>
                  <a:gd name="T5" fmla="*/ 135 h 135"/>
                  <a:gd name="T6" fmla="*/ 112 w 112"/>
                  <a:gd name="T7" fmla="*/ 0 h 135"/>
                  <a:gd name="T8" fmla="*/ 0 w 112"/>
                  <a:gd name="T9" fmla="*/ 0 h 135"/>
                  <a:gd name="T10" fmla="*/ 90 w 112"/>
                  <a:gd name="T11" fmla="*/ 113 h 135"/>
                  <a:gd name="T12" fmla="*/ 23 w 112"/>
                  <a:gd name="T13" fmla="*/ 113 h 135"/>
                  <a:gd name="T14" fmla="*/ 23 w 112"/>
                  <a:gd name="T15" fmla="*/ 23 h 135"/>
                  <a:gd name="T16" fmla="*/ 90 w 112"/>
                  <a:gd name="T17" fmla="*/ 23 h 135"/>
                  <a:gd name="T18" fmla="*/ 90 w 112"/>
                  <a:gd name="T19"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5">
                    <a:moveTo>
                      <a:pt x="0" y="0"/>
                    </a:moveTo>
                    <a:lnTo>
                      <a:pt x="0" y="135"/>
                    </a:lnTo>
                    <a:lnTo>
                      <a:pt x="112" y="135"/>
                    </a:lnTo>
                    <a:lnTo>
                      <a:pt x="112" y="0"/>
                    </a:lnTo>
                    <a:lnTo>
                      <a:pt x="0" y="0"/>
                    </a:lnTo>
                    <a:close/>
                    <a:moveTo>
                      <a:pt x="90" y="113"/>
                    </a:moveTo>
                    <a:lnTo>
                      <a:pt x="23" y="113"/>
                    </a:lnTo>
                    <a:lnTo>
                      <a:pt x="23" y="23"/>
                    </a:lnTo>
                    <a:lnTo>
                      <a:pt x="90" y="23"/>
                    </a:lnTo>
                    <a:lnTo>
                      <a:pt x="9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1" name="Freeform 39">
                <a:extLst>
                  <a:ext uri="{FF2B5EF4-FFF2-40B4-BE49-F238E27FC236}">
                    <a16:creationId xmlns:a16="http://schemas.microsoft.com/office/drawing/2014/main" xmlns="" id="{D14C21A6-08E4-41DF-AAA4-57238AEEAFBD}"/>
                  </a:ext>
                </a:extLst>
              </p:cNvPr>
              <p:cNvSpPr>
                <a:spLocks noEditPoints="1"/>
              </p:cNvSpPr>
              <p:nvPr/>
            </p:nvSpPr>
            <p:spPr bwMode="auto">
              <a:xfrm>
                <a:off x="3048" y="1576"/>
                <a:ext cx="112" cy="135"/>
              </a:xfrm>
              <a:custGeom>
                <a:avLst/>
                <a:gdLst>
                  <a:gd name="T0" fmla="*/ 0 w 112"/>
                  <a:gd name="T1" fmla="*/ 0 h 135"/>
                  <a:gd name="T2" fmla="*/ 0 w 112"/>
                  <a:gd name="T3" fmla="*/ 135 h 135"/>
                  <a:gd name="T4" fmla="*/ 112 w 112"/>
                  <a:gd name="T5" fmla="*/ 135 h 135"/>
                  <a:gd name="T6" fmla="*/ 112 w 112"/>
                  <a:gd name="T7" fmla="*/ 0 h 135"/>
                  <a:gd name="T8" fmla="*/ 0 w 112"/>
                  <a:gd name="T9" fmla="*/ 0 h 135"/>
                  <a:gd name="T10" fmla="*/ 89 w 112"/>
                  <a:gd name="T11" fmla="*/ 113 h 135"/>
                  <a:gd name="T12" fmla="*/ 22 w 112"/>
                  <a:gd name="T13" fmla="*/ 113 h 135"/>
                  <a:gd name="T14" fmla="*/ 22 w 112"/>
                  <a:gd name="T15" fmla="*/ 23 h 135"/>
                  <a:gd name="T16" fmla="*/ 89 w 112"/>
                  <a:gd name="T17" fmla="*/ 23 h 135"/>
                  <a:gd name="T18" fmla="*/ 89 w 112"/>
                  <a:gd name="T19"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5">
                    <a:moveTo>
                      <a:pt x="0" y="0"/>
                    </a:moveTo>
                    <a:lnTo>
                      <a:pt x="0" y="135"/>
                    </a:lnTo>
                    <a:lnTo>
                      <a:pt x="112" y="135"/>
                    </a:lnTo>
                    <a:lnTo>
                      <a:pt x="112" y="0"/>
                    </a:lnTo>
                    <a:lnTo>
                      <a:pt x="0" y="0"/>
                    </a:lnTo>
                    <a:close/>
                    <a:moveTo>
                      <a:pt x="89" y="113"/>
                    </a:moveTo>
                    <a:lnTo>
                      <a:pt x="22" y="113"/>
                    </a:lnTo>
                    <a:lnTo>
                      <a:pt x="22" y="23"/>
                    </a:lnTo>
                    <a:lnTo>
                      <a:pt x="89" y="23"/>
                    </a:lnTo>
                    <a:lnTo>
                      <a:pt x="8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2" name="Freeform 40">
                <a:extLst>
                  <a:ext uri="{FF2B5EF4-FFF2-40B4-BE49-F238E27FC236}">
                    <a16:creationId xmlns:a16="http://schemas.microsoft.com/office/drawing/2014/main" xmlns="" id="{1A3A57F6-5E1B-4D2F-B7B0-EAC9B4A001DC}"/>
                  </a:ext>
                </a:extLst>
              </p:cNvPr>
              <p:cNvSpPr>
                <a:spLocks noEditPoints="1"/>
              </p:cNvSpPr>
              <p:nvPr/>
            </p:nvSpPr>
            <p:spPr bwMode="auto">
              <a:xfrm>
                <a:off x="2824" y="1576"/>
                <a:ext cx="112" cy="135"/>
              </a:xfrm>
              <a:custGeom>
                <a:avLst/>
                <a:gdLst>
                  <a:gd name="T0" fmla="*/ 0 w 112"/>
                  <a:gd name="T1" fmla="*/ 0 h 135"/>
                  <a:gd name="T2" fmla="*/ 0 w 112"/>
                  <a:gd name="T3" fmla="*/ 135 h 135"/>
                  <a:gd name="T4" fmla="*/ 112 w 112"/>
                  <a:gd name="T5" fmla="*/ 135 h 135"/>
                  <a:gd name="T6" fmla="*/ 112 w 112"/>
                  <a:gd name="T7" fmla="*/ 0 h 135"/>
                  <a:gd name="T8" fmla="*/ 0 w 112"/>
                  <a:gd name="T9" fmla="*/ 0 h 135"/>
                  <a:gd name="T10" fmla="*/ 89 w 112"/>
                  <a:gd name="T11" fmla="*/ 113 h 135"/>
                  <a:gd name="T12" fmla="*/ 23 w 112"/>
                  <a:gd name="T13" fmla="*/ 113 h 135"/>
                  <a:gd name="T14" fmla="*/ 23 w 112"/>
                  <a:gd name="T15" fmla="*/ 23 h 135"/>
                  <a:gd name="T16" fmla="*/ 89 w 112"/>
                  <a:gd name="T17" fmla="*/ 23 h 135"/>
                  <a:gd name="T18" fmla="*/ 89 w 112"/>
                  <a:gd name="T19"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5">
                    <a:moveTo>
                      <a:pt x="0" y="0"/>
                    </a:moveTo>
                    <a:lnTo>
                      <a:pt x="0" y="135"/>
                    </a:lnTo>
                    <a:lnTo>
                      <a:pt x="112" y="135"/>
                    </a:lnTo>
                    <a:lnTo>
                      <a:pt x="112" y="0"/>
                    </a:lnTo>
                    <a:lnTo>
                      <a:pt x="0" y="0"/>
                    </a:lnTo>
                    <a:close/>
                    <a:moveTo>
                      <a:pt x="89" y="113"/>
                    </a:moveTo>
                    <a:lnTo>
                      <a:pt x="23" y="113"/>
                    </a:lnTo>
                    <a:lnTo>
                      <a:pt x="23" y="23"/>
                    </a:lnTo>
                    <a:lnTo>
                      <a:pt x="89" y="23"/>
                    </a:lnTo>
                    <a:lnTo>
                      <a:pt x="8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3" name="Freeform 41">
                <a:extLst>
                  <a:ext uri="{FF2B5EF4-FFF2-40B4-BE49-F238E27FC236}">
                    <a16:creationId xmlns:a16="http://schemas.microsoft.com/office/drawing/2014/main" xmlns="" id="{41C0C67C-F54B-4C3C-8E93-259F37131710}"/>
                  </a:ext>
                </a:extLst>
              </p:cNvPr>
              <p:cNvSpPr>
                <a:spLocks/>
              </p:cNvSpPr>
              <p:nvPr/>
            </p:nvSpPr>
            <p:spPr bwMode="auto">
              <a:xfrm>
                <a:off x="2734" y="1606"/>
                <a:ext cx="73" cy="75"/>
              </a:xfrm>
              <a:custGeom>
                <a:avLst/>
                <a:gdLst>
                  <a:gd name="T0" fmla="*/ 73 w 73"/>
                  <a:gd name="T1" fmla="*/ 37 h 75"/>
                  <a:gd name="T2" fmla="*/ 35 w 73"/>
                  <a:gd name="T3" fmla="*/ 0 h 75"/>
                  <a:gd name="T4" fmla="*/ 35 w 73"/>
                  <a:gd name="T5" fmla="*/ 26 h 75"/>
                  <a:gd name="T6" fmla="*/ 0 w 73"/>
                  <a:gd name="T7" fmla="*/ 26 h 75"/>
                  <a:gd name="T8" fmla="*/ 0 w 73"/>
                  <a:gd name="T9" fmla="*/ 48 h 75"/>
                  <a:gd name="T10" fmla="*/ 35 w 73"/>
                  <a:gd name="T11" fmla="*/ 48 h 75"/>
                  <a:gd name="T12" fmla="*/ 35 w 73"/>
                  <a:gd name="T13" fmla="*/ 75 h 75"/>
                  <a:gd name="T14" fmla="*/ 73 w 73"/>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5">
                    <a:moveTo>
                      <a:pt x="73" y="37"/>
                    </a:moveTo>
                    <a:lnTo>
                      <a:pt x="35" y="0"/>
                    </a:lnTo>
                    <a:lnTo>
                      <a:pt x="35" y="26"/>
                    </a:lnTo>
                    <a:lnTo>
                      <a:pt x="0" y="26"/>
                    </a:lnTo>
                    <a:lnTo>
                      <a:pt x="0" y="48"/>
                    </a:lnTo>
                    <a:lnTo>
                      <a:pt x="35" y="48"/>
                    </a:lnTo>
                    <a:lnTo>
                      <a:pt x="35" y="75"/>
                    </a:lnTo>
                    <a:lnTo>
                      <a:pt x="73"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4" name="Freeform 42">
                <a:extLst>
                  <a:ext uri="{FF2B5EF4-FFF2-40B4-BE49-F238E27FC236}">
                    <a16:creationId xmlns:a16="http://schemas.microsoft.com/office/drawing/2014/main" xmlns="" id="{997CFE12-ECA8-4155-B708-78E2CBAB7ED2}"/>
                  </a:ext>
                </a:extLst>
              </p:cNvPr>
              <p:cNvSpPr>
                <a:spLocks/>
              </p:cNvSpPr>
              <p:nvPr/>
            </p:nvSpPr>
            <p:spPr bwMode="auto">
              <a:xfrm>
                <a:off x="2958" y="1606"/>
                <a:ext cx="72" cy="75"/>
              </a:xfrm>
              <a:custGeom>
                <a:avLst/>
                <a:gdLst>
                  <a:gd name="T0" fmla="*/ 72 w 72"/>
                  <a:gd name="T1" fmla="*/ 37 h 75"/>
                  <a:gd name="T2" fmla="*/ 33 w 72"/>
                  <a:gd name="T3" fmla="*/ 0 h 75"/>
                  <a:gd name="T4" fmla="*/ 33 w 72"/>
                  <a:gd name="T5" fmla="*/ 26 h 75"/>
                  <a:gd name="T6" fmla="*/ 0 w 72"/>
                  <a:gd name="T7" fmla="*/ 26 h 75"/>
                  <a:gd name="T8" fmla="*/ 0 w 72"/>
                  <a:gd name="T9" fmla="*/ 48 h 75"/>
                  <a:gd name="T10" fmla="*/ 33 w 72"/>
                  <a:gd name="T11" fmla="*/ 48 h 75"/>
                  <a:gd name="T12" fmla="*/ 33 w 72"/>
                  <a:gd name="T13" fmla="*/ 75 h 75"/>
                  <a:gd name="T14" fmla="*/ 72 w 72"/>
                  <a:gd name="T15" fmla="*/ 3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5">
                    <a:moveTo>
                      <a:pt x="72" y="37"/>
                    </a:moveTo>
                    <a:lnTo>
                      <a:pt x="33" y="0"/>
                    </a:lnTo>
                    <a:lnTo>
                      <a:pt x="33" y="26"/>
                    </a:lnTo>
                    <a:lnTo>
                      <a:pt x="0" y="26"/>
                    </a:lnTo>
                    <a:lnTo>
                      <a:pt x="0" y="48"/>
                    </a:lnTo>
                    <a:lnTo>
                      <a:pt x="33" y="48"/>
                    </a:lnTo>
                    <a:lnTo>
                      <a:pt x="33" y="75"/>
                    </a:lnTo>
                    <a:lnTo>
                      <a:pt x="7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5" name="Freeform 43">
                <a:extLst>
                  <a:ext uri="{FF2B5EF4-FFF2-40B4-BE49-F238E27FC236}">
                    <a16:creationId xmlns:a16="http://schemas.microsoft.com/office/drawing/2014/main" xmlns="" id="{FF354FCC-CC66-4530-A75B-FA0FFDB1D7E6}"/>
                  </a:ext>
                </a:extLst>
              </p:cNvPr>
              <p:cNvSpPr>
                <a:spLocks noEditPoints="1"/>
              </p:cNvSpPr>
              <p:nvPr/>
            </p:nvSpPr>
            <p:spPr bwMode="auto">
              <a:xfrm>
                <a:off x="2600" y="1878"/>
                <a:ext cx="123" cy="124"/>
              </a:xfrm>
              <a:custGeom>
                <a:avLst/>
                <a:gdLst>
                  <a:gd name="T0" fmla="*/ 51 w 101"/>
                  <a:gd name="T1" fmla="*/ 0 h 101"/>
                  <a:gd name="T2" fmla="*/ 0 w 101"/>
                  <a:gd name="T3" fmla="*/ 50 h 101"/>
                  <a:gd name="T4" fmla="*/ 51 w 101"/>
                  <a:gd name="T5" fmla="*/ 101 h 101"/>
                  <a:gd name="T6" fmla="*/ 101 w 101"/>
                  <a:gd name="T7" fmla="*/ 50 h 101"/>
                  <a:gd name="T8" fmla="*/ 51 w 101"/>
                  <a:gd name="T9" fmla="*/ 0 h 101"/>
                  <a:gd name="T10" fmla="*/ 51 w 101"/>
                  <a:gd name="T11" fmla="*/ 82 h 101"/>
                  <a:gd name="T12" fmla="*/ 19 w 101"/>
                  <a:gd name="T13" fmla="*/ 50 h 101"/>
                  <a:gd name="T14" fmla="*/ 51 w 101"/>
                  <a:gd name="T15" fmla="*/ 18 h 101"/>
                  <a:gd name="T16" fmla="*/ 83 w 101"/>
                  <a:gd name="T17" fmla="*/ 50 h 101"/>
                  <a:gd name="T18" fmla="*/ 51 w 101"/>
                  <a:gd name="T19" fmla="*/ 8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0"/>
                    </a:cubicBezTo>
                    <a:cubicBezTo>
                      <a:pt x="0" y="78"/>
                      <a:pt x="23" y="101"/>
                      <a:pt x="51" y="101"/>
                    </a:cubicBezTo>
                    <a:cubicBezTo>
                      <a:pt x="79" y="101"/>
                      <a:pt x="101" y="78"/>
                      <a:pt x="101" y="50"/>
                    </a:cubicBezTo>
                    <a:cubicBezTo>
                      <a:pt x="101" y="22"/>
                      <a:pt x="79" y="0"/>
                      <a:pt x="51" y="0"/>
                    </a:cubicBezTo>
                    <a:close/>
                    <a:moveTo>
                      <a:pt x="51" y="82"/>
                    </a:moveTo>
                    <a:cubicBezTo>
                      <a:pt x="33" y="82"/>
                      <a:pt x="19" y="68"/>
                      <a:pt x="19" y="50"/>
                    </a:cubicBezTo>
                    <a:cubicBezTo>
                      <a:pt x="19" y="33"/>
                      <a:pt x="33" y="18"/>
                      <a:pt x="51" y="18"/>
                    </a:cubicBezTo>
                    <a:cubicBezTo>
                      <a:pt x="68" y="18"/>
                      <a:pt x="83" y="33"/>
                      <a:pt x="83" y="50"/>
                    </a:cubicBezTo>
                    <a:cubicBezTo>
                      <a:pt x="83" y="68"/>
                      <a:pt x="68" y="82"/>
                      <a:pt x="51"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6" name="Freeform 44">
                <a:extLst>
                  <a:ext uri="{FF2B5EF4-FFF2-40B4-BE49-F238E27FC236}">
                    <a16:creationId xmlns:a16="http://schemas.microsoft.com/office/drawing/2014/main" xmlns="" id="{422DDD83-DBBC-49A2-9C10-8CD5065122A7}"/>
                  </a:ext>
                </a:extLst>
              </p:cNvPr>
              <p:cNvSpPr>
                <a:spLocks noEditPoints="1"/>
              </p:cNvSpPr>
              <p:nvPr/>
            </p:nvSpPr>
            <p:spPr bwMode="auto">
              <a:xfrm>
                <a:off x="2819" y="1878"/>
                <a:ext cx="122" cy="124"/>
              </a:xfrm>
              <a:custGeom>
                <a:avLst/>
                <a:gdLst>
                  <a:gd name="T0" fmla="*/ 50 w 100"/>
                  <a:gd name="T1" fmla="*/ 0 h 101"/>
                  <a:gd name="T2" fmla="*/ 0 w 100"/>
                  <a:gd name="T3" fmla="*/ 50 h 101"/>
                  <a:gd name="T4" fmla="*/ 50 w 100"/>
                  <a:gd name="T5" fmla="*/ 101 h 101"/>
                  <a:gd name="T6" fmla="*/ 100 w 100"/>
                  <a:gd name="T7" fmla="*/ 50 h 101"/>
                  <a:gd name="T8" fmla="*/ 50 w 100"/>
                  <a:gd name="T9" fmla="*/ 0 h 101"/>
                  <a:gd name="T10" fmla="*/ 50 w 100"/>
                  <a:gd name="T11" fmla="*/ 82 h 101"/>
                  <a:gd name="T12" fmla="*/ 18 w 100"/>
                  <a:gd name="T13" fmla="*/ 50 h 101"/>
                  <a:gd name="T14" fmla="*/ 50 w 100"/>
                  <a:gd name="T15" fmla="*/ 18 h 101"/>
                  <a:gd name="T16" fmla="*/ 82 w 100"/>
                  <a:gd name="T17" fmla="*/ 50 h 101"/>
                  <a:gd name="T18" fmla="*/ 50 w 100"/>
                  <a:gd name="T19" fmla="*/ 8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1">
                    <a:moveTo>
                      <a:pt x="50" y="0"/>
                    </a:moveTo>
                    <a:cubicBezTo>
                      <a:pt x="22" y="0"/>
                      <a:pt x="0" y="23"/>
                      <a:pt x="0" y="50"/>
                    </a:cubicBezTo>
                    <a:cubicBezTo>
                      <a:pt x="0" y="78"/>
                      <a:pt x="22" y="101"/>
                      <a:pt x="50" y="101"/>
                    </a:cubicBezTo>
                    <a:cubicBezTo>
                      <a:pt x="78" y="101"/>
                      <a:pt x="100" y="78"/>
                      <a:pt x="100" y="50"/>
                    </a:cubicBezTo>
                    <a:cubicBezTo>
                      <a:pt x="100" y="22"/>
                      <a:pt x="78" y="0"/>
                      <a:pt x="50" y="0"/>
                    </a:cubicBezTo>
                    <a:close/>
                    <a:moveTo>
                      <a:pt x="50" y="82"/>
                    </a:moveTo>
                    <a:cubicBezTo>
                      <a:pt x="32" y="82"/>
                      <a:pt x="18" y="68"/>
                      <a:pt x="18" y="50"/>
                    </a:cubicBezTo>
                    <a:cubicBezTo>
                      <a:pt x="18" y="33"/>
                      <a:pt x="32" y="18"/>
                      <a:pt x="50" y="18"/>
                    </a:cubicBezTo>
                    <a:cubicBezTo>
                      <a:pt x="68" y="18"/>
                      <a:pt x="82" y="33"/>
                      <a:pt x="82" y="50"/>
                    </a:cubicBezTo>
                    <a:cubicBezTo>
                      <a:pt x="82" y="68"/>
                      <a:pt x="68" y="82"/>
                      <a:pt x="5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7" name="Freeform 45">
                <a:extLst>
                  <a:ext uri="{FF2B5EF4-FFF2-40B4-BE49-F238E27FC236}">
                    <a16:creationId xmlns:a16="http://schemas.microsoft.com/office/drawing/2014/main" xmlns="" id="{E31D355C-4786-476E-9D2C-70828B7DC5BC}"/>
                  </a:ext>
                </a:extLst>
              </p:cNvPr>
              <p:cNvSpPr>
                <a:spLocks noEditPoints="1"/>
              </p:cNvSpPr>
              <p:nvPr/>
            </p:nvSpPr>
            <p:spPr bwMode="auto">
              <a:xfrm>
                <a:off x="3037" y="1878"/>
                <a:ext cx="123" cy="124"/>
              </a:xfrm>
              <a:custGeom>
                <a:avLst/>
                <a:gdLst>
                  <a:gd name="T0" fmla="*/ 50 w 101"/>
                  <a:gd name="T1" fmla="*/ 0 h 101"/>
                  <a:gd name="T2" fmla="*/ 0 w 101"/>
                  <a:gd name="T3" fmla="*/ 50 h 101"/>
                  <a:gd name="T4" fmla="*/ 50 w 101"/>
                  <a:gd name="T5" fmla="*/ 101 h 101"/>
                  <a:gd name="T6" fmla="*/ 101 w 101"/>
                  <a:gd name="T7" fmla="*/ 50 h 101"/>
                  <a:gd name="T8" fmla="*/ 50 w 101"/>
                  <a:gd name="T9" fmla="*/ 0 h 101"/>
                  <a:gd name="T10" fmla="*/ 50 w 101"/>
                  <a:gd name="T11" fmla="*/ 82 h 101"/>
                  <a:gd name="T12" fmla="*/ 18 w 101"/>
                  <a:gd name="T13" fmla="*/ 50 h 101"/>
                  <a:gd name="T14" fmla="*/ 50 w 101"/>
                  <a:gd name="T15" fmla="*/ 18 h 101"/>
                  <a:gd name="T16" fmla="*/ 82 w 101"/>
                  <a:gd name="T17" fmla="*/ 50 h 101"/>
                  <a:gd name="T18" fmla="*/ 50 w 101"/>
                  <a:gd name="T19" fmla="*/ 8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0" y="0"/>
                    </a:moveTo>
                    <a:cubicBezTo>
                      <a:pt x="23" y="0"/>
                      <a:pt x="0" y="23"/>
                      <a:pt x="0" y="50"/>
                    </a:cubicBezTo>
                    <a:cubicBezTo>
                      <a:pt x="0" y="78"/>
                      <a:pt x="23" y="101"/>
                      <a:pt x="50" y="101"/>
                    </a:cubicBezTo>
                    <a:cubicBezTo>
                      <a:pt x="78" y="101"/>
                      <a:pt x="101" y="78"/>
                      <a:pt x="101" y="50"/>
                    </a:cubicBezTo>
                    <a:cubicBezTo>
                      <a:pt x="101" y="22"/>
                      <a:pt x="78" y="0"/>
                      <a:pt x="50" y="0"/>
                    </a:cubicBezTo>
                    <a:close/>
                    <a:moveTo>
                      <a:pt x="50" y="82"/>
                    </a:moveTo>
                    <a:cubicBezTo>
                      <a:pt x="33" y="82"/>
                      <a:pt x="18" y="68"/>
                      <a:pt x="18" y="50"/>
                    </a:cubicBezTo>
                    <a:cubicBezTo>
                      <a:pt x="18" y="33"/>
                      <a:pt x="33" y="18"/>
                      <a:pt x="50" y="18"/>
                    </a:cubicBezTo>
                    <a:cubicBezTo>
                      <a:pt x="68" y="18"/>
                      <a:pt x="82" y="33"/>
                      <a:pt x="82" y="50"/>
                    </a:cubicBezTo>
                    <a:cubicBezTo>
                      <a:pt x="82" y="68"/>
                      <a:pt x="68" y="82"/>
                      <a:pt x="5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68" name="Freeform 46">
                <a:extLst>
                  <a:ext uri="{FF2B5EF4-FFF2-40B4-BE49-F238E27FC236}">
                    <a16:creationId xmlns:a16="http://schemas.microsoft.com/office/drawing/2014/main" xmlns="" id="{04367D37-BB94-4DF3-8B11-E4A524503D24}"/>
                  </a:ext>
                </a:extLst>
              </p:cNvPr>
              <p:cNvSpPr>
                <a:spLocks noEditPoints="1"/>
              </p:cNvSpPr>
              <p:nvPr/>
            </p:nvSpPr>
            <p:spPr bwMode="auto">
              <a:xfrm>
                <a:off x="2534" y="2007"/>
                <a:ext cx="692" cy="139"/>
              </a:xfrm>
              <a:custGeom>
                <a:avLst/>
                <a:gdLst>
                  <a:gd name="T0" fmla="*/ 461 w 566"/>
                  <a:gd name="T1" fmla="*/ 0 h 114"/>
                  <a:gd name="T2" fmla="*/ 372 w 566"/>
                  <a:gd name="T3" fmla="*/ 50 h 114"/>
                  <a:gd name="T4" fmla="*/ 283 w 566"/>
                  <a:gd name="T5" fmla="*/ 0 h 114"/>
                  <a:gd name="T6" fmla="*/ 194 w 566"/>
                  <a:gd name="T7" fmla="*/ 50 h 114"/>
                  <a:gd name="T8" fmla="*/ 105 w 566"/>
                  <a:gd name="T9" fmla="*/ 0 h 114"/>
                  <a:gd name="T10" fmla="*/ 0 w 566"/>
                  <a:gd name="T11" fmla="*/ 105 h 114"/>
                  <a:gd name="T12" fmla="*/ 0 w 566"/>
                  <a:gd name="T13" fmla="*/ 114 h 114"/>
                  <a:gd name="T14" fmla="*/ 178 w 566"/>
                  <a:gd name="T15" fmla="*/ 114 h 114"/>
                  <a:gd name="T16" fmla="*/ 196 w 566"/>
                  <a:gd name="T17" fmla="*/ 114 h 114"/>
                  <a:gd name="T18" fmla="*/ 370 w 566"/>
                  <a:gd name="T19" fmla="*/ 114 h 114"/>
                  <a:gd name="T20" fmla="*/ 388 w 566"/>
                  <a:gd name="T21" fmla="*/ 114 h 114"/>
                  <a:gd name="T22" fmla="*/ 566 w 566"/>
                  <a:gd name="T23" fmla="*/ 114 h 114"/>
                  <a:gd name="T24" fmla="*/ 566 w 566"/>
                  <a:gd name="T25" fmla="*/ 105 h 114"/>
                  <a:gd name="T26" fmla="*/ 461 w 566"/>
                  <a:gd name="T27" fmla="*/ 0 h 114"/>
                  <a:gd name="T28" fmla="*/ 184 w 566"/>
                  <a:gd name="T29" fmla="*/ 71 h 114"/>
                  <a:gd name="T30" fmla="*/ 181 w 566"/>
                  <a:gd name="T31" fmla="*/ 82 h 114"/>
                  <a:gd name="T32" fmla="*/ 180 w 566"/>
                  <a:gd name="T33" fmla="*/ 83 h 114"/>
                  <a:gd name="T34" fmla="*/ 178 w 566"/>
                  <a:gd name="T35" fmla="*/ 96 h 114"/>
                  <a:gd name="T36" fmla="*/ 178 w 566"/>
                  <a:gd name="T37" fmla="*/ 96 h 114"/>
                  <a:gd name="T38" fmla="*/ 18 w 566"/>
                  <a:gd name="T39" fmla="*/ 96 h 114"/>
                  <a:gd name="T40" fmla="*/ 105 w 566"/>
                  <a:gd name="T41" fmla="*/ 18 h 114"/>
                  <a:gd name="T42" fmla="*/ 184 w 566"/>
                  <a:gd name="T43" fmla="*/ 70 h 114"/>
                  <a:gd name="T44" fmla="*/ 184 w 566"/>
                  <a:gd name="T45" fmla="*/ 71 h 114"/>
                  <a:gd name="T46" fmla="*/ 197 w 566"/>
                  <a:gd name="T47" fmla="*/ 96 h 114"/>
                  <a:gd name="T48" fmla="*/ 198 w 566"/>
                  <a:gd name="T49" fmla="*/ 90 h 114"/>
                  <a:gd name="T50" fmla="*/ 198 w 566"/>
                  <a:gd name="T51" fmla="*/ 89 h 114"/>
                  <a:gd name="T52" fmla="*/ 202 w 566"/>
                  <a:gd name="T53" fmla="*/ 73 h 114"/>
                  <a:gd name="T54" fmla="*/ 203 w 566"/>
                  <a:gd name="T55" fmla="*/ 72 h 114"/>
                  <a:gd name="T56" fmla="*/ 283 w 566"/>
                  <a:gd name="T57" fmla="*/ 18 h 114"/>
                  <a:gd name="T58" fmla="*/ 363 w 566"/>
                  <a:gd name="T59" fmla="*/ 72 h 114"/>
                  <a:gd name="T60" fmla="*/ 364 w 566"/>
                  <a:gd name="T61" fmla="*/ 73 h 114"/>
                  <a:gd name="T62" fmla="*/ 368 w 566"/>
                  <a:gd name="T63" fmla="*/ 89 h 114"/>
                  <a:gd name="T64" fmla="*/ 368 w 566"/>
                  <a:gd name="T65" fmla="*/ 90 h 114"/>
                  <a:gd name="T66" fmla="*/ 369 w 566"/>
                  <a:gd name="T67" fmla="*/ 96 h 114"/>
                  <a:gd name="T68" fmla="*/ 197 w 566"/>
                  <a:gd name="T69" fmla="*/ 96 h 114"/>
                  <a:gd name="T70" fmla="*/ 388 w 566"/>
                  <a:gd name="T71" fmla="*/ 96 h 114"/>
                  <a:gd name="T72" fmla="*/ 388 w 566"/>
                  <a:gd name="T73" fmla="*/ 96 h 114"/>
                  <a:gd name="T74" fmla="*/ 386 w 566"/>
                  <a:gd name="T75" fmla="*/ 83 h 114"/>
                  <a:gd name="T76" fmla="*/ 386 w 566"/>
                  <a:gd name="T77" fmla="*/ 82 h 114"/>
                  <a:gd name="T78" fmla="*/ 382 w 566"/>
                  <a:gd name="T79" fmla="*/ 71 h 114"/>
                  <a:gd name="T80" fmla="*/ 382 w 566"/>
                  <a:gd name="T81" fmla="*/ 70 h 114"/>
                  <a:gd name="T82" fmla="*/ 461 w 566"/>
                  <a:gd name="T83" fmla="*/ 18 h 114"/>
                  <a:gd name="T84" fmla="*/ 548 w 566"/>
                  <a:gd name="T85" fmla="*/ 96 h 114"/>
                  <a:gd name="T86" fmla="*/ 388 w 566"/>
                  <a:gd name="T8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6" h="114">
                    <a:moveTo>
                      <a:pt x="461" y="0"/>
                    </a:moveTo>
                    <a:cubicBezTo>
                      <a:pt x="424" y="0"/>
                      <a:pt x="391" y="19"/>
                      <a:pt x="372" y="50"/>
                    </a:cubicBezTo>
                    <a:cubicBezTo>
                      <a:pt x="354" y="20"/>
                      <a:pt x="321" y="0"/>
                      <a:pt x="283" y="0"/>
                    </a:cubicBezTo>
                    <a:cubicBezTo>
                      <a:pt x="245" y="0"/>
                      <a:pt x="212" y="20"/>
                      <a:pt x="194" y="50"/>
                    </a:cubicBezTo>
                    <a:cubicBezTo>
                      <a:pt x="175" y="19"/>
                      <a:pt x="142" y="0"/>
                      <a:pt x="105" y="0"/>
                    </a:cubicBezTo>
                    <a:cubicBezTo>
                      <a:pt x="47" y="0"/>
                      <a:pt x="0" y="47"/>
                      <a:pt x="0" y="105"/>
                    </a:cubicBezTo>
                    <a:cubicBezTo>
                      <a:pt x="0" y="114"/>
                      <a:pt x="0" y="114"/>
                      <a:pt x="0" y="114"/>
                    </a:cubicBezTo>
                    <a:cubicBezTo>
                      <a:pt x="178" y="114"/>
                      <a:pt x="178" y="114"/>
                      <a:pt x="178" y="114"/>
                    </a:cubicBezTo>
                    <a:cubicBezTo>
                      <a:pt x="196" y="114"/>
                      <a:pt x="196" y="114"/>
                      <a:pt x="196" y="114"/>
                    </a:cubicBezTo>
                    <a:cubicBezTo>
                      <a:pt x="370" y="114"/>
                      <a:pt x="370" y="114"/>
                      <a:pt x="370" y="114"/>
                    </a:cubicBezTo>
                    <a:cubicBezTo>
                      <a:pt x="388" y="114"/>
                      <a:pt x="388" y="114"/>
                      <a:pt x="388" y="114"/>
                    </a:cubicBezTo>
                    <a:cubicBezTo>
                      <a:pt x="566" y="114"/>
                      <a:pt x="566" y="114"/>
                      <a:pt x="566" y="114"/>
                    </a:cubicBezTo>
                    <a:cubicBezTo>
                      <a:pt x="566" y="105"/>
                      <a:pt x="566" y="105"/>
                      <a:pt x="566" y="105"/>
                    </a:cubicBezTo>
                    <a:cubicBezTo>
                      <a:pt x="566" y="47"/>
                      <a:pt x="519" y="0"/>
                      <a:pt x="461" y="0"/>
                    </a:cubicBezTo>
                    <a:close/>
                    <a:moveTo>
                      <a:pt x="184" y="71"/>
                    </a:moveTo>
                    <a:cubicBezTo>
                      <a:pt x="182" y="75"/>
                      <a:pt x="181" y="78"/>
                      <a:pt x="181" y="82"/>
                    </a:cubicBezTo>
                    <a:cubicBezTo>
                      <a:pt x="180" y="83"/>
                      <a:pt x="180" y="83"/>
                      <a:pt x="180" y="83"/>
                    </a:cubicBezTo>
                    <a:cubicBezTo>
                      <a:pt x="179" y="87"/>
                      <a:pt x="179" y="91"/>
                      <a:pt x="178" y="96"/>
                    </a:cubicBezTo>
                    <a:cubicBezTo>
                      <a:pt x="178" y="96"/>
                      <a:pt x="178" y="96"/>
                      <a:pt x="178" y="96"/>
                    </a:cubicBezTo>
                    <a:cubicBezTo>
                      <a:pt x="18" y="96"/>
                      <a:pt x="18" y="96"/>
                      <a:pt x="18" y="96"/>
                    </a:cubicBezTo>
                    <a:cubicBezTo>
                      <a:pt x="23" y="53"/>
                      <a:pt x="60" y="18"/>
                      <a:pt x="105" y="18"/>
                    </a:cubicBezTo>
                    <a:cubicBezTo>
                      <a:pt x="139" y="18"/>
                      <a:pt x="170" y="39"/>
                      <a:pt x="184" y="70"/>
                    </a:cubicBezTo>
                    <a:cubicBezTo>
                      <a:pt x="184" y="70"/>
                      <a:pt x="184" y="71"/>
                      <a:pt x="184" y="71"/>
                    </a:cubicBezTo>
                    <a:close/>
                    <a:moveTo>
                      <a:pt x="197" y="96"/>
                    </a:moveTo>
                    <a:cubicBezTo>
                      <a:pt x="197" y="94"/>
                      <a:pt x="197" y="92"/>
                      <a:pt x="198" y="90"/>
                    </a:cubicBezTo>
                    <a:cubicBezTo>
                      <a:pt x="198" y="90"/>
                      <a:pt x="198" y="89"/>
                      <a:pt x="198" y="89"/>
                    </a:cubicBezTo>
                    <a:cubicBezTo>
                      <a:pt x="199" y="84"/>
                      <a:pt x="200" y="78"/>
                      <a:pt x="202" y="73"/>
                    </a:cubicBezTo>
                    <a:cubicBezTo>
                      <a:pt x="203" y="72"/>
                      <a:pt x="203" y="72"/>
                      <a:pt x="203" y="72"/>
                    </a:cubicBezTo>
                    <a:cubicBezTo>
                      <a:pt x="216" y="40"/>
                      <a:pt x="247" y="18"/>
                      <a:pt x="283" y="18"/>
                    </a:cubicBezTo>
                    <a:cubicBezTo>
                      <a:pt x="319" y="18"/>
                      <a:pt x="350" y="41"/>
                      <a:pt x="363" y="72"/>
                    </a:cubicBezTo>
                    <a:cubicBezTo>
                      <a:pt x="364" y="73"/>
                      <a:pt x="364" y="73"/>
                      <a:pt x="364" y="73"/>
                    </a:cubicBezTo>
                    <a:cubicBezTo>
                      <a:pt x="366" y="78"/>
                      <a:pt x="367" y="84"/>
                      <a:pt x="368" y="89"/>
                    </a:cubicBezTo>
                    <a:cubicBezTo>
                      <a:pt x="368" y="89"/>
                      <a:pt x="368" y="90"/>
                      <a:pt x="368" y="90"/>
                    </a:cubicBezTo>
                    <a:cubicBezTo>
                      <a:pt x="369" y="92"/>
                      <a:pt x="369" y="94"/>
                      <a:pt x="369" y="96"/>
                    </a:cubicBezTo>
                    <a:lnTo>
                      <a:pt x="197" y="96"/>
                    </a:lnTo>
                    <a:close/>
                    <a:moveTo>
                      <a:pt x="388" y="96"/>
                    </a:moveTo>
                    <a:cubicBezTo>
                      <a:pt x="388" y="96"/>
                      <a:pt x="388" y="96"/>
                      <a:pt x="388" y="96"/>
                    </a:cubicBezTo>
                    <a:cubicBezTo>
                      <a:pt x="387" y="91"/>
                      <a:pt x="387" y="87"/>
                      <a:pt x="386" y="83"/>
                    </a:cubicBezTo>
                    <a:cubicBezTo>
                      <a:pt x="386" y="83"/>
                      <a:pt x="386" y="83"/>
                      <a:pt x="386" y="82"/>
                    </a:cubicBezTo>
                    <a:cubicBezTo>
                      <a:pt x="385" y="78"/>
                      <a:pt x="384" y="75"/>
                      <a:pt x="382" y="71"/>
                    </a:cubicBezTo>
                    <a:cubicBezTo>
                      <a:pt x="382" y="71"/>
                      <a:pt x="382" y="70"/>
                      <a:pt x="382" y="70"/>
                    </a:cubicBezTo>
                    <a:cubicBezTo>
                      <a:pt x="396" y="39"/>
                      <a:pt x="427" y="18"/>
                      <a:pt x="461" y="18"/>
                    </a:cubicBezTo>
                    <a:cubicBezTo>
                      <a:pt x="506" y="18"/>
                      <a:pt x="543" y="53"/>
                      <a:pt x="548" y="96"/>
                    </a:cubicBezTo>
                    <a:lnTo>
                      <a:pt x="38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sp>
          <p:nvSpPr>
            <p:cNvPr id="52" name="Rectangle 51">
              <a:extLst>
                <a:ext uri="{FF2B5EF4-FFF2-40B4-BE49-F238E27FC236}">
                  <a16:creationId xmlns:a16="http://schemas.microsoft.com/office/drawing/2014/main" xmlns="" id="{D5FD12F8-699F-4F26-8B3A-48EF57B7B84B}"/>
                </a:ext>
              </a:extLst>
            </p:cNvPr>
            <p:cNvSpPr/>
            <p:nvPr/>
          </p:nvSpPr>
          <p:spPr>
            <a:xfrm>
              <a:off x="5018098" y="2259257"/>
              <a:ext cx="286050" cy="286050"/>
            </a:xfrm>
            <a:prstGeom prst="rect">
              <a:avLst/>
            </a:prstGeom>
            <a:noFill/>
            <a:ln w="6350">
              <a:solidFill>
                <a:srgbClr val="00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1BCAC6B9-A437-4082-8358-9287826D1772}"/>
              </a:ext>
            </a:extLst>
          </p:cNvPr>
          <p:cNvGrpSpPr/>
          <p:nvPr/>
        </p:nvGrpSpPr>
        <p:grpSpPr>
          <a:xfrm>
            <a:off x="6810480" y="2358647"/>
            <a:ext cx="286050" cy="286050"/>
            <a:chOff x="6810480" y="2259257"/>
            <a:chExt cx="286050" cy="286050"/>
          </a:xfrm>
        </p:grpSpPr>
        <p:grpSp>
          <p:nvGrpSpPr>
            <p:cNvPr id="42" name="Group 22">
              <a:extLst>
                <a:ext uri="{FF2B5EF4-FFF2-40B4-BE49-F238E27FC236}">
                  <a16:creationId xmlns:a16="http://schemas.microsoft.com/office/drawing/2014/main" xmlns="" id="{446E5799-4548-43CE-877F-41B473143B7F}"/>
                </a:ext>
              </a:extLst>
            </p:cNvPr>
            <p:cNvGrpSpPr>
              <a:grpSpLocks noChangeAspect="1"/>
            </p:cNvGrpSpPr>
            <p:nvPr/>
          </p:nvGrpSpPr>
          <p:grpSpPr bwMode="auto">
            <a:xfrm>
              <a:off x="6859338" y="2329570"/>
              <a:ext cx="190466" cy="161534"/>
              <a:chOff x="2722" y="1666"/>
              <a:chExt cx="316" cy="268"/>
            </a:xfrm>
            <a:solidFill>
              <a:srgbClr val="00667F"/>
            </a:solidFill>
          </p:grpSpPr>
          <p:sp>
            <p:nvSpPr>
              <p:cNvPr id="44" name="Freeform 23">
                <a:extLst>
                  <a:ext uri="{FF2B5EF4-FFF2-40B4-BE49-F238E27FC236}">
                    <a16:creationId xmlns:a16="http://schemas.microsoft.com/office/drawing/2014/main" xmlns="" id="{CE416BC2-8147-46CD-9FF3-C7EF736A07F3}"/>
                  </a:ext>
                </a:extLst>
              </p:cNvPr>
              <p:cNvSpPr>
                <a:spLocks noEditPoints="1"/>
              </p:cNvSpPr>
              <p:nvPr/>
            </p:nvSpPr>
            <p:spPr bwMode="auto">
              <a:xfrm>
                <a:off x="2722" y="1666"/>
                <a:ext cx="254" cy="221"/>
              </a:xfrm>
              <a:custGeom>
                <a:avLst/>
                <a:gdLst>
                  <a:gd name="T0" fmla="*/ 206 w 206"/>
                  <a:gd name="T1" fmla="*/ 117 h 179"/>
                  <a:gd name="T2" fmla="*/ 206 w 206"/>
                  <a:gd name="T3" fmla="*/ 23 h 179"/>
                  <a:gd name="T4" fmla="*/ 182 w 206"/>
                  <a:gd name="T5" fmla="*/ 0 h 179"/>
                  <a:gd name="T6" fmla="*/ 23 w 206"/>
                  <a:gd name="T7" fmla="*/ 0 h 179"/>
                  <a:gd name="T8" fmla="*/ 0 w 206"/>
                  <a:gd name="T9" fmla="*/ 23 h 179"/>
                  <a:gd name="T10" fmla="*/ 0 w 206"/>
                  <a:gd name="T11" fmla="*/ 117 h 179"/>
                  <a:gd name="T12" fmla="*/ 23 w 206"/>
                  <a:gd name="T13" fmla="*/ 141 h 179"/>
                  <a:gd name="T14" fmla="*/ 30 w 206"/>
                  <a:gd name="T15" fmla="*/ 141 h 179"/>
                  <a:gd name="T16" fmla="*/ 30 w 206"/>
                  <a:gd name="T17" fmla="*/ 169 h 179"/>
                  <a:gd name="T18" fmla="*/ 40 w 206"/>
                  <a:gd name="T19" fmla="*/ 179 h 179"/>
                  <a:gd name="T20" fmla="*/ 40 w 206"/>
                  <a:gd name="T21" fmla="*/ 179 h 179"/>
                  <a:gd name="T22" fmla="*/ 47 w 206"/>
                  <a:gd name="T23" fmla="*/ 175 h 179"/>
                  <a:gd name="T24" fmla="*/ 77 w 206"/>
                  <a:gd name="T25" fmla="*/ 141 h 179"/>
                  <a:gd name="T26" fmla="*/ 182 w 206"/>
                  <a:gd name="T27" fmla="*/ 141 h 179"/>
                  <a:gd name="T28" fmla="*/ 206 w 206"/>
                  <a:gd name="T29" fmla="*/ 117 h 179"/>
                  <a:gd name="T30" fmla="*/ 74 w 206"/>
                  <a:gd name="T31" fmla="*/ 128 h 179"/>
                  <a:gd name="T32" fmla="*/ 69 w 206"/>
                  <a:gd name="T33" fmla="*/ 130 h 179"/>
                  <a:gd name="T34" fmla="*/ 43 w 206"/>
                  <a:gd name="T35" fmla="*/ 160 h 179"/>
                  <a:gd name="T36" fmla="*/ 43 w 206"/>
                  <a:gd name="T37" fmla="*/ 134 h 179"/>
                  <a:gd name="T38" fmla="*/ 36 w 206"/>
                  <a:gd name="T39" fmla="*/ 128 h 179"/>
                  <a:gd name="T40" fmla="*/ 23 w 206"/>
                  <a:gd name="T41" fmla="*/ 128 h 179"/>
                  <a:gd name="T42" fmla="*/ 12 w 206"/>
                  <a:gd name="T43" fmla="*/ 117 h 179"/>
                  <a:gd name="T44" fmla="*/ 12 w 206"/>
                  <a:gd name="T45" fmla="*/ 23 h 179"/>
                  <a:gd name="T46" fmla="*/ 23 w 206"/>
                  <a:gd name="T47" fmla="*/ 12 h 179"/>
                  <a:gd name="T48" fmla="*/ 182 w 206"/>
                  <a:gd name="T49" fmla="*/ 12 h 179"/>
                  <a:gd name="T50" fmla="*/ 193 w 206"/>
                  <a:gd name="T51" fmla="*/ 23 h 179"/>
                  <a:gd name="T52" fmla="*/ 193 w 206"/>
                  <a:gd name="T53" fmla="*/ 117 h 179"/>
                  <a:gd name="T54" fmla="*/ 182 w 206"/>
                  <a:gd name="T55" fmla="*/ 128 h 179"/>
                  <a:gd name="T56" fmla="*/ 74 w 206"/>
                  <a:gd name="T57" fmla="*/ 12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79">
                    <a:moveTo>
                      <a:pt x="206" y="117"/>
                    </a:moveTo>
                    <a:cubicBezTo>
                      <a:pt x="206" y="23"/>
                      <a:pt x="206" y="23"/>
                      <a:pt x="206" y="23"/>
                    </a:cubicBezTo>
                    <a:cubicBezTo>
                      <a:pt x="206" y="10"/>
                      <a:pt x="195" y="0"/>
                      <a:pt x="182" y="0"/>
                    </a:cubicBezTo>
                    <a:cubicBezTo>
                      <a:pt x="23" y="0"/>
                      <a:pt x="23" y="0"/>
                      <a:pt x="23" y="0"/>
                    </a:cubicBezTo>
                    <a:cubicBezTo>
                      <a:pt x="10" y="0"/>
                      <a:pt x="0" y="10"/>
                      <a:pt x="0" y="23"/>
                    </a:cubicBezTo>
                    <a:cubicBezTo>
                      <a:pt x="0" y="117"/>
                      <a:pt x="0" y="117"/>
                      <a:pt x="0" y="117"/>
                    </a:cubicBezTo>
                    <a:cubicBezTo>
                      <a:pt x="0" y="130"/>
                      <a:pt x="10" y="141"/>
                      <a:pt x="23" y="141"/>
                    </a:cubicBezTo>
                    <a:cubicBezTo>
                      <a:pt x="30" y="141"/>
                      <a:pt x="30" y="141"/>
                      <a:pt x="30" y="141"/>
                    </a:cubicBezTo>
                    <a:cubicBezTo>
                      <a:pt x="30" y="169"/>
                      <a:pt x="30" y="169"/>
                      <a:pt x="30" y="169"/>
                    </a:cubicBezTo>
                    <a:cubicBezTo>
                      <a:pt x="30" y="174"/>
                      <a:pt x="34" y="179"/>
                      <a:pt x="40" y="179"/>
                    </a:cubicBezTo>
                    <a:cubicBezTo>
                      <a:pt x="40" y="179"/>
                      <a:pt x="40" y="179"/>
                      <a:pt x="40" y="179"/>
                    </a:cubicBezTo>
                    <a:cubicBezTo>
                      <a:pt x="42" y="179"/>
                      <a:pt x="45" y="177"/>
                      <a:pt x="47" y="175"/>
                    </a:cubicBezTo>
                    <a:cubicBezTo>
                      <a:pt x="77" y="141"/>
                      <a:pt x="77" y="141"/>
                      <a:pt x="77" y="141"/>
                    </a:cubicBezTo>
                    <a:cubicBezTo>
                      <a:pt x="182" y="141"/>
                      <a:pt x="182" y="141"/>
                      <a:pt x="182" y="141"/>
                    </a:cubicBezTo>
                    <a:cubicBezTo>
                      <a:pt x="195" y="141"/>
                      <a:pt x="206" y="130"/>
                      <a:pt x="206" y="117"/>
                    </a:cubicBezTo>
                    <a:close/>
                    <a:moveTo>
                      <a:pt x="74" y="128"/>
                    </a:moveTo>
                    <a:cubicBezTo>
                      <a:pt x="72" y="128"/>
                      <a:pt x="70" y="129"/>
                      <a:pt x="69" y="130"/>
                    </a:cubicBezTo>
                    <a:cubicBezTo>
                      <a:pt x="43" y="160"/>
                      <a:pt x="43" y="160"/>
                      <a:pt x="43" y="160"/>
                    </a:cubicBezTo>
                    <a:cubicBezTo>
                      <a:pt x="43" y="134"/>
                      <a:pt x="43" y="134"/>
                      <a:pt x="43" y="134"/>
                    </a:cubicBezTo>
                    <a:cubicBezTo>
                      <a:pt x="43" y="131"/>
                      <a:pt x="40" y="128"/>
                      <a:pt x="36" y="128"/>
                    </a:cubicBezTo>
                    <a:cubicBezTo>
                      <a:pt x="23" y="128"/>
                      <a:pt x="23" y="128"/>
                      <a:pt x="23" y="128"/>
                    </a:cubicBezTo>
                    <a:cubicBezTo>
                      <a:pt x="17" y="128"/>
                      <a:pt x="12" y="123"/>
                      <a:pt x="12" y="117"/>
                    </a:cubicBezTo>
                    <a:cubicBezTo>
                      <a:pt x="12" y="23"/>
                      <a:pt x="12" y="23"/>
                      <a:pt x="12" y="23"/>
                    </a:cubicBezTo>
                    <a:cubicBezTo>
                      <a:pt x="12" y="17"/>
                      <a:pt x="17" y="12"/>
                      <a:pt x="23" y="12"/>
                    </a:cubicBezTo>
                    <a:cubicBezTo>
                      <a:pt x="182" y="12"/>
                      <a:pt x="182" y="12"/>
                      <a:pt x="182" y="12"/>
                    </a:cubicBezTo>
                    <a:cubicBezTo>
                      <a:pt x="188" y="12"/>
                      <a:pt x="193" y="17"/>
                      <a:pt x="193" y="23"/>
                    </a:cubicBezTo>
                    <a:cubicBezTo>
                      <a:pt x="193" y="117"/>
                      <a:pt x="193" y="117"/>
                      <a:pt x="193" y="117"/>
                    </a:cubicBezTo>
                    <a:cubicBezTo>
                      <a:pt x="193" y="123"/>
                      <a:pt x="188" y="128"/>
                      <a:pt x="182" y="128"/>
                    </a:cubicBezTo>
                    <a:cubicBezTo>
                      <a:pt x="74" y="128"/>
                      <a:pt x="74" y="128"/>
                      <a:pt x="74"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45" name="Freeform 24">
                <a:extLst>
                  <a:ext uri="{FF2B5EF4-FFF2-40B4-BE49-F238E27FC236}">
                    <a16:creationId xmlns:a16="http://schemas.microsoft.com/office/drawing/2014/main" xmlns="" id="{012B0C59-6BF9-40DC-9474-1DBFFAE51667}"/>
                  </a:ext>
                </a:extLst>
              </p:cNvPr>
              <p:cNvSpPr>
                <a:spLocks/>
              </p:cNvSpPr>
              <p:nvPr/>
            </p:nvSpPr>
            <p:spPr bwMode="auto">
              <a:xfrm>
                <a:off x="2820" y="1713"/>
                <a:ext cx="218" cy="221"/>
              </a:xfrm>
              <a:custGeom>
                <a:avLst/>
                <a:gdLst>
                  <a:gd name="T0" fmla="*/ 130 w 177"/>
                  <a:gd name="T1" fmla="*/ 176 h 179"/>
                  <a:gd name="T2" fmla="*/ 137 w 177"/>
                  <a:gd name="T3" fmla="*/ 179 h 179"/>
                  <a:gd name="T4" fmla="*/ 140 w 177"/>
                  <a:gd name="T5" fmla="*/ 179 h 179"/>
                  <a:gd name="T6" fmla="*/ 146 w 177"/>
                  <a:gd name="T7" fmla="*/ 170 h 179"/>
                  <a:gd name="T8" fmla="*/ 146 w 177"/>
                  <a:gd name="T9" fmla="*/ 141 h 179"/>
                  <a:gd name="T10" fmla="*/ 153 w 177"/>
                  <a:gd name="T11" fmla="*/ 141 h 179"/>
                  <a:gd name="T12" fmla="*/ 177 w 177"/>
                  <a:gd name="T13" fmla="*/ 118 h 179"/>
                  <a:gd name="T14" fmla="*/ 177 w 177"/>
                  <a:gd name="T15" fmla="*/ 24 h 179"/>
                  <a:gd name="T16" fmla="*/ 153 w 177"/>
                  <a:gd name="T17" fmla="*/ 0 h 179"/>
                  <a:gd name="T18" fmla="*/ 147 w 177"/>
                  <a:gd name="T19" fmla="*/ 7 h 179"/>
                  <a:gd name="T20" fmla="*/ 153 w 177"/>
                  <a:gd name="T21" fmla="*/ 13 h 179"/>
                  <a:gd name="T22" fmla="*/ 164 w 177"/>
                  <a:gd name="T23" fmla="*/ 24 h 179"/>
                  <a:gd name="T24" fmla="*/ 164 w 177"/>
                  <a:gd name="T25" fmla="*/ 118 h 179"/>
                  <a:gd name="T26" fmla="*/ 153 w 177"/>
                  <a:gd name="T27" fmla="*/ 129 h 179"/>
                  <a:gd name="T28" fmla="*/ 140 w 177"/>
                  <a:gd name="T29" fmla="*/ 129 h 179"/>
                  <a:gd name="T30" fmla="*/ 133 w 177"/>
                  <a:gd name="T31" fmla="*/ 135 h 179"/>
                  <a:gd name="T32" fmla="*/ 133 w 177"/>
                  <a:gd name="T33" fmla="*/ 161 h 179"/>
                  <a:gd name="T34" fmla="*/ 107 w 177"/>
                  <a:gd name="T35" fmla="*/ 131 h 179"/>
                  <a:gd name="T36" fmla="*/ 103 w 177"/>
                  <a:gd name="T37" fmla="*/ 129 h 179"/>
                  <a:gd name="T38" fmla="*/ 6 w 177"/>
                  <a:gd name="T39" fmla="*/ 129 h 179"/>
                  <a:gd name="T40" fmla="*/ 0 w 177"/>
                  <a:gd name="T41" fmla="*/ 135 h 179"/>
                  <a:gd name="T42" fmla="*/ 6 w 177"/>
                  <a:gd name="T43" fmla="*/ 142 h 179"/>
                  <a:gd name="T44" fmla="*/ 100 w 177"/>
                  <a:gd name="T45" fmla="*/ 142 h 179"/>
                  <a:gd name="T46" fmla="*/ 130 w 177"/>
                  <a:gd name="T47" fmla="*/ 17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79">
                    <a:moveTo>
                      <a:pt x="130" y="176"/>
                    </a:moveTo>
                    <a:cubicBezTo>
                      <a:pt x="131" y="178"/>
                      <a:pt x="134" y="179"/>
                      <a:pt x="137" y="179"/>
                    </a:cubicBezTo>
                    <a:cubicBezTo>
                      <a:pt x="138" y="179"/>
                      <a:pt x="139" y="179"/>
                      <a:pt x="140" y="179"/>
                    </a:cubicBezTo>
                    <a:cubicBezTo>
                      <a:pt x="144" y="177"/>
                      <a:pt x="146" y="174"/>
                      <a:pt x="146" y="170"/>
                    </a:cubicBezTo>
                    <a:cubicBezTo>
                      <a:pt x="146" y="141"/>
                      <a:pt x="146" y="141"/>
                      <a:pt x="146" y="141"/>
                    </a:cubicBezTo>
                    <a:cubicBezTo>
                      <a:pt x="153" y="141"/>
                      <a:pt x="153" y="141"/>
                      <a:pt x="153" y="141"/>
                    </a:cubicBezTo>
                    <a:cubicBezTo>
                      <a:pt x="166" y="141"/>
                      <a:pt x="177" y="131"/>
                      <a:pt x="177" y="118"/>
                    </a:cubicBezTo>
                    <a:cubicBezTo>
                      <a:pt x="177" y="24"/>
                      <a:pt x="177" y="24"/>
                      <a:pt x="177" y="24"/>
                    </a:cubicBezTo>
                    <a:cubicBezTo>
                      <a:pt x="177" y="11"/>
                      <a:pt x="166" y="0"/>
                      <a:pt x="153" y="0"/>
                    </a:cubicBezTo>
                    <a:cubicBezTo>
                      <a:pt x="149" y="0"/>
                      <a:pt x="147" y="3"/>
                      <a:pt x="147" y="7"/>
                    </a:cubicBezTo>
                    <a:cubicBezTo>
                      <a:pt x="147" y="10"/>
                      <a:pt x="149" y="13"/>
                      <a:pt x="153" y="13"/>
                    </a:cubicBezTo>
                    <a:cubicBezTo>
                      <a:pt x="159" y="13"/>
                      <a:pt x="164" y="18"/>
                      <a:pt x="164" y="24"/>
                    </a:cubicBezTo>
                    <a:cubicBezTo>
                      <a:pt x="164" y="118"/>
                      <a:pt x="164" y="118"/>
                      <a:pt x="164" y="118"/>
                    </a:cubicBezTo>
                    <a:cubicBezTo>
                      <a:pt x="164" y="124"/>
                      <a:pt x="159" y="129"/>
                      <a:pt x="153" y="129"/>
                    </a:cubicBezTo>
                    <a:cubicBezTo>
                      <a:pt x="140" y="129"/>
                      <a:pt x="140" y="129"/>
                      <a:pt x="140" y="129"/>
                    </a:cubicBezTo>
                    <a:cubicBezTo>
                      <a:pt x="136" y="129"/>
                      <a:pt x="133" y="132"/>
                      <a:pt x="133" y="135"/>
                    </a:cubicBezTo>
                    <a:cubicBezTo>
                      <a:pt x="133" y="161"/>
                      <a:pt x="133" y="161"/>
                      <a:pt x="133" y="161"/>
                    </a:cubicBezTo>
                    <a:cubicBezTo>
                      <a:pt x="107" y="131"/>
                      <a:pt x="107" y="131"/>
                      <a:pt x="107" y="131"/>
                    </a:cubicBezTo>
                    <a:cubicBezTo>
                      <a:pt x="106" y="130"/>
                      <a:pt x="105" y="129"/>
                      <a:pt x="103" y="129"/>
                    </a:cubicBezTo>
                    <a:cubicBezTo>
                      <a:pt x="6" y="129"/>
                      <a:pt x="6" y="129"/>
                      <a:pt x="6" y="129"/>
                    </a:cubicBezTo>
                    <a:cubicBezTo>
                      <a:pt x="3" y="129"/>
                      <a:pt x="0" y="132"/>
                      <a:pt x="0" y="135"/>
                    </a:cubicBezTo>
                    <a:cubicBezTo>
                      <a:pt x="0" y="139"/>
                      <a:pt x="3" y="142"/>
                      <a:pt x="6" y="142"/>
                    </a:cubicBezTo>
                    <a:cubicBezTo>
                      <a:pt x="100" y="142"/>
                      <a:pt x="100" y="142"/>
                      <a:pt x="100" y="142"/>
                    </a:cubicBezTo>
                    <a:lnTo>
                      <a:pt x="13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46" name="Oval 25">
                <a:extLst>
                  <a:ext uri="{FF2B5EF4-FFF2-40B4-BE49-F238E27FC236}">
                    <a16:creationId xmlns:a16="http://schemas.microsoft.com/office/drawing/2014/main" xmlns="" id="{8334EEB4-7351-475B-BFC2-60C466A717A3}"/>
                  </a:ext>
                </a:extLst>
              </p:cNvPr>
              <p:cNvSpPr>
                <a:spLocks noChangeArrowheads="1"/>
              </p:cNvSpPr>
              <p:nvPr/>
            </p:nvSpPr>
            <p:spPr bwMode="auto">
              <a:xfrm>
                <a:off x="2839" y="1746"/>
                <a:ext cx="19"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47" name="Oval 26">
                <a:extLst>
                  <a:ext uri="{FF2B5EF4-FFF2-40B4-BE49-F238E27FC236}">
                    <a16:creationId xmlns:a16="http://schemas.microsoft.com/office/drawing/2014/main" xmlns="" id="{132B12D7-9293-4858-B93C-177431B4562A}"/>
                  </a:ext>
                </a:extLst>
              </p:cNvPr>
              <p:cNvSpPr>
                <a:spLocks noChangeArrowheads="1"/>
              </p:cNvSpPr>
              <p:nvPr/>
            </p:nvSpPr>
            <p:spPr bwMode="auto">
              <a:xfrm>
                <a:off x="2871" y="1746"/>
                <a:ext cx="19"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48" name="Oval 27">
                <a:extLst>
                  <a:ext uri="{FF2B5EF4-FFF2-40B4-BE49-F238E27FC236}">
                    <a16:creationId xmlns:a16="http://schemas.microsoft.com/office/drawing/2014/main" xmlns="" id="{556B0C0D-16E8-430A-891B-2CD7062A3566}"/>
                  </a:ext>
                </a:extLst>
              </p:cNvPr>
              <p:cNvSpPr>
                <a:spLocks noChangeArrowheads="1"/>
              </p:cNvSpPr>
              <p:nvPr/>
            </p:nvSpPr>
            <p:spPr bwMode="auto">
              <a:xfrm>
                <a:off x="2809" y="1746"/>
                <a:ext cx="18"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sp>
          <p:nvSpPr>
            <p:cNvPr id="58" name="Rectangle 57">
              <a:extLst>
                <a:ext uri="{FF2B5EF4-FFF2-40B4-BE49-F238E27FC236}">
                  <a16:creationId xmlns:a16="http://schemas.microsoft.com/office/drawing/2014/main" xmlns="" id="{160CC60D-CBF8-49FD-BE07-3F0E3EC303D9}"/>
                </a:ext>
              </a:extLst>
            </p:cNvPr>
            <p:cNvSpPr/>
            <p:nvPr/>
          </p:nvSpPr>
          <p:spPr>
            <a:xfrm>
              <a:off x="6810480" y="2259257"/>
              <a:ext cx="286050" cy="286050"/>
            </a:xfrm>
            <a:prstGeom prst="rect">
              <a:avLst/>
            </a:prstGeom>
            <a:noFill/>
            <a:ln w="6350">
              <a:solidFill>
                <a:srgbClr val="00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732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Placeholder 6"/>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0" y="1525"/>
            <a:ext cx="9144000" cy="5711952"/>
          </a:xfrm>
          <a:prstGeom prst="rect">
            <a:avLst/>
          </a:prstGeom>
        </p:spPr>
      </p:pic>
      <p:sp>
        <p:nvSpPr>
          <p:cNvPr id="48" name="Rectangle 47"/>
          <p:cNvSpPr/>
          <p:nvPr/>
        </p:nvSpPr>
        <p:spPr>
          <a:xfrm>
            <a:off x="2335" y="0"/>
            <a:ext cx="9144000" cy="5715000"/>
          </a:xfrm>
          <a:prstGeom prst="rect">
            <a:avLst/>
          </a:prstGeom>
          <a:solidFill>
            <a:srgbClr val="221E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457202" y="833746"/>
            <a:ext cx="1940698" cy="1091439"/>
            <a:chOff x="457200" y="1192790"/>
            <a:chExt cx="1940698" cy="1091439"/>
          </a:xfrm>
        </p:grpSpPr>
        <p:sp>
          <p:nvSpPr>
            <p:cNvPr id="8" name="TextBox 7"/>
            <p:cNvSpPr txBox="1"/>
            <p:nvPr userDrawn="1">
              <p:custDataLst>
                <p:tags r:id="rId29"/>
              </p:custDataLst>
            </p:nvPr>
          </p:nvSpPr>
          <p:spPr>
            <a:xfrm>
              <a:off x="457200" y="1192790"/>
              <a:ext cx="1737360" cy="165815"/>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AARHUS</a:t>
              </a:r>
            </a:p>
          </p:txBody>
        </p:sp>
        <p:sp>
          <p:nvSpPr>
            <p:cNvPr id="9" name="TextBox 8"/>
            <p:cNvSpPr txBox="1"/>
            <p:nvPr userDrawn="1">
              <p:custDataLst>
                <p:tags r:id="rId30"/>
              </p:custDataLst>
            </p:nvPr>
          </p:nvSpPr>
          <p:spPr>
            <a:xfrm>
              <a:off x="457203" y="1573778"/>
              <a:ext cx="1940695" cy="710451"/>
            </a:xfrm>
            <a:prstGeom prst="rect">
              <a:avLst/>
            </a:prstGeom>
            <a:noFill/>
          </p:spPr>
          <p:txBody>
            <a:bodyPr wrap="square" lIns="0" tIns="0" rIns="0" bIns="0" rtlCol="0">
              <a:spAutoFit/>
            </a:bodyPr>
            <a:lstStyle/>
            <a:p>
              <a:pPr marR="51431" defTabSz="822710">
                <a:lnSpc>
                  <a:spcPct val="114000"/>
                </a:lnSpc>
                <a:defRPr/>
              </a:pPr>
              <a:r>
                <a:rPr lang="da-DK" sz="810" dirty="0">
                  <a:solidFill>
                    <a:prstClr val="white"/>
                  </a:solidFill>
                  <a:latin typeface="Calibri" panose="020F0502020204030204" pitchFamily="34" charset="0"/>
                  <a:ea typeface="Verdana" panose="020B0604030504040204" pitchFamily="34" charset="0"/>
                  <a:cs typeface="Verdana" panose="020B0604030504040204" pitchFamily="34" charset="0"/>
                </a:rPr>
                <a:t>HACK KAMPMANNS PLADS </a:t>
              </a:r>
              <a:r>
                <a:rPr lang="ro-RO" sz="810" dirty="0">
                  <a:solidFill>
                    <a:prstClr val="white"/>
                  </a:solidFill>
                  <a:latin typeface="Calibri" panose="020F0502020204030204" pitchFamily="34" charset="0"/>
                  <a:ea typeface="Verdana" panose="020B0604030504040204" pitchFamily="34" charset="0"/>
                  <a:cs typeface="Verdana" panose="020B0604030504040204" pitchFamily="34" charset="0"/>
                </a:rPr>
                <a:t>1-3 </a:t>
              </a:r>
              <a:endParaRPr lang="en-US" sz="810" dirty="0">
                <a:solidFill>
                  <a:prstClr val="white"/>
                </a:solidFill>
                <a:latin typeface="Calibri" panose="020F0502020204030204" pitchFamily="34" charset="0"/>
                <a:ea typeface="Verdana" panose="020B0604030504040204" pitchFamily="34" charset="0"/>
                <a:cs typeface="Verdana" panose="020B0604030504040204" pitchFamily="34" charset="0"/>
              </a:endParaRP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8000 AARHUS C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DENMARK</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+45 87 30 95 00</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AARHUS@EPINIONGLOBAL.COM</a:t>
              </a:r>
            </a:p>
          </p:txBody>
        </p:sp>
        <p:cxnSp>
          <p:nvCxnSpPr>
            <p:cNvPr id="10" name="Straight Connector 9"/>
            <p:cNvCxnSpPr/>
            <p:nvPr userDrawn="1">
              <p:custDataLst>
                <p:tags r:id="rId31"/>
              </p:custDataLst>
            </p:nvPr>
          </p:nvCxnSpPr>
          <p:spPr>
            <a:xfrm>
              <a:off x="457200"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21280" y="833746"/>
            <a:ext cx="1940698" cy="1091439"/>
            <a:chOff x="457200" y="1192790"/>
            <a:chExt cx="1940698" cy="1091439"/>
          </a:xfrm>
        </p:grpSpPr>
        <p:sp>
          <p:nvSpPr>
            <p:cNvPr id="12" name="TextBox 11"/>
            <p:cNvSpPr txBox="1"/>
            <p:nvPr userDrawn="1">
              <p:custDataLst>
                <p:tags r:id="rId26"/>
              </p:custDataLst>
            </p:nvPr>
          </p:nvSpPr>
          <p:spPr>
            <a:xfrm>
              <a:off x="457200" y="1192790"/>
              <a:ext cx="1737361" cy="156389"/>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COPENHAGEN</a:t>
              </a:r>
              <a:endParaRPr lang="en-US" sz="945" b="1" dirty="0">
                <a:solidFill>
                  <a:prstClr val="white"/>
                </a:solidFill>
                <a:latin typeface="Calibri" panose="020F0502020204030204" pitchFamily="34" charset="0"/>
                <a:ea typeface="Purista"/>
                <a:cs typeface="Times New Roman"/>
              </a:endParaRPr>
            </a:p>
          </p:txBody>
        </p:sp>
        <p:sp>
          <p:nvSpPr>
            <p:cNvPr id="13" name="TextBox 12"/>
            <p:cNvSpPr txBox="1"/>
            <p:nvPr userDrawn="1">
              <p:custDataLst>
                <p:tags r:id="rId27"/>
              </p:custDataLst>
            </p:nvPr>
          </p:nvSpPr>
          <p:spPr>
            <a:xfrm>
              <a:off x="457203" y="1573778"/>
              <a:ext cx="1940695" cy="71045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RYESGADE 3F</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2200 COPENHAGEN N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DENMARK</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+45 87 30 95 00</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COPENHAGEN@EPINIONGLOBAL.COM</a:t>
              </a:r>
            </a:p>
          </p:txBody>
        </p:sp>
        <p:cxnSp>
          <p:nvCxnSpPr>
            <p:cNvPr id="14" name="Straight Connector 13"/>
            <p:cNvCxnSpPr/>
            <p:nvPr userDrawn="1">
              <p:custDataLst>
                <p:tags r:id="rId28"/>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627784" y="2384154"/>
            <a:ext cx="1940698" cy="1091439"/>
            <a:chOff x="457200" y="1192790"/>
            <a:chExt cx="1940698" cy="1091438"/>
          </a:xfrm>
        </p:grpSpPr>
        <p:sp>
          <p:nvSpPr>
            <p:cNvPr id="16" name="TextBox 15"/>
            <p:cNvSpPr txBox="1"/>
            <p:nvPr userDrawn="1">
              <p:custDataLst>
                <p:tags r:id="rId23"/>
              </p:custDataLst>
            </p:nvPr>
          </p:nvSpPr>
          <p:spPr>
            <a:xfrm>
              <a:off x="457200" y="1192790"/>
              <a:ext cx="1737361" cy="156389"/>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OSLO</a:t>
              </a:r>
            </a:p>
          </p:txBody>
        </p:sp>
        <p:sp>
          <p:nvSpPr>
            <p:cNvPr id="17" name="TextBox 16"/>
            <p:cNvSpPr txBox="1"/>
            <p:nvPr userDrawn="1">
              <p:custDataLst>
                <p:tags r:id="rId24"/>
              </p:custDataLst>
            </p:nvPr>
          </p:nvSpPr>
          <p:spPr>
            <a:xfrm>
              <a:off x="457203" y="1573778"/>
              <a:ext cx="1940695" cy="710450"/>
            </a:xfrm>
            <a:prstGeom prst="rect">
              <a:avLst/>
            </a:prstGeom>
            <a:noFill/>
          </p:spPr>
          <p:txBody>
            <a:bodyPr wrap="square" lIns="0" tIns="0" rIns="0" bIns="0" rtlCol="0">
              <a:spAutoFit/>
            </a:bodyPr>
            <a:lstStyle/>
            <a:p>
              <a:pPr marR="51431" defTabSz="822710">
                <a:lnSpc>
                  <a:spcPct val="114000"/>
                </a:lnSpc>
                <a:defRPr/>
              </a:pPr>
              <a:r>
                <a:rPr lang="it-IT" sz="810" dirty="0">
                  <a:solidFill>
                    <a:prstClr val="white"/>
                  </a:solidFill>
                  <a:latin typeface="Calibri" panose="020F0502020204030204" pitchFamily="34" charset="0"/>
                  <a:ea typeface="Calibri"/>
                  <a:cs typeface="Times New Roman"/>
                </a:rPr>
                <a:t>BISKOP GUNNERUS GATE 2</a:t>
              </a:r>
            </a:p>
            <a:p>
              <a:pPr marR="51431" defTabSz="822710">
                <a:lnSpc>
                  <a:spcPct val="114000"/>
                </a:lnSpc>
                <a:defRPr/>
              </a:pPr>
              <a:r>
                <a:rPr lang="it-IT" sz="810" dirty="0">
                  <a:solidFill>
                    <a:prstClr val="white"/>
                  </a:solidFill>
                  <a:latin typeface="Calibri" panose="020F0502020204030204" pitchFamily="34" charset="0"/>
                  <a:ea typeface="Calibri"/>
                  <a:cs typeface="Times New Roman"/>
                </a:rPr>
                <a:t>0155 OSLO </a:t>
              </a:r>
            </a:p>
            <a:p>
              <a:pPr marR="51431" defTabSz="822710">
                <a:lnSpc>
                  <a:spcPct val="114000"/>
                </a:lnSpc>
                <a:defRPr/>
              </a:pPr>
              <a:r>
                <a:rPr lang="it-IT" sz="810" dirty="0">
                  <a:solidFill>
                    <a:prstClr val="white"/>
                  </a:solidFill>
                  <a:latin typeface="Calibri" panose="020F0502020204030204" pitchFamily="34" charset="0"/>
                  <a:ea typeface="Calibri"/>
                  <a:cs typeface="Times New Roman"/>
                </a:rPr>
                <a:t>NORWAY</a:t>
              </a:r>
            </a:p>
            <a:p>
              <a:pPr marR="51431" defTabSz="822710">
                <a:lnSpc>
                  <a:spcPct val="114000"/>
                </a:lnSpc>
                <a:defRPr/>
              </a:pPr>
              <a:r>
                <a:rPr lang="it-IT" sz="810" dirty="0">
                  <a:solidFill>
                    <a:prstClr val="white"/>
                  </a:solidFill>
                  <a:latin typeface="Calibri" panose="020F0502020204030204" pitchFamily="34" charset="0"/>
                  <a:ea typeface="Calibri"/>
                  <a:cs typeface="Times New Roman"/>
                </a:rPr>
                <a:t>T: +</a:t>
              </a:r>
              <a:r>
                <a:rPr lang="pt-BR" sz="810" dirty="0">
                  <a:solidFill>
                    <a:prstClr val="white"/>
                  </a:solidFill>
                  <a:latin typeface="Calibri" panose="020F0502020204030204" pitchFamily="34" charset="0"/>
                  <a:ea typeface="Calibri"/>
                  <a:cs typeface="Times New Roman"/>
                </a:rPr>
                <a:t>47 97 11 73 50</a:t>
              </a:r>
            </a:p>
            <a:p>
              <a:pPr marR="51431" defTabSz="822710">
                <a:lnSpc>
                  <a:spcPct val="114000"/>
                </a:lnSpc>
                <a:defRPr/>
              </a:pPr>
              <a:r>
                <a:rPr lang="it-IT" sz="810" dirty="0">
                  <a:solidFill>
                    <a:prstClr val="white"/>
                  </a:solidFill>
                  <a:latin typeface="Calibri" panose="020F0502020204030204" pitchFamily="34" charset="0"/>
                  <a:ea typeface="Calibri"/>
                  <a:cs typeface="Times New Roman"/>
                </a:rPr>
                <a:t>E: </a:t>
              </a:r>
              <a:r>
                <a:rPr lang="pt-BR" sz="810" dirty="0">
                  <a:solidFill>
                    <a:prstClr val="white"/>
                  </a:solidFill>
                  <a:latin typeface="Calibri" panose="020F0502020204030204" pitchFamily="34" charset="0"/>
                  <a:ea typeface="Calibri"/>
                  <a:cs typeface="Times New Roman"/>
                </a:rPr>
                <a:t>OSLO@EPINIONGLOBAL.COM</a:t>
              </a:r>
            </a:p>
          </p:txBody>
        </p:sp>
        <p:cxnSp>
          <p:nvCxnSpPr>
            <p:cNvPr id="18" name="Straight Connector 17"/>
            <p:cNvCxnSpPr/>
            <p:nvPr userDrawn="1">
              <p:custDataLst>
                <p:tags r:id="rId25"/>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876256" y="2384153"/>
            <a:ext cx="1737362" cy="949349"/>
            <a:chOff x="457200" y="1192790"/>
            <a:chExt cx="1737362" cy="949349"/>
          </a:xfrm>
        </p:grpSpPr>
        <p:sp>
          <p:nvSpPr>
            <p:cNvPr id="20" name="TextBox 19"/>
            <p:cNvSpPr txBox="1"/>
            <p:nvPr userDrawn="1">
              <p:custDataLst>
                <p:tags r:id="rId20"/>
              </p:custDataLst>
            </p:nvPr>
          </p:nvSpPr>
          <p:spPr>
            <a:xfrm>
              <a:off x="457200" y="1192790"/>
              <a:ext cx="1737361" cy="156389"/>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SINGAPORE</a:t>
              </a:r>
            </a:p>
          </p:txBody>
        </p:sp>
        <p:sp>
          <p:nvSpPr>
            <p:cNvPr id="21" name="TextBox 20"/>
            <p:cNvSpPr txBox="1"/>
            <p:nvPr userDrawn="1">
              <p:custDataLst>
                <p:tags r:id="rId21"/>
              </p:custDataLst>
            </p:nvPr>
          </p:nvSpPr>
          <p:spPr>
            <a:xfrm>
              <a:off x="457204" y="1573778"/>
              <a:ext cx="1737358" cy="56836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60 PAYA LEBAR ROAD</a:t>
              </a:r>
              <a:br>
                <a:rPr lang="pt-BR" sz="810" dirty="0">
                  <a:solidFill>
                    <a:prstClr val="white"/>
                  </a:solidFill>
                  <a:latin typeface="Calibri" panose="020F0502020204030204" pitchFamily="34" charset="0"/>
                  <a:ea typeface="Calibri"/>
                  <a:cs typeface="Times New Roman"/>
                </a:rPr>
              </a:br>
              <a:r>
                <a:rPr lang="pt-BR" sz="810" dirty="0">
                  <a:solidFill>
                    <a:prstClr val="white"/>
                  </a:solidFill>
                  <a:latin typeface="Calibri" panose="020F0502020204030204" pitchFamily="34" charset="0"/>
                  <a:ea typeface="Calibri"/>
                  <a:cs typeface="Times New Roman"/>
                </a:rPr>
                <a:t>#08-43 PAYA LEBAR SQUARE</a:t>
              </a:r>
              <a:br>
                <a:rPr lang="pt-BR" sz="810" dirty="0">
                  <a:solidFill>
                    <a:prstClr val="white"/>
                  </a:solidFill>
                  <a:latin typeface="Calibri" panose="020F0502020204030204" pitchFamily="34" charset="0"/>
                  <a:ea typeface="Calibri"/>
                  <a:cs typeface="Times New Roman"/>
                </a:rPr>
              </a:br>
              <a:r>
                <a:rPr lang="pt-BR" sz="810" dirty="0">
                  <a:solidFill>
                    <a:prstClr val="white"/>
                  </a:solidFill>
                  <a:latin typeface="Calibri" panose="020F0502020204030204" pitchFamily="34" charset="0"/>
                  <a:ea typeface="Calibri"/>
                  <a:cs typeface="Times New Roman"/>
                </a:rPr>
                <a:t>SINGAPORE</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CONTACT@EPINIONGLOBAL.COM</a:t>
              </a:r>
            </a:p>
          </p:txBody>
        </p:sp>
        <p:cxnSp>
          <p:nvCxnSpPr>
            <p:cNvPr id="22" name="Straight Connector 21"/>
            <p:cNvCxnSpPr/>
            <p:nvPr userDrawn="1">
              <p:custDataLst>
                <p:tags r:id="rId22"/>
              </p:custDataLst>
            </p:nvPr>
          </p:nvCxnSpPr>
          <p:spPr>
            <a:xfrm>
              <a:off x="457200"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71063" y="3866606"/>
            <a:ext cx="1940698" cy="1091439"/>
            <a:chOff x="457200" y="1192790"/>
            <a:chExt cx="1940698" cy="1091439"/>
          </a:xfrm>
        </p:grpSpPr>
        <p:sp>
          <p:nvSpPr>
            <p:cNvPr id="24" name="TextBox 23"/>
            <p:cNvSpPr txBox="1"/>
            <p:nvPr userDrawn="1">
              <p:custDataLst>
                <p:tags r:id="rId17"/>
              </p:custDataLst>
            </p:nvPr>
          </p:nvSpPr>
          <p:spPr>
            <a:xfrm>
              <a:off x="457200" y="1192790"/>
              <a:ext cx="1737361" cy="165815"/>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STAVANGER</a:t>
              </a:r>
            </a:p>
          </p:txBody>
        </p:sp>
        <p:sp>
          <p:nvSpPr>
            <p:cNvPr id="25" name="TextBox 24"/>
            <p:cNvSpPr txBox="1"/>
            <p:nvPr userDrawn="1">
              <p:custDataLst>
                <p:tags r:id="rId18"/>
              </p:custDataLst>
            </p:nvPr>
          </p:nvSpPr>
          <p:spPr>
            <a:xfrm>
              <a:off x="457203" y="1573778"/>
              <a:ext cx="1940695" cy="71045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KLUBBGATEN 4</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4006 STAVANGER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NORWAY</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+47 90 17 18 99</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STAVANGER@EPINIONGLOBAL.COM</a:t>
              </a:r>
            </a:p>
          </p:txBody>
        </p:sp>
        <p:cxnSp>
          <p:nvCxnSpPr>
            <p:cNvPr id="26" name="Straight Connector 25"/>
            <p:cNvCxnSpPr/>
            <p:nvPr userDrawn="1">
              <p:custDataLst>
                <p:tags r:id="rId19"/>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4788025" y="2384152"/>
            <a:ext cx="1737362" cy="1091439"/>
            <a:chOff x="457200" y="1192790"/>
            <a:chExt cx="1737362" cy="1091439"/>
          </a:xfrm>
        </p:grpSpPr>
        <p:sp>
          <p:nvSpPr>
            <p:cNvPr id="28" name="TextBox 27"/>
            <p:cNvSpPr txBox="1"/>
            <p:nvPr userDrawn="1">
              <p:custDataLst>
                <p:tags r:id="rId14"/>
              </p:custDataLst>
            </p:nvPr>
          </p:nvSpPr>
          <p:spPr>
            <a:xfrm>
              <a:off x="457200" y="1192790"/>
              <a:ext cx="1737361" cy="156389"/>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SAIGON</a:t>
              </a:r>
            </a:p>
          </p:txBody>
        </p:sp>
        <p:sp>
          <p:nvSpPr>
            <p:cNvPr id="29" name="TextBox 28"/>
            <p:cNvSpPr txBox="1"/>
            <p:nvPr userDrawn="1">
              <p:custDataLst>
                <p:tags r:id="rId15"/>
              </p:custDataLst>
            </p:nvPr>
          </p:nvSpPr>
          <p:spPr>
            <a:xfrm>
              <a:off x="457203" y="1573778"/>
              <a:ext cx="1737359" cy="71045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11TH FL, DINH LE BUILDING,</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1 DINH LE, DIST. 4, HCMC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VIETNAM</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+84 8 38 26 89 89</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HCMC@EPINIONGLOBAL.COM</a:t>
              </a:r>
            </a:p>
          </p:txBody>
        </p:sp>
        <p:cxnSp>
          <p:nvCxnSpPr>
            <p:cNvPr id="30" name="Straight Connector 29"/>
            <p:cNvCxnSpPr/>
            <p:nvPr userDrawn="1">
              <p:custDataLst>
                <p:tags r:id="rId16"/>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p:cNvSpPr txBox="1"/>
          <p:nvPr>
            <p:custDataLst>
              <p:tags r:id="rId1"/>
            </p:custDataLst>
          </p:nvPr>
        </p:nvSpPr>
        <p:spPr>
          <a:xfrm>
            <a:off x="6479666" y="4930876"/>
            <a:ext cx="2664334" cy="376513"/>
          </a:xfrm>
          <a:prstGeom prst="rect">
            <a:avLst/>
          </a:prstGeom>
          <a:solidFill>
            <a:srgbClr val="E3303D"/>
          </a:solidFill>
        </p:spPr>
        <p:txBody>
          <a:bodyPr wrap="square" lIns="45720" tIns="45720" rIns="45720" bIns="45720" rtlCol="0" anchor="ctr">
            <a:spAutoFit/>
          </a:bodyPr>
          <a:lstStyle/>
          <a:p>
            <a:pPr algn="ctr" defTabSz="728607">
              <a:lnSpc>
                <a:spcPct val="114000"/>
              </a:lnSpc>
              <a:spcBef>
                <a:spcPts val="180"/>
              </a:spcBef>
              <a:spcAft>
                <a:spcPts val="180"/>
              </a:spcAft>
            </a:pPr>
            <a:r>
              <a:rPr lang="en-US" sz="1620" b="1" dirty="0">
                <a:solidFill>
                  <a:prstClr val="white"/>
                </a:solidFill>
                <a:latin typeface="Calibri" panose="020F0502020204030204" pitchFamily="34" charset="0"/>
              </a:rPr>
              <a:t>WWW.EPINIONGLOBAL.COM</a:t>
            </a:r>
            <a:r>
              <a:rPr lang="vi-VN" sz="1620" b="1" dirty="0">
                <a:solidFill>
                  <a:prstClr val="white"/>
                </a:solidFill>
                <a:latin typeface="Calibri" panose="020F0502020204030204" pitchFamily="34" charset="0"/>
              </a:rPr>
              <a:t> </a:t>
            </a:r>
            <a:endParaRPr lang="en-US" sz="1620" b="1" dirty="0">
              <a:solidFill>
                <a:prstClr val="white"/>
              </a:solidFill>
              <a:latin typeface="Calibri" panose="020F0502020204030204" pitchFamily="34" charset="0"/>
            </a:endParaRPr>
          </a:p>
        </p:txBody>
      </p:sp>
      <p:grpSp>
        <p:nvGrpSpPr>
          <p:cNvPr id="32" name="Group 60"/>
          <p:cNvGrpSpPr/>
          <p:nvPr/>
        </p:nvGrpSpPr>
        <p:grpSpPr>
          <a:xfrm>
            <a:off x="4786689" y="833906"/>
            <a:ext cx="1945553" cy="1091439"/>
            <a:chOff x="456041" y="1192790"/>
            <a:chExt cx="1738521" cy="1091439"/>
          </a:xfrm>
        </p:grpSpPr>
        <p:sp>
          <p:nvSpPr>
            <p:cNvPr id="33" name="TextBox 61"/>
            <p:cNvSpPr txBox="1"/>
            <p:nvPr userDrawn="1">
              <p:custDataLst>
                <p:tags r:id="rId11"/>
              </p:custDataLst>
            </p:nvPr>
          </p:nvSpPr>
          <p:spPr>
            <a:xfrm>
              <a:off x="457201" y="1192790"/>
              <a:ext cx="1737361" cy="165815"/>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HAMBURG</a:t>
              </a:r>
            </a:p>
          </p:txBody>
        </p:sp>
        <p:sp>
          <p:nvSpPr>
            <p:cNvPr id="34" name="TextBox 62"/>
            <p:cNvSpPr txBox="1"/>
            <p:nvPr userDrawn="1">
              <p:custDataLst>
                <p:tags r:id="rId12"/>
              </p:custDataLst>
            </p:nvPr>
          </p:nvSpPr>
          <p:spPr>
            <a:xfrm>
              <a:off x="457203" y="1573778"/>
              <a:ext cx="1737359" cy="71045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ERICUSSPITZE 4</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20457 HAMBURG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GERMANY</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a:t>
              </a:r>
              <a:r>
                <a:rPr lang="da-DK" sz="810" dirty="0">
                  <a:solidFill>
                    <a:prstClr val="white"/>
                  </a:solidFill>
                  <a:latin typeface="Calibri" panose="020F0502020204030204" pitchFamily="34" charset="0"/>
                  <a:ea typeface="Calibri"/>
                  <a:cs typeface="Times New Roman"/>
                </a:rPr>
                <a:t>+43 (0)699 13180416</a:t>
              </a:r>
              <a:br>
                <a:rPr lang="da-DK" sz="810" dirty="0">
                  <a:solidFill>
                    <a:prstClr val="white"/>
                  </a:solidFill>
                  <a:latin typeface="Calibri" panose="020F0502020204030204" pitchFamily="34" charset="0"/>
                  <a:ea typeface="Calibri"/>
                  <a:cs typeface="Times New Roman"/>
                </a:rPr>
              </a:br>
              <a:r>
                <a:rPr lang="pt-BR" sz="810" dirty="0">
                  <a:solidFill>
                    <a:prstClr val="white"/>
                  </a:solidFill>
                  <a:latin typeface="Calibri" panose="020F0502020204030204" pitchFamily="34" charset="0"/>
                  <a:ea typeface="Calibri"/>
                  <a:cs typeface="Times New Roman"/>
                </a:rPr>
                <a:t>E: HAMBURG@EPINIONGLOBAL.COM</a:t>
              </a:r>
            </a:p>
          </p:txBody>
        </p:sp>
        <p:cxnSp>
          <p:nvCxnSpPr>
            <p:cNvPr id="35" name="Straight Connector 63"/>
            <p:cNvCxnSpPr/>
            <p:nvPr userDrawn="1">
              <p:custDataLst>
                <p:tags r:id="rId13"/>
              </p:custDataLst>
            </p:nvPr>
          </p:nvCxnSpPr>
          <p:spPr>
            <a:xfrm>
              <a:off x="456041" y="1480709"/>
              <a:ext cx="151282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50"/>
          <p:cNvGrpSpPr/>
          <p:nvPr/>
        </p:nvGrpSpPr>
        <p:grpSpPr>
          <a:xfrm>
            <a:off x="6885410" y="842271"/>
            <a:ext cx="2304235" cy="1091439"/>
            <a:chOff x="457200" y="1192790"/>
            <a:chExt cx="2036614" cy="1091439"/>
          </a:xfrm>
        </p:grpSpPr>
        <p:sp>
          <p:nvSpPr>
            <p:cNvPr id="37" name="TextBox 51"/>
            <p:cNvSpPr txBox="1"/>
            <p:nvPr userDrawn="1">
              <p:custDataLst>
                <p:tags r:id="rId8"/>
              </p:custDataLst>
            </p:nvPr>
          </p:nvSpPr>
          <p:spPr>
            <a:xfrm>
              <a:off x="457200" y="1192790"/>
              <a:ext cx="1737361" cy="165815"/>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LONDON</a:t>
              </a:r>
            </a:p>
          </p:txBody>
        </p:sp>
        <p:sp>
          <p:nvSpPr>
            <p:cNvPr id="38" name="TextBox 52"/>
            <p:cNvSpPr txBox="1"/>
            <p:nvPr userDrawn="1">
              <p:custDataLst>
                <p:tags r:id="rId9"/>
              </p:custDataLst>
            </p:nvPr>
          </p:nvSpPr>
          <p:spPr>
            <a:xfrm>
              <a:off x="457203" y="1573778"/>
              <a:ext cx="2036611" cy="710451"/>
            </a:xfrm>
            <a:prstGeom prst="rect">
              <a:avLst/>
            </a:prstGeom>
            <a:noFill/>
          </p:spPr>
          <p:txBody>
            <a:bodyPr wrap="square" lIns="0" tIns="0" rIns="0" bIns="0" rtlCol="0">
              <a:spAutoFit/>
            </a:bodyPr>
            <a:lstStyle/>
            <a:p>
              <a:pPr marR="51431" defTabSz="822710">
                <a:lnSpc>
                  <a:spcPct val="114000"/>
                </a:lnSpc>
                <a:defRPr/>
              </a:pPr>
              <a:r>
                <a:rPr lang="en-US" sz="810" dirty="0">
                  <a:solidFill>
                    <a:prstClr val="white"/>
                  </a:solidFill>
                  <a:latin typeface="Calibri" panose="020F0502020204030204" pitchFamily="34" charset="0"/>
                  <a:ea typeface="Calibri"/>
                  <a:cs typeface="Times New Roman"/>
                </a:rPr>
                <a:t>D’ALBIAC HOUSE (ROOM 1015-1017)</a:t>
              </a:r>
              <a:br>
                <a:rPr lang="en-US" sz="810" dirty="0">
                  <a:solidFill>
                    <a:prstClr val="white"/>
                  </a:solidFill>
                  <a:latin typeface="Calibri" panose="020F0502020204030204" pitchFamily="34" charset="0"/>
                  <a:ea typeface="Calibri"/>
                  <a:cs typeface="Times New Roman"/>
                </a:rPr>
              </a:br>
              <a:r>
                <a:rPr lang="en-US" sz="810" dirty="0">
                  <a:solidFill>
                    <a:prstClr val="white"/>
                  </a:solidFill>
                  <a:latin typeface="Calibri" panose="020F0502020204030204" pitchFamily="34" charset="0"/>
                  <a:ea typeface="Calibri"/>
                  <a:cs typeface="Times New Roman"/>
                </a:rPr>
                <a:t>CROMER ROAD, HEATHROW CENTRAL AREA</a:t>
              </a:r>
              <a:br>
                <a:rPr lang="en-US" sz="810" dirty="0">
                  <a:solidFill>
                    <a:prstClr val="white"/>
                  </a:solidFill>
                  <a:latin typeface="Calibri" panose="020F0502020204030204" pitchFamily="34" charset="0"/>
                  <a:ea typeface="Calibri"/>
                  <a:cs typeface="Times New Roman"/>
                </a:rPr>
              </a:br>
              <a:r>
                <a:rPr lang="en-US" sz="810" dirty="0">
                  <a:solidFill>
                    <a:prstClr val="white"/>
                  </a:solidFill>
                  <a:latin typeface="Calibri" panose="020F0502020204030204" pitchFamily="34" charset="0"/>
                  <a:ea typeface="Calibri"/>
                  <a:cs typeface="Times New Roman"/>
                </a:rPr>
                <a:t>HOUNSLOW, TW6 1SD</a:t>
              </a:r>
              <a:br>
                <a:rPr lang="en-US" sz="810" dirty="0">
                  <a:solidFill>
                    <a:prstClr val="white"/>
                  </a:solidFill>
                  <a:latin typeface="Calibri" panose="020F0502020204030204" pitchFamily="34" charset="0"/>
                  <a:ea typeface="Calibri"/>
                  <a:cs typeface="Times New Roman"/>
                </a:rPr>
              </a:br>
              <a:r>
                <a:rPr lang="en-US" sz="810" dirty="0">
                  <a:solidFill>
                    <a:prstClr val="white"/>
                  </a:solidFill>
                  <a:latin typeface="Calibri" panose="020F0502020204030204" pitchFamily="34" charset="0"/>
                  <a:ea typeface="Calibri"/>
                  <a:cs typeface="Times New Roman"/>
                </a:rPr>
                <a:t>T: +44 (0) 7970 020793</a:t>
              </a:r>
              <a:br>
                <a:rPr lang="en-US" sz="810" dirty="0">
                  <a:solidFill>
                    <a:prstClr val="white"/>
                  </a:solidFill>
                  <a:latin typeface="Calibri" panose="020F0502020204030204" pitchFamily="34" charset="0"/>
                  <a:ea typeface="Calibri"/>
                  <a:cs typeface="Times New Roman"/>
                </a:rPr>
              </a:br>
              <a:r>
                <a:rPr lang="en-US" sz="810" dirty="0">
                  <a:solidFill>
                    <a:prstClr val="white"/>
                  </a:solidFill>
                  <a:latin typeface="Calibri" panose="020F0502020204030204" pitchFamily="34" charset="0"/>
                  <a:ea typeface="Calibri"/>
                  <a:cs typeface="Times New Roman"/>
                </a:rPr>
                <a:t>E: LONDON@EPINIONGLOBAL.COM</a:t>
              </a:r>
              <a:endParaRPr lang="pt-BR" sz="810" dirty="0">
                <a:solidFill>
                  <a:prstClr val="white"/>
                </a:solidFill>
                <a:latin typeface="Calibri" panose="020F0502020204030204" pitchFamily="34" charset="0"/>
                <a:ea typeface="Calibri"/>
                <a:cs typeface="Times New Roman"/>
              </a:endParaRPr>
            </a:p>
          </p:txBody>
        </p:sp>
        <p:cxnSp>
          <p:nvCxnSpPr>
            <p:cNvPr id="39" name="Straight Connector 53"/>
            <p:cNvCxnSpPr/>
            <p:nvPr userDrawn="1">
              <p:custDataLst>
                <p:tags r:id="rId10"/>
              </p:custDataLst>
            </p:nvPr>
          </p:nvCxnSpPr>
          <p:spPr>
            <a:xfrm>
              <a:off x="457230" y="1472344"/>
              <a:ext cx="1527459"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50"/>
          <p:cNvGrpSpPr/>
          <p:nvPr/>
        </p:nvGrpSpPr>
        <p:grpSpPr>
          <a:xfrm>
            <a:off x="471063" y="2384152"/>
            <a:ext cx="1940698" cy="949349"/>
            <a:chOff x="457200" y="1192790"/>
            <a:chExt cx="1940698" cy="949349"/>
          </a:xfrm>
        </p:grpSpPr>
        <p:sp>
          <p:nvSpPr>
            <p:cNvPr id="41" name="TextBox 51"/>
            <p:cNvSpPr txBox="1"/>
            <p:nvPr userDrawn="1">
              <p:custDataLst>
                <p:tags r:id="rId5"/>
              </p:custDataLst>
            </p:nvPr>
          </p:nvSpPr>
          <p:spPr>
            <a:xfrm>
              <a:off x="457200" y="1192790"/>
              <a:ext cx="1737361" cy="156389"/>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MALMÖ</a:t>
              </a:r>
            </a:p>
          </p:txBody>
        </p:sp>
        <p:sp>
          <p:nvSpPr>
            <p:cNvPr id="42" name="TextBox 52"/>
            <p:cNvSpPr txBox="1"/>
            <p:nvPr userDrawn="1">
              <p:custDataLst>
                <p:tags r:id="rId6"/>
              </p:custDataLst>
            </p:nvPr>
          </p:nvSpPr>
          <p:spPr>
            <a:xfrm>
              <a:off x="457203" y="1573778"/>
              <a:ext cx="1940695" cy="56836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ADELGATAN 5</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21122 MALMÖ </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SWEDEN</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E: CONTACT@EPINIONGLOBAL.COM</a:t>
              </a:r>
            </a:p>
          </p:txBody>
        </p:sp>
        <p:cxnSp>
          <p:nvCxnSpPr>
            <p:cNvPr id="43" name="Straight Connector 53"/>
            <p:cNvCxnSpPr/>
            <p:nvPr userDrawn="1">
              <p:custDataLst>
                <p:tags r:id="rId7"/>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1"/>
          <p:cNvGrpSpPr/>
          <p:nvPr/>
        </p:nvGrpSpPr>
        <p:grpSpPr>
          <a:xfrm>
            <a:off x="2627787" y="3866607"/>
            <a:ext cx="1940698" cy="1091439"/>
            <a:chOff x="457200" y="1192790"/>
            <a:chExt cx="1940698" cy="1091439"/>
          </a:xfrm>
        </p:grpSpPr>
        <p:sp>
          <p:nvSpPr>
            <p:cNvPr id="45" name="TextBox 42"/>
            <p:cNvSpPr txBox="1"/>
            <p:nvPr userDrawn="1">
              <p:custDataLst>
                <p:tags r:id="rId2"/>
              </p:custDataLst>
            </p:nvPr>
          </p:nvSpPr>
          <p:spPr>
            <a:xfrm>
              <a:off x="457200" y="1192790"/>
              <a:ext cx="1737361" cy="165815"/>
            </a:xfrm>
            <a:prstGeom prst="rect">
              <a:avLst/>
            </a:prstGeom>
            <a:noFill/>
          </p:spPr>
          <p:txBody>
            <a:bodyPr wrap="square" lIns="0" tIns="0" rIns="0" bIns="0" rtlCol="0">
              <a:spAutoFit/>
            </a:bodyPr>
            <a:lstStyle/>
            <a:p>
              <a:pPr defTabSz="822710">
                <a:lnSpc>
                  <a:spcPct val="114000"/>
                </a:lnSpc>
                <a:spcBef>
                  <a:spcPts val="180"/>
                </a:spcBef>
                <a:spcAft>
                  <a:spcPts val="180"/>
                </a:spcAft>
                <a:defRPr/>
              </a:pPr>
              <a:r>
                <a:rPr lang="da-DK" sz="945" b="1" dirty="0">
                  <a:solidFill>
                    <a:prstClr val="white"/>
                  </a:solidFill>
                  <a:latin typeface="Calibri" panose="020F0502020204030204" pitchFamily="34" charset="0"/>
                  <a:ea typeface="Calibri"/>
                  <a:cs typeface="Times New Roman"/>
                </a:rPr>
                <a:t>EPINION VIENNA</a:t>
              </a:r>
            </a:p>
          </p:txBody>
        </p:sp>
        <p:sp>
          <p:nvSpPr>
            <p:cNvPr id="46" name="TextBox 43"/>
            <p:cNvSpPr txBox="1"/>
            <p:nvPr userDrawn="1">
              <p:custDataLst>
                <p:tags r:id="rId3"/>
              </p:custDataLst>
            </p:nvPr>
          </p:nvSpPr>
          <p:spPr>
            <a:xfrm>
              <a:off x="457203" y="1573778"/>
              <a:ext cx="1940695" cy="710451"/>
            </a:xfrm>
            <a:prstGeom prst="rect">
              <a:avLst/>
            </a:prstGeom>
            <a:noFill/>
          </p:spPr>
          <p:txBody>
            <a:bodyPr wrap="square" lIns="0" tIns="0" rIns="0" bIns="0" rtlCol="0">
              <a:spAutoFit/>
            </a:bodyPr>
            <a:lstStyle/>
            <a:p>
              <a:pPr marR="51431" defTabSz="822710">
                <a:lnSpc>
                  <a:spcPct val="114000"/>
                </a:lnSpc>
                <a:defRPr/>
              </a:pPr>
              <a:r>
                <a:rPr lang="pt-BR" sz="810" dirty="0">
                  <a:solidFill>
                    <a:prstClr val="white"/>
                  </a:solidFill>
                  <a:latin typeface="Calibri" panose="020F0502020204030204" pitchFamily="34" charset="0"/>
                  <a:ea typeface="Calibri"/>
                  <a:cs typeface="Times New Roman"/>
                </a:rPr>
                <a:t>HAINBURGERSTRASSE 20/7</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1030 VIENNA</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AUSTRIA</a:t>
              </a:r>
            </a:p>
            <a:p>
              <a:pPr marR="51431" defTabSz="822710">
                <a:lnSpc>
                  <a:spcPct val="114000"/>
                </a:lnSpc>
                <a:defRPr/>
              </a:pPr>
              <a:r>
                <a:rPr lang="pt-BR" sz="810" dirty="0">
                  <a:solidFill>
                    <a:prstClr val="white"/>
                  </a:solidFill>
                  <a:latin typeface="Calibri" panose="020F0502020204030204" pitchFamily="34" charset="0"/>
                  <a:ea typeface="Calibri"/>
                  <a:cs typeface="Times New Roman"/>
                </a:rPr>
                <a:t>T: </a:t>
              </a:r>
              <a:r>
                <a:rPr lang="da-DK" sz="810" dirty="0">
                  <a:solidFill>
                    <a:prstClr val="white"/>
                  </a:solidFill>
                  <a:latin typeface="Calibri" panose="020F0502020204030204" pitchFamily="34" charset="0"/>
                  <a:ea typeface="Calibri"/>
                  <a:cs typeface="Times New Roman"/>
                </a:rPr>
                <a:t>+43 (0)699 13180416 </a:t>
              </a:r>
              <a:br>
                <a:rPr lang="da-DK" sz="810" dirty="0">
                  <a:solidFill>
                    <a:prstClr val="white"/>
                  </a:solidFill>
                  <a:latin typeface="Calibri" panose="020F0502020204030204" pitchFamily="34" charset="0"/>
                  <a:ea typeface="Calibri"/>
                  <a:cs typeface="Times New Roman"/>
                </a:rPr>
              </a:br>
              <a:r>
                <a:rPr lang="pt-BR" sz="810" dirty="0">
                  <a:solidFill>
                    <a:prstClr val="white"/>
                  </a:solidFill>
                  <a:latin typeface="Calibri" panose="020F0502020204030204" pitchFamily="34" charset="0"/>
                  <a:ea typeface="Calibri"/>
                  <a:cs typeface="Times New Roman"/>
                </a:rPr>
                <a:t>E: VIENNA@EPINIONGLOBAL.COM</a:t>
              </a:r>
            </a:p>
          </p:txBody>
        </p:sp>
        <p:cxnSp>
          <p:nvCxnSpPr>
            <p:cNvPr id="47" name="Straight Connector 44"/>
            <p:cNvCxnSpPr/>
            <p:nvPr userDrawn="1">
              <p:custDataLst>
                <p:tags r:id="rId4"/>
              </p:custDataLst>
            </p:nvPr>
          </p:nvCxnSpPr>
          <p:spPr>
            <a:xfrm>
              <a:off x="457201" y="1483675"/>
              <a:ext cx="169164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50" name="Picture 9"/>
          <p:cNvPicPr>
            <a:picLocks noChangeAspect="1"/>
          </p:cNvPicPr>
          <p:nvPr/>
        </p:nvPicPr>
        <p:blipFill>
          <a:blip r:embed="rId34" cstate="screen">
            <a:extLst>
              <a:ext uri="{BEBA8EAE-BF5A-486C-A8C5-ECC9F3942E4B}">
                <a14:imgProps xmlns:a14="http://schemas.microsoft.com/office/drawing/2010/main">
                  <a14:imgLayer r:embed="rId3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a:extLst>
              <a:ext uri="{FF2B5EF4-FFF2-40B4-BE49-F238E27FC236}">
                <a16:creationId xmlns:a16="http://schemas.microsoft.com/office/drawing/2014/main" xmlns="" id="{1319779A-0984-4E5A-B6C5-6584ACF83CBF}"/>
              </a:ext>
            </a:extLst>
          </p:cNvPr>
          <p:cNvPicPr>
            <a:picLocks noChangeAspect="1"/>
          </p:cNvPicPr>
          <p:nvPr/>
        </p:nvPicPr>
        <p:blipFill>
          <a:blip r:embed="rId36">
            <a:lum bright="100000"/>
          </a:blip>
          <a:stretch>
            <a:fillRect/>
          </a:stretch>
        </p:blipFill>
        <p:spPr>
          <a:xfrm>
            <a:off x="6834402" y="146738"/>
            <a:ext cx="1051173" cy="180000"/>
          </a:xfrm>
          <a:prstGeom prst="rect">
            <a:avLst/>
          </a:prstGeom>
        </p:spPr>
      </p:pic>
    </p:spTree>
    <p:extLst>
      <p:ext uri="{BB962C8B-B14F-4D97-AF65-F5344CB8AC3E}">
        <p14:creationId xmlns:p14="http://schemas.microsoft.com/office/powerpoint/2010/main" val="100695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348716C-DD15-404F-9047-6F53E0E9CD7E}"/>
              </a:ext>
            </a:extLst>
          </p:cNvPr>
          <p:cNvPicPr>
            <a:picLocks noChangeAspect="1"/>
          </p:cNvPicPr>
          <p:nvPr/>
        </p:nvPicPr>
        <p:blipFill rotWithShape="1">
          <a:blip r:embed="rId2"/>
          <a:srcRect l="26103" t="942" r="26103" b="942"/>
          <a:stretch/>
        </p:blipFill>
        <p:spPr>
          <a:xfrm>
            <a:off x="0" y="0"/>
            <a:ext cx="4175750" cy="5715000"/>
          </a:xfrm>
          <a:prstGeom prst="rect">
            <a:avLst/>
          </a:prstGeom>
        </p:spPr>
      </p:pic>
      <p:sp>
        <p:nvSpPr>
          <p:cNvPr id="9" name="Rectangle 8">
            <a:extLst>
              <a:ext uri="{FF2B5EF4-FFF2-40B4-BE49-F238E27FC236}">
                <a16:creationId xmlns:a16="http://schemas.microsoft.com/office/drawing/2014/main" xmlns="" id="{7E83215B-9616-4C13-BC91-F10B1E5DB10D}"/>
              </a:ext>
            </a:extLst>
          </p:cNvPr>
          <p:cNvSpPr/>
          <p:nvPr/>
        </p:nvSpPr>
        <p:spPr>
          <a:xfrm>
            <a:off x="0" y="0"/>
            <a:ext cx="4175750" cy="5715000"/>
          </a:xfrm>
          <a:prstGeom prst="rect">
            <a:avLst/>
          </a:prstGeom>
          <a:solidFill>
            <a:srgbClr val="15354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0" y="576072"/>
            <a:ext cx="4031496" cy="603504"/>
          </a:xfrm>
        </p:spPr>
        <p:txBody>
          <a:bodyPr/>
          <a:lstStyle/>
          <a:p>
            <a:r>
              <a:rPr lang="da-DK" dirty="0"/>
              <a:t>Indledning OG LÆSEVEJLEDNING</a:t>
            </a:r>
          </a:p>
        </p:txBody>
      </p:sp>
      <p:sp>
        <p:nvSpPr>
          <p:cNvPr id="6" name="Slide Number Placeholder 5"/>
          <p:cNvSpPr>
            <a:spLocks noGrp="1"/>
          </p:cNvSpPr>
          <p:nvPr>
            <p:ph type="sldNum" sz="quarter" idx="11"/>
          </p:nvPr>
        </p:nvSpPr>
        <p:spPr/>
        <p:txBody>
          <a:bodyPr/>
          <a:lstStyle/>
          <a:p>
            <a:pPr lvl="0"/>
            <a:r>
              <a:rPr lang="en-US" noProof="0" dirty="0"/>
              <a:t> </a:t>
            </a:r>
            <a:fld id="{DE0CD65C-5600-3243-B8FF-DA4DAD8CA31A}" type="slidenum">
              <a:rPr lang="en-US" noProof="0" smtClean="0"/>
              <a:pPr lvl="0"/>
              <a:t>2</a:t>
            </a:fld>
            <a:endParaRPr lang="en-US" noProof="0" dirty="0"/>
          </a:p>
        </p:txBody>
      </p:sp>
      <p:sp>
        <p:nvSpPr>
          <p:cNvPr id="11" name="Content Placeholder 10"/>
          <p:cNvSpPr>
            <a:spLocks noGrp="1"/>
          </p:cNvSpPr>
          <p:nvPr>
            <p:ph sz="quarter" idx="13"/>
          </p:nvPr>
        </p:nvSpPr>
        <p:spPr>
          <a:xfrm>
            <a:off x="4572000" y="1351787"/>
            <a:ext cx="4031496" cy="3659125"/>
          </a:xfrm>
        </p:spPr>
        <p:txBody>
          <a:bodyPr/>
          <a:lstStyle/>
          <a:p>
            <a:pPr>
              <a:buClr>
                <a:srgbClr val="028C8F"/>
              </a:buClr>
              <a:buFont typeface="Wingdings" panose="05000000000000000000" pitchFamily="2" charset="2"/>
              <a:buChar char="§"/>
            </a:pPr>
            <a:r>
              <a:rPr lang="da-DK" dirty="0"/>
              <a:t>Dette inspirationskatalog er udarbejdet af CeFU og Epinion for Undervisningsministeriet i forbindelse med, at Kombineret Ungdomsuddannelse (KUU) pr. 1. august 2019 vil blive nedlagt. Samtidig oprettes en ny uddannelse, kaldet Forberedende Grunduddannelse (FGU). Slutevalueringen af KUU tager således form af et katalog af inspirerende erfareringer for den kommende FGU. </a:t>
            </a:r>
          </a:p>
          <a:p>
            <a:pPr>
              <a:buClr>
                <a:srgbClr val="028C8F"/>
              </a:buClr>
              <a:buFont typeface="Wingdings" panose="05000000000000000000" pitchFamily="2" charset="2"/>
              <a:buChar char="§"/>
            </a:pPr>
            <a:r>
              <a:rPr lang="da-DK" dirty="0"/>
              <a:t>Det er dermed i høj grad de gode erfaringer fra KUU, der danner grundlag for inspirationskataloget samt opmærksomhedspunkter, som kan være værd at tænke ind i undervisningen på den kommende FGU. Kataloget indeholder både overordnede tilgange til undervisningen og mere konkrete værktøjer, der kan være brugbare i undervisningen i FGU. Til sidst i kataloget findes desuden organisatorisk inspiration, som er tiltænkt ledere på FGU. </a:t>
            </a:r>
          </a:p>
          <a:p>
            <a:pPr>
              <a:buClr>
                <a:srgbClr val="028C8F"/>
              </a:buClr>
              <a:buFont typeface="Wingdings" panose="05000000000000000000" pitchFamily="2" charset="2"/>
              <a:buChar char="§"/>
            </a:pPr>
            <a:r>
              <a:rPr lang="da-DK" dirty="0"/>
              <a:t>Kataloget er struktureret i tre kapitler, hvor første kapitel ganske kort vil gennemgå de overordnede resultater fra evalueringen af KUU. Andet kapitel indeholder de konkrete inspirationer, metoder og værktøjer, som kan være relevante for fagpersoner tilknyttet FGU fordelt under 11 temaer. Det tredje og sidste kapitel beskriver de metoder, som er blevet benyttet i udarbejdelsen af kataloget. </a:t>
            </a:r>
            <a:endParaRPr lang="en-US" dirty="0"/>
          </a:p>
        </p:txBody>
      </p:sp>
      <p:sp>
        <p:nvSpPr>
          <p:cNvPr id="7" name="Text Placeholder 6">
            <a:extLst>
              <a:ext uri="{FF2B5EF4-FFF2-40B4-BE49-F238E27FC236}">
                <a16:creationId xmlns:a16="http://schemas.microsoft.com/office/drawing/2014/main" xmlns="" id="{04D28896-1F8A-4C77-A306-AA7F0578C83C}"/>
              </a:ext>
            </a:extLst>
          </p:cNvPr>
          <p:cNvSpPr>
            <a:spLocks noGrp="1"/>
          </p:cNvSpPr>
          <p:nvPr>
            <p:ph type="body" sz="quarter" idx="14"/>
          </p:nvPr>
        </p:nvSpPr>
        <p:spPr>
          <a:xfrm>
            <a:off x="4572000" y="914400"/>
            <a:ext cx="4031496" cy="265176"/>
          </a:xfrm>
        </p:spPr>
        <p:txBody>
          <a:bodyPr/>
          <a:lstStyle/>
          <a:p>
            <a:endParaRPr lang="en-US" dirty="0"/>
          </a:p>
        </p:txBody>
      </p:sp>
      <p:graphicFrame>
        <p:nvGraphicFramePr>
          <p:cNvPr id="15" name="Table 14">
            <a:extLst>
              <a:ext uri="{FF2B5EF4-FFF2-40B4-BE49-F238E27FC236}">
                <a16:creationId xmlns:a16="http://schemas.microsoft.com/office/drawing/2014/main" xmlns="" id="{1C8C4E9D-E775-4209-A262-538E2EFC98FF}"/>
              </a:ext>
            </a:extLst>
          </p:cNvPr>
          <p:cNvGraphicFramePr>
            <a:graphicFrameLocks noGrp="1"/>
          </p:cNvGraphicFramePr>
          <p:nvPr>
            <p:extLst>
              <p:ext uri="{D42A27DB-BD31-4B8C-83A1-F6EECF244321}">
                <p14:modId xmlns:p14="http://schemas.microsoft.com/office/powerpoint/2010/main" val="926803735"/>
              </p:ext>
            </p:extLst>
          </p:nvPr>
        </p:nvGraphicFramePr>
        <p:xfrm>
          <a:off x="551138" y="654008"/>
          <a:ext cx="3096000" cy="4448866"/>
        </p:xfrm>
        <a:graphic>
          <a:graphicData uri="http://schemas.openxmlformats.org/drawingml/2006/table">
            <a:tbl>
              <a:tblPr firstRow="1" bandRow="1">
                <a:tableStyleId>{5940675A-B579-460E-94D1-54222C63F5DA}</a:tableStyleId>
              </a:tblPr>
              <a:tblGrid>
                <a:gridCol w="1797050">
                  <a:extLst>
                    <a:ext uri="{9D8B030D-6E8A-4147-A177-3AD203B41FA5}">
                      <a16:colId xmlns:a16="http://schemas.microsoft.com/office/drawing/2014/main" xmlns="" val="2046295617"/>
                    </a:ext>
                  </a:extLst>
                </a:gridCol>
                <a:gridCol w="1038192">
                  <a:extLst>
                    <a:ext uri="{9D8B030D-6E8A-4147-A177-3AD203B41FA5}">
                      <a16:colId xmlns:a16="http://schemas.microsoft.com/office/drawing/2014/main" xmlns="" val="3720743953"/>
                    </a:ext>
                  </a:extLst>
                </a:gridCol>
                <a:gridCol w="260758">
                  <a:extLst>
                    <a:ext uri="{9D8B030D-6E8A-4147-A177-3AD203B41FA5}">
                      <a16:colId xmlns:a16="http://schemas.microsoft.com/office/drawing/2014/main" xmlns="" val="3415238734"/>
                    </a:ext>
                  </a:extLst>
                </a:gridCol>
              </a:tblGrid>
              <a:tr h="274320">
                <a:tc>
                  <a:txBody>
                    <a:bodyPr/>
                    <a:lstStyle/>
                    <a:p>
                      <a:pPr algn="ctr">
                        <a:lnSpc>
                          <a:spcPct val="100000"/>
                        </a:lnSpc>
                        <a:spcBef>
                          <a:spcPts val="600"/>
                        </a:spcBef>
                        <a:spcAft>
                          <a:spcPts val="600"/>
                        </a:spcAft>
                      </a:pPr>
                      <a:r>
                        <a:rPr lang="en-US" sz="1050" b="1" dirty="0">
                          <a:solidFill>
                            <a:schemeClr val="bg1"/>
                          </a:solidFill>
                        </a:rPr>
                        <a:t>INDHOLDSFORTEGNELSE</a:t>
                      </a:r>
                    </a:p>
                  </a:txBody>
                  <a:tcPr marT="0" marB="0" anchor="ctr">
                    <a:lnL w="12700" cmpd="sng">
                      <a:noFill/>
                    </a:lnL>
                    <a:lnR w="12700" cmpd="sng">
                      <a:noFill/>
                    </a:lnR>
                    <a:lnT w="12700" cmpd="sng">
                      <a:noFill/>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28C8F"/>
                    </a:solidFill>
                  </a:tcPr>
                </a:tc>
                <a:tc>
                  <a:txBody>
                    <a:bodyPr/>
                    <a:lstStyle/>
                    <a:p>
                      <a:pPr algn="l">
                        <a:lnSpc>
                          <a:spcPct val="100000"/>
                        </a:lnSpc>
                        <a:spcBef>
                          <a:spcPts val="600"/>
                        </a:spcBef>
                        <a:spcAft>
                          <a:spcPts val="600"/>
                        </a:spcAft>
                      </a:pPr>
                      <a:endParaRPr lang="en-US" sz="900" b="1" dirty="0">
                        <a:solidFill>
                          <a:schemeClr val="bg1"/>
                        </a:solidFill>
                      </a:endParaRPr>
                    </a:p>
                  </a:txBody>
                  <a:tcPr marL="0" marR="0" marT="0" marB="0" anchor="ctr">
                    <a:lnL w="12700" cmpd="sng">
                      <a:noFill/>
                    </a:lnL>
                    <a:lnR w="12700" cmpd="sng">
                      <a:noFill/>
                    </a:lnR>
                    <a:lnT w="12700" cmpd="sng">
                      <a:noFill/>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Bef>
                          <a:spcPts val="600"/>
                        </a:spcBef>
                        <a:spcAft>
                          <a:spcPts val="600"/>
                        </a:spcAft>
                      </a:pPr>
                      <a:endParaRPr lang="en-US" sz="900" dirty="0">
                        <a:solidFill>
                          <a:schemeClr val="bg1"/>
                        </a:solidFill>
                      </a:endParaRPr>
                    </a:p>
                  </a:txBody>
                  <a:tcPr marL="0" marR="0" marT="0" marB="0" anchor="ctr">
                    <a:lnL w="12700" cmpd="sng">
                      <a:noFill/>
                    </a:lnL>
                    <a:lnR w="12700" cmpd="sng">
                      <a:noFill/>
                    </a:lnR>
                    <a:lnT w="12700" cmpd="sng">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78203274"/>
                  </a:ext>
                </a:extLst>
              </a:tr>
              <a:tr h="182880">
                <a:tc>
                  <a:txBody>
                    <a:bodyPr/>
                    <a:lstStyle/>
                    <a:p>
                      <a:pPr algn="ctr">
                        <a:lnSpc>
                          <a:spcPct val="100000"/>
                        </a:lnSpc>
                        <a:spcBef>
                          <a:spcPts val="600"/>
                        </a:spcBef>
                        <a:spcAft>
                          <a:spcPts val="600"/>
                        </a:spcAft>
                      </a:pPr>
                      <a:endParaRPr lang="en-US" sz="100" b="1" dirty="0">
                        <a:solidFill>
                          <a:schemeClr val="bg1"/>
                        </a:solidFill>
                      </a:endParaRPr>
                    </a:p>
                  </a:txBody>
                  <a:tcPr marL="0" marT="0" marB="0" anchor="ctr">
                    <a:lnL w="12700" cmpd="sng">
                      <a:noFill/>
                    </a:lnL>
                    <a:lnR w="12700" cmpd="sng">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600"/>
                        </a:spcBef>
                        <a:spcAft>
                          <a:spcPts val="600"/>
                        </a:spcAft>
                      </a:pPr>
                      <a:endParaRPr lang="en-US" sz="100" b="1" dirty="0">
                        <a:solidFill>
                          <a:schemeClr val="bg1"/>
                        </a:solidFill>
                      </a:endParaRPr>
                    </a:p>
                  </a:txBody>
                  <a:tcPr marL="0" marR="0" marT="0" marB="0" anchor="ctr">
                    <a:lnL w="12700" cmpd="sng">
                      <a:noFill/>
                    </a:lnL>
                    <a:lnR w="12700" cmpd="sng">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Bef>
                          <a:spcPts val="600"/>
                        </a:spcBef>
                        <a:spcAft>
                          <a:spcPts val="600"/>
                        </a:spcAft>
                      </a:pPr>
                      <a:endParaRPr lang="en-US" sz="100" dirty="0">
                        <a:solidFill>
                          <a:schemeClr val="bg1"/>
                        </a:solidFill>
                      </a:endParaRPr>
                    </a:p>
                  </a:txBody>
                  <a:tcPr marL="0" marR="0" marT="0" marB="0" anchor="ctr">
                    <a:lnL w="12700" cmpd="sng">
                      <a:noFill/>
                    </a:lnL>
                    <a:lnR w="12700" cmpd="sng">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9901721"/>
                  </a:ext>
                </a:extLst>
              </a:tr>
              <a:tr h="285119">
                <a:tc gridSpan="2">
                  <a:txBody>
                    <a:bodyPr/>
                    <a:lstStyle/>
                    <a:p>
                      <a:pPr marL="0" indent="0" algn="l">
                        <a:lnSpc>
                          <a:spcPct val="100000"/>
                        </a:lnSpc>
                        <a:spcBef>
                          <a:spcPts val="600"/>
                        </a:spcBef>
                        <a:spcAft>
                          <a:spcPts val="600"/>
                        </a:spcAft>
                        <a:buClr>
                          <a:srgbClr val="FFFFFF"/>
                        </a:buClr>
                        <a:buFontTx/>
                        <a:buNone/>
                      </a:pPr>
                      <a:r>
                        <a:rPr lang="da-DK" sz="900" b="1" noProof="0" dirty="0">
                          <a:solidFill>
                            <a:schemeClr val="bg1"/>
                          </a:solidFill>
                        </a:rPr>
                        <a:t>Resultater fra evalueringen af KUU</a:t>
                      </a:r>
                    </a:p>
                  </a:txBody>
                  <a:tcPr marL="0" marR="0" marT="0" marB="0" anchor="ctr">
                    <a:lnL w="12700" cmpd="sng">
                      <a:noFill/>
                    </a:lnL>
                    <a:lnR w="12700" cmpd="sng">
                      <a:noFill/>
                    </a:lnR>
                    <a:lnT w="6350" cap="flat" cmpd="sng" algn="ctr">
                      <a:no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a:lnSpc>
                          <a:spcPct val="100000"/>
                        </a:lnSpc>
                        <a:spcBef>
                          <a:spcPts val="600"/>
                        </a:spcBef>
                        <a:spcAft>
                          <a:spcPts val="600"/>
                        </a:spcAft>
                      </a:pPr>
                      <a:r>
                        <a:rPr lang="en-US" sz="900" b="1" dirty="0">
                          <a:solidFill>
                            <a:srgbClr val="2BBDBA"/>
                          </a:solidFill>
                        </a:rPr>
                        <a:t>3</a:t>
                      </a:r>
                    </a:p>
                  </a:txBody>
                  <a:tcPr marL="0" marR="0" marT="0" marB="0" anchor="ctr">
                    <a:lnL w="12700" cmpd="sng">
                      <a:noFill/>
                    </a:lnL>
                    <a:lnR w="12700" cmpd="sng">
                      <a:noFill/>
                    </a:lnR>
                    <a:lnT w="6350" cap="flat" cmpd="sng" algn="ctr">
                      <a:no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40545698"/>
                  </a:ext>
                </a:extLst>
              </a:tr>
              <a:tr h="285119">
                <a:tc gridSpan="2">
                  <a:txBody>
                    <a:bodyPr/>
                    <a:lstStyle/>
                    <a:p>
                      <a:pPr marL="0" indent="0" algn="l">
                        <a:lnSpc>
                          <a:spcPct val="100000"/>
                        </a:lnSpc>
                        <a:spcBef>
                          <a:spcPts val="600"/>
                        </a:spcBef>
                        <a:spcAft>
                          <a:spcPts val="600"/>
                        </a:spcAft>
                        <a:buClr>
                          <a:srgbClr val="FFFFFF"/>
                        </a:buClr>
                        <a:buFontTx/>
                        <a:buNone/>
                      </a:pPr>
                      <a:r>
                        <a:rPr lang="da-DK" sz="900" b="1" noProof="0" dirty="0">
                          <a:solidFill>
                            <a:schemeClr val="bg1"/>
                          </a:solidFill>
                        </a:rPr>
                        <a:t>Inspirationer til brug i FGU</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5</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66042413"/>
                  </a:ext>
                </a:extLst>
              </a:tr>
              <a:tr h="285119">
                <a:tc gridSpan="2">
                  <a:txBody>
                    <a:bodyPr/>
                    <a:lstStyle/>
                    <a:p>
                      <a:pPr marL="576666" lvl="1" indent="-171450" algn="l">
                        <a:lnSpc>
                          <a:spcPct val="100000"/>
                        </a:lnSpc>
                        <a:spcBef>
                          <a:spcPts val="600"/>
                        </a:spcBef>
                        <a:spcAft>
                          <a:spcPts val="600"/>
                        </a:spcAft>
                        <a:buClr>
                          <a:srgbClr val="FFFFFF"/>
                        </a:buClr>
                        <a:buFont typeface="Courier New" panose="02070309020205020404" pitchFamily="49" charset="0"/>
                        <a:buChar char="o"/>
                      </a:pPr>
                      <a:r>
                        <a:rPr lang="da-DK" sz="900" noProof="0" dirty="0">
                          <a:solidFill>
                            <a:schemeClr val="bg1"/>
                          </a:solidFill>
                        </a:rPr>
                        <a:t>Undervisning: Praksislæring</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a:lnSpc>
                          <a:spcPct val="100000"/>
                        </a:lnSpc>
                        <a:spcBef>
                          <a:spcPts val="600"/>
                        </a:spcBef>
                        <a:spcAft>
                          <a:spcPts val="600"/>
                        </a:spcAft>
                      </a:pPr>
                      <a:r>
                        <a:rPr lang="en-US" sz="900" b="1" dirty="0">
                          <a:solidFill>
                            <a:srgbClr val="2BBDBA"/>
                          </a:solidFill>
                        </a:rPr>
                        <a:t>6</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55623220"/>
                  </a:ext>
                </a:extLst>
              </a:tr>
              <a:tr h="285119">
                <a:tc gridSpan="2">
                  <a:txBody>
                    <a:bodyPr/>
                    <a:lstStyle/>
                    <a:p>
                      <a:pPr marL="576666" lvl="1" indent="-171450" algn="l">
                        <a:lnSpc>
                          <a:spcPct val="100000"/>
                        </a:lnSpc>
                        <a:spcBef>
                          <a:spcPts val="600"/>
                        </a:spcBef>
                        <a:spcAft>
                          <a:spcPts val="600"/>
                        </a:spcAft>
                        <a:buClr>
                          <a:srgbClr val="FFFFFF"/>
                        </a:buClr>
                        <a:buFont typeface="Courier New" panose="02070309020205020404" pitchFamily="49" charset="0"/>
                        <a:buChar char="o"/>
                      </a:pPr>
                      <a:r>
                        <a:rPr lang="da-DK" sz="900" noProof="0" dirty="0">
                          <a:solidFill>
                            <a:schemeClr val="bg1"/>
                          </a:solidFill>
                        </a:rPr>
                        <a:t>Undervisning: Temabaseret</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a:lnSpc>
                          <a:spcPct val="100000"/>
                        </a:lnSpc>
                        <a:spcBef>
                          <a:spcPts val="600"/>
                        </a:spcBef>
                        <a:spcAft>
                          <a:spcPts val="600"/>
                        </a:spcAft>
                      </a:pPr>
                      <a:r>
                        <a:rPr lang="en-US" sz="900" b="1" dirty="0">
                          <a:solidFill>
                            <a:srgbClr val="2BBDBA"/>
                          </a:solidFill>
                        </a:rPr>
                        <a:t>7</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8850767"/>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kern="1200" noProof="0" dirty="0">
                          <a:solidFill>
                            <a:schemeClr val="bg1"/>
                          </a:solidFill>
                          <a:latin typeface="+mn-lt"/>
                          <a:ea typeface="+mn-ea"/>
                          <a:cs typeface="+mn-cs"/>
                        </a:rPr>
                        <a:t>Undervisning</a:t>
                      </a:r>
                      <a:r>
                        <a:rPr lang="da-DK" sz="900" noProof="0" dirty="0">
                          <a:solidFill>
                            <a:schemeClr val="bg1"/>
                          </a:solidFill>
                        </a:rPr>
                        <a:t>: Visuelle undervisningsmetoder</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8</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36864036"/>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Undervisning: Betydning af relationer</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9</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91103056"/>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Undervisning: Holdfællesskab</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10</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7023422"/>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Undervisning: Teamsamarbejde</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11</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77980643"/>
                  </a:ext>
                </a:extLst>
              </a:tr>
              <a:tr h="285119">
                <a:tc gridSpan="2">
                  <a:txBody>
                    <a:bodyPr/>
                    <a:lstStyle/>
                    <a:p>
                      <a:pPr marL="576666" lvl="1" indent="-171450" algn="l">
                        <a:lnSpc>
                          <a:spcPct val="100000"/>
                        </a:lnSpc>
                        <a:spcBef>
                          <a:spcPts val="600"/>
                        </a:spcBef>
                        <a:spcAft>
                          <a:spcPts val="600"/>
                        </a:spcAft>
                        <a:buClr>
                          <a:srgbClr val="FFFFFF"/>
                        </a:buClr>
                        <a:buFont typeface="Courier New" panose="02070309020205020404" pitchFamily="49" charset="0"/>
                        <a:buChar char="o"/>
                      </a:pPr>
                      <a:r>
                        <a:rPr lang="da-DK" sz="900" noProof="0" dirty="0">
                          <a:solidFill>
                            <a:schemeClr val="bg1"/>
                          </a:solidFill>
                        </a:rPr>
                        <a:t>Portfolio: Synliggøre progression</a:t>
                      </a:r>
                      <a:endParaRPr lang="da-DK" sz="900" kern="1200" noProof="0" dirty="0">
                        <a:solidFill>
                          <a:schemeClr val="bg1"/>
                        </a:solidFill>
                        <a:latin typeface="+mn-lt"/>
                        <a:ea typeface="+mn-ea"/>
                        <a:cs typeface="+mn-cs"/>
                      </a:endParaRP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marL="0" marR="0" lvl="0" indent="0" algn="r" defTabSz="810433" rtl="0" eaLnBrk="1" fontAlgn="auto" latinLnBrk="0" hangingPunct="1">
                        <a:lnSpc>
                          <a:spcPct val="100000"/>
                        </a:lnSpc>
                        <a:spcBef>
                          <a:spcPts val="600"/>
                        </a:spcBef>
                        <a:spcAft>
                          <a:spcPts val="600"/>
                        </a:spcAft>
                        <a:buClrTx/>
                        <a:buSzTx/>
                        <a:buFontTx/>
                        <a:buNone/>
                        <a:tabLst/>
                        <a:defRPr/>
                      </a:pPr>
                      <a:r>
                        <a:rPr lang="en-US" sz="900" b="1" dirty="0">
                          <a:solidFill>
                            <a:srgbClr val="2BBDBA"/>
                          </a:solidFill>
                        </a:rPr>
                        <a:t>12</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46969694"/>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kern="1200" noProof="0" dirty="0">
                          <a:solidFill>
                            <a:schemeClr val="bg1"/>
                          </a:solidFill>
                          <a:latin typeface="+mn-lt"/>
                          <a:ea typeface="+mn-ea"/>
                          <a:cs typeface="+mn-cs"/>
                        </a:rPr>
                        <a:t>Portfolio: Bindeled</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marL="0" marR="0" lvl="0" indent="0" algn="r" defTabSz="810433" rtl="0" eaLnBrk="1" fontAlgn="auto" latinLnBrk="0" hangingPunct="1">
                        <a:lnSpc>
                          <a:spcPct val="100000"/>
                        </a:lnSpc>
                        <a:spcBef>
                          <a:spcPts val="600"/>
                        </a:spcBef>
                        <a:spcAft>
                          <a:spcPts val="600"/>
                        </a:spcAft>
                        <a:buClrTx/>
                        <a:buSzTx/>
                        <a:buFontTx/>
                        <a:buNone/>
                        <a:tabLst/>
                        <a:defRPr/>
                      </a:pPr>
                      <a:r>
                        <a:rPr lang="en-US" sz="900" b="1" dirty="0">
                          <a:solidFill>
                            <a:srgbClr val="2BBDBA"/>
                          </a:solidFill>
                        </a:rPr>
                        <a:t>13</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5629714"/>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Portfolio: Portfolioprøve</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marL="0" marR="0" lvl="0" indent="0" algn="r" defTabSz="810433" rtl="0" eaLnBrk="1" fontAlgn="auto" latinLnBrk="0" hangingPunct="1">
                        <a:lnSpc>
                          <a:spcPct val="100000"/>
                        </a:lnSpc>
                        <a:spcBef>
                          <a:spcPts val="600"/>
                        </a:spcBef>
                        <a:spcAft>
                          <a:spcPts val="600"/>
                        </a:spcAft>
                        <a:buClrTx/>
                        <a:buSzTx/>
                        <a:buFontTx/>
                        <a:buNone/>
                        <a:tabLst/>
                        <a:defRPr/>
                      </a:pPr>
                      <a:r>
                        <a:rPr lang="en-US" sz="900" b="1" dirty="0">
                          <a:solidFill>
                            <a:srgbClr val="2BBDBA"/>
                          </a:solidFill>
                        </a:rPr>
                        <a:t>14</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41073774"/>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Erhvervstræning</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15</a:t>
                      </a:r>
                      <a:endParaRPr lang="da-DK" sz="900" dirty="0"/>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393718"/>
                  </a:ext>
                </a:extLst>
              </a:tr>
              <a:tr h="285119">
                <a:tc gridSpan="2">
                  <a:txBody>
                    <a:bodyPr/>
                    <a:lstStyle/>
                    <a:p>
                      <a:pPr marL="576666" marR="0" lvl="1" indent="-171450" algn="l" defTabSz="810433" rtl="0" eaLnBrk="1" fontAlgn="auto" latinLnBrk="0" hangingPunct="1">
                        <a:lnSpc>
                          <a:spcPct val="100000"/>
                        </a:lnSpc>
                        <a:spcBef>
                          <a:spcPts val="600"/>
                        </a:spcBef>
                        <a:spcAft>
                          <a:spcPts val="600"/>
                        </a:spcAft>
                        <a:buClr>
                          <a:srgbClr val="FFFFFF"/>
                        </a:buClr>
                        <a:buSzTx/>
                        <a:buFont typeface="Courier New" panose="02070309020205020404" pitchFamily="49" charset="0"/>
                        <a:buChar char="o"/>
                        <a:tabLst/>
                        <a:defRPr/>
                      </a:pPr>
                      <a:r>
                        <a:rPr lang="da-DK" sz="900" noProof="0" dirty="0">
                          <a:solidFill>
                            <a:schemeClr val="bg1"/>
                          </a:solidFill>
                        </a:rPr>
                        <a:t>Organisatoriske perspektiver</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en-US" sz="900" b="1" dirty="0">
                          <a:solidFill>
                            <a:srgbClr val="2BBDBA"/>
                          </a:solidFill>
                        </a:rPr>
                        <a:t>16</a:t>
                      </a:r>
                      <a:endParaRPr lang="da-DK" sz="900" dirty="0"/>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56383725"/>
                  </a:ext>
                </a:extLst>
              </a:tr>
              <a:tr h="285119">
                <a:tc gridSpan="2">
                  <a:txBody>
                    <a:bodyPr/>
                    <a:lstStyle/>
                    <a:p>
                      <a:pPr marL="0" marR="0" lvl="0" indent="0" algn="l" defTabSz="810433" rtl="0" eaLnBrk="1" fontAlgn="auto" latinLnBrk="0" hangingPunct="1">
                        <a:lnSpc>
                          <a:spcPct val="100000"/>
                        </a:lnSpc>
                        <a:spcBef>
                          <a:spcPts val="600"/>
                        </a:spcBef>
                        <a:spcAft>
                          <a:spcPts val="600"/>
                        </a:spcAft>
                        <a:buClr>
                          <a:srgbClr val="FFFFFF"/>
                        </a:buClr>
                        <a:buSzTx/>
                        <a:buFontTx/>
                        <a:buNone/>
                        <a:tabLst/>
                        <a:defRPr/>
                      </a:pPr>
                      <a:r>
                        <a:rPr lang="da-DK" sz="900" b="1" noProof="0" dirty="0">
                          <a:solidFill>
                            <a:schemeClr val="bg1"/>
                          </a:solidFill>
                        </a:rPr>
                        <a:t>Metode og datakilder</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a:txBody>
                    <a:bodyPr/>
                    <a:lstStyle/>
                    <a:p>
                      <a:pPr algn="r">
                        <a:lnSpc>
                          <a:spcPct val="100000"/>
                        </a:lnSpc>
                        <a:spcBef>
                          <a:spcPts val="600"/>
                        </a:spcBef>
                        <a:spcAft>
                          <a:spcPts val="600"/>
                        </a:spcAft>
                      </a:pPr>
                      <a:r>
                        <a:rPr lang="da-DK" sz="900" b="1" kern="1200" dirty="0">
                          <a:solidFill>
                            <a:srgbClr val="2BBDBA"/>
                          </a:solidFill>
                          <a:latin typeface="+mn-lt"/>
                          <a:ea typeface="+mn-ea"/>
                          <a:cs typeface="+mn-cs"/>
                        </a:rPr>
                        <a:t>17</a:t>
                      </a:r>
                    </a:p>
                  </a:txBody>
                  <a:tcPr marL="0" marR="0" marT="0" marB="0" anchor="ctr">
                    <a:lnL w="12700" cmpd="sng">
                      <a:noFill/>
                    </a:lnL>
                    <a:lnR w="12700" cmpd="sng">
                      <a:noFill/>
                    </a:lnR>
                    <a:lnT w="6350" cap="flat" cmpd="sng" algn="ctr">
                      <a:solidFill>
                        <a:srgbClr val="2BBDBA"/>
                      </a:solidFill>
                      <a:prstDash val="dot"/>
                      <a:round/>
                      <a:headEnd type="none" w="med" len="med"/>
                      <a:tailEnd type="none" w="med" len="med"/>
                    </a:lnT>
                    <a:lnB w="6350" cap="flat" cmpd="sng" algn="ctr">
                      <a:solidFill>
                        <a:srgbClr val="2BBDBA"/>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59339007"/>
                  </a:ext>
                </a:extLst>
              </a:tr>
            </a:tbl>
          </a:graphicData>
        </a:graphic>
      </p:graphicFrame>
    </p:spTree>
    <p:extLst>
      <p:ext uri="{BB962C8B-B14F-4D97-AF65-F5344CB8AC3E}">
        <p14:creationId xmlns:p14="http://schemas.microsoft.com/office/powerpoint/2010/main" val="164246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F6A416-9739-457D-8731-11B7B51A1C7E}"/>
              </a:ext>
            </a:extLst>
          </p:cNvPr>
          <p:cNvPicPr>
            <a:picLocks noChangeAspect="1"/>
          </p:cNvPicPr>
          <p:nvPr/>
        </p:nvPicPr>
        <p:blipFill rotWithShape="1">
          <a:blip r:embed="rId2"/>
          <a:srcRect l="1172" t="4230" r="1172" b="4230"/>
          <a:stretch/>
        </p:blipFill>
        <p:spPr>
          <a:xfrm>
            <a:off x="0" y="380"/>
            <a:ext cx="9143999" cy="5714239"/>
          </a:xfrm>
          <a:prstGeom prst="rect">
            <a:avLst/>
          </a:prstGeom>
        </p:spPr>
      </p:pic>
      <p:pic>
        <p:nvPicPr>
          <p:cNvPr id="8" name="Picture 7">
            <a:extLst>
              <a:ext uri="{FF2B5EF4-FFF2-40B4-BE49-F238E27FC236}">
                <a16:creationId xmlns:a16="http://schemas.microsoft.com/office/drawing/2014/main" xmlns="" id="{48AA6923-4806-4480-B55F-DB5AF27239B0}"/>
              </a:ext>
            </a:extLst>
          </p:cNvPr>
          <p:cNvPicPr>
            <a:picLocks noChangeAspect="1"/>
          </p:cNvPicPr>
          <p:nvPr/>
        </p:nvPicPr>
        <p:blipFill>
          <a:blip r:embed="rId3">
            <a:lum bright="100000"/>
          </a:blip>
          <a:stretch>
            <a:fillRect/>
          </a:stretch>
        </p:blipFill>
        <p:spPr>
          <a:xfrm>
            <a:off x="6834402" y="146738"/>
            <a:ext cx="1051173" cy="180000"/>
          </a:xfrm>
          <a:prstGeom prst="rect">
            <a:avLst/>
          </a:prstGeom>
        </p:spPr>
      </p:pic>
      <p:pic>
        <p:nvPicPr>
          <p:cNvPr id="13" name="Picture 9">
            <a:extLst>
              <a:ext uri="{FF2B5EF4-FFF2-40B4-BE49-F238E27FC236}">
                <a16:creationId xmlns:a16="http://schemas.microsoft.com/office/drawing/2014/main" xmlns="" id="{D05431C4-AFD0-4484-9D1F-4C26AB99346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209C7A96-F2D9-4576-8689-23543D445476}"/>
              </a:ext>
            </a:extLst>
          </p:cNvPr>
          <p:cNvSpPr/>
          <p:nvPr/>
        </p:nvSpPr>
        <p:spPr>
          <a:xfrm>
            <a:off x="0" y="4059000"/>
            <a:ext cx="9144000" cy="1656000"/>
          </a:xfrm>
          <a:prstGeom prst="rect">
            <a:avLst/>
          </a:prstGeom>
          <a:solidFill>
            <a:srgbClr val="15354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7" name="Table 16">
            <a:extLst>
              <a:ext uri="{FF2B5EF4-FFF2-40B4-BE49-F238E27FC236}">
                <a16:creationId xmlns:a16="http://schemas.microsoft.com/office/drawing/2014/main" xmlns="" id="{AB564C00-FE33-4313-BBA4-74982B84CB58}"/>
              </a:ext>
            </a:extLst>
          </p:cNvPr>
          <p:cNvGraphicFramePr>
            <a:graphicFrameLocks noGrp="1"/>
          </p:cNvGraphicFramePr>
          <p:nvPr>
            <p:extLst>
              <p:ext uri="{D42A27DB-BD31-4B8C-83A1-F6EECF244321}">
                <p14:modId xmlns:p14="http://schemas.microsoft.com/office/powerpoint/2010/main" val="25933359"/>
              </p:ext>
            </p:extLst>
          </p:nvPr>
        </p:nvGraphicFramePr>
        <p:xfrm>
          <a:off x="539750" y="4443460"/>
          <a:ext cx="8064501" cy="914400"/>
        </p:xfrm>
        <a:graphic>
          <a:graphicData uri="http://schemas.openxmlformats.org/drawingml/2006/table">
            <a:tbl>
              <a:tblPr firstRow="1" bandRow="1">
                <a:tableStyleId>{5940675A-B579-460E-94D1-54222C63F5DA}</a:tableStyleId>
              </a:tblPr>
              <a:tblGrid>
                <a:gridCol w="3474466">
                  <a:extLst>
                    <a:ext uri="{9D8B030D-6E8A-4147-A177-3AD203B41FA5}">
                      <a16:colId xmlns:a16="http://schemas.microsoft.com/office/drawing/2014/main" xmlns="" val="1584559724"/>
                    </a:ext>
                  </a:extLst>
                </a:gridCol>
                <a:gridCol w="237744">
                  <a:extLst>
                    <a:ext uri="{9D8B030D-6E8A-4147-A177-3AD203B41FA5}">
                      <a16:colId xmlns:a16="http://schemas.microsoft.com/office/drawing/2014/main" xmlns="" val="1977590526"/>
                    </a:ext>
                  </a:extLst>
                </a:gridCol>
                <a:gridCol w="4352291">
                  <a:extLst>
                    <a:ext uri="{9D8B030D-6E8A-4147-A177-3AD203B41FA5}">
                      <a16:colId xmlns:a16="http://schemas.microsoft.com/office/drawing/2014/main" xmlns="" val="394740776"/>
                    </a:ext>
                  </a:extLst>
                </a:gridCol>
              </a:tblGrid>
              <a:tr h="498281">
                <a:tc rowSpan="2">
                  <a:txBody>
                    <a:bodyPr/>
                    <a:lstStyle/>
                    <a:p>
                      <a:pPr>
                        <a:lnSpc>
                          <a:spcPct val="100000"/>
                        </a:lnSpc>
                      </a:pPr>
                      <a:r>
                        <a:rPr lang="da-DK" sz="2400" b="1" cap="none" dirty="0">
                          <a:solidFill>
                            <a:schemeClr val="bg1"/>
                          </a:solidFill>
                        </a:rPr>
                        <a:t>RESULTATER FRA</a:t>
                      </a:r>
                    </a:p>
                    <a:p>
                      <a:pPr>
                        <a:lnSpc>
                          <a:spcPct val="100000"/>
                        </a:lnSpc>
                      </a:pPr>
                      <a:r>
                        <a:rPr lang="da-DK" sz="2400" b="1" cap="none" dirty="0">
                          <a:solidFill>
                            <a:schemeClr val="bg1"/>
                          </a:solidFill>
                        </a:rPr>
                        <a:t>EVALUERINGEN AF KUU</a:t>
                      </a:r>
                    </a:p>
                  </a:txBody>
                  <a:tcPr marL="0" marR="0" marT="0" marB="0" anchor="ctr">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1200" b="1"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da-DK" sz="1200" b="0" dirty="0">
                          <a:solidFill>
                            <a:schemeClr val="bg1"/>
                          </a:solidFill>
                        </a:rPr>
                        <a:t>I dette kapitel præsenteres de væsentligste resultater fra evalueringen af Kombineret Ungdomsuddannelse. Herved skabes et fundament for at udfolde væsentlige læringer i et konkret inspirationsmateriale.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29227513"/>
                  </a:ext>
                </a:extLst>
              </a:tr>
              <a:tr h="416119">
                <a:tc vMerge="1">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200" b="0"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b="0" dirty="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2DADD"/>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79737959"/>
                  </a:ext>
                </a:extLst>
              </a:tr>
            </a:tbl>
          </a:graphicData>
        </a:graphic>
      </p:graphicFrame>
    </p:spTree>
    <p:extLst>
      <p:ext uri="{BB962C8B-B14F-4D97-AF65-F5344CB8AC3E}">
        <p14:creationId xmlns:p14="http://schemas.microsoft.com/office/powerpoint/2010/main" val="306580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6EA2122-3893-442A-90FB-A7294408E1B8}"/>
              </a:ext>
            </a:extLst>
          </p:cNvPr>
          <p:cNvPicPr>
            <a:picLocks noChangeAspect="1"/>
          </p:cNvPicPr>
          <p:nvPr/>
        </p:nvPicPr>
        <p:blipFill rotWithShape="1">
          <a:blip r:embed="rId3"/>
          <a:srcRect l="1112" t="56137" r="1100" b="23487"/>
          <a:stretch/>
        </p:blipFill>
        <p:spPr>
          <a:xfrm>
            <a:off x="-1" y="380"/>
            <a:ext cx="9143999" cy="1271829"/>
          </a:xfrm>
          <a:prstGeom prst="rect">
            <a:avLst/>
          </a:prstGeom>
        </p:spPr>
      </p:pic>
      <p:sp>
        <p:nvSpPr>
          <p:cNvPr id="8" name="Rectangle 7">
            <a:extLst>
              <a:ext uri="{FF2B5EF4-FFF2-40B4-BE49-F238E27FC236}">
                <a16:creationId xmlns:a16="http://schemas.microsoft.com/office/drawing/2014/main" xmlns="" id="{A08BC22D-6F12-4C46-850B-F1FFD88F991A}"/>
              </a:ext>
            </a:extLst>
          </p:cNvPr>
          <p:cNvSpPr/>
          <p:nvPr/>
        </p:nvSpPr>
        <p:spPr>
          <a:xfrm>
            <a:off x="-1" y="0"/>
            <a:ext cx="9143999" cy="1272209"/>
          </a:xfrm>
          <a:prstGeom prst="rect">
            <a:avLst/>
          </a:prstGeom>
          <a:solidFill>
            <a:srgbClr val="1535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lvl="0"/>
            <a:r>
              <a:rPr lang="en-US" noProof="0" dirty="0"/>
              <a:t> </a:t>
            </a:r>
            <a:fld id="{DE0CD65C-5600-3243-B8FF-DA4DAD8CA31A}" type="slidenum">
              <a:rPr lang="en-US" noProof="0" smtClean="0"/>
              <a:pPr lvl="0"/>
              <a:t>4</a:t>
            </a:fld>
            <a:endParaRPr lang="en-US" noProof="0" dirty="0"/>
          </a:p>
        </p:txBody>
      </p:sp>
      <p:sp>
        <p:nvSpPr>
          <p:cNvPr id="5" name="Content Placeholder 4">
            <a:extLst>
              <a:ext uri="{FF2B5EF4-FFF2-40B4-BE49-F238E27FC236}">
                <a16:creationId xmlns:a16="http://schemas.microsoft.com/office/drawing/2014/main" xmlns="" id="{8C46CFE2-4CE9-4BA2-A5A7-686075C100A6}"/>
              </a:ext>
            </a:extLst>
          </p:cNvPr>
          <p:cNvSpPr>
            <a:spLocks noGrp="1"/>
          </p:cNvSpPr>
          <p:nvPr>
            <p:ph sz="quarter" idx="13"/>
          </p:nvPr>
        </p:nvSpPr>
        <p:spPr>
          <a:xfrm>
            <a:off x="539496" y="1817668"/>
            <a:ext cx="8064000" cy="3355848"/>
          </a:xfrm>
        </p:spPr>
        <p:txBody>
          <a:bodyPr numCol="3" spcCol="365760"/>
          <a:lstStyle/>
          <a:p>
            <a:pPr marL="0" indent="0">
              <a:lnSpc>
                <a:spcPct val="110000"/>
              </a:lnSpc>
              <a:spcBef>
                <a:spcPts val="400"/>
              </a:spcBef>
              <a:spcAft>
                <a:spcPts val="400"/>
              </a:spcAft>
              <a:buNone/>
            </a:pPr>
            <a:r>
              <a:rPr lang="da-DK" sz="850" spc="20" dirty="0"/>
              <a:t>De fagpersoner og elever, som er tilknyttet KUU, har tilegnet sig brugbare erfaringer med konkrete undervisningsmetoder, som skaber trygge læringsmiljøer og rykker elevgruppen fagligt. Disse erfaringer har analytisk resulteret i 11 centrale temaer, som overordnet vedrører undervisning, relationsopbygning, portfolioarbejde, erhvervstræning og organisatoriske perspektiver i KUU’en. Dette har resulteret i følgende overordnede anbefalinger.</a:t>
            </a:r>
          </a:p>
          <a:p>
            <a:pPr marL="0" indent="0">
              <a:lnSpc>
                <a:spcPct val="110000"/>
              </a:lnSpc>
              <a:spcBef>
                <a:spcPts val="400"/>
              </a:spcBef>
              <a:spcAft>
                <a:spcPts val="400"/>
              </a:spcAft>
              <a:buNone/>
            </a:pPr>
            <a:r>
              <a:rPr lang="da-DK" sz="850" b="1" i="1" spc="20" dirty="0"/>
              <a:t>Undervisningen</a:t>
            </a:r>
            <a:r>
              <a:rPr lang="da-DK" sz="850" spc="20" dirty="0"/>
              <a:t> bør basere sig på praktiske eksempler fra elevernes hverdag, så eleverne har nemmere ved at kunne relatere til det faglige indhold og bevare motivationen for at lære. Derudover kan det være en god idé at basere undervisningen på faglige temaer. Temaerne kan være med til at gøre det faglige indhold relevant og er med til at bygge bro mellem fagligt indhold, samfundsmæssig dannelse og erhvervslivet. Elevernes medbestemmelse af temaer fungerer desuden motiverende for deres arbejdsindsats. </a:t>
            </a:r>
          </a:p>
          <a:p>
            <a:pPr marL="0" indent="0">
              <a:lnSpc>
                <a:spcPct val="110000"/>
              </a:lnSpc>
              <a:spcBef>
                <a:spcPts val="400"/>
              </a:spcBef>
              <a:spcAft>
                <a:spcPts val="400"/>
              </a:spcAft>
              <a:buNone/>
            </a:pPr>
            <a:endParaRPr lang="da-DK" sz="850" spc="20" dirty="0"/>
          </a:p>
          <a:p>
            <a:pPr marL="0" indent="0">
              <a:lnSpc>
                <a:spcPct val="110000"/>
              </a:lnSpc>
              <a:spcBef>
                <a:spcPts val="400"/>
              </a:spcBef>
              <a:spcAft>
                <a:spcPts val="400"/>
              </a:spcAft>
              <a:buNone/>
            </a:pPr>
            <a:r>
              <a:rPr lang="da-DK" sz="850" b="1" i="1" spc="20" dirty="0"/>
              <a:t>Relationer</a:t>
            </a:r>
            <a:r>
              <a:rPr lang="da-DK" sz="850" spc="20" dirty="0"/>
              <a:t> betyder meget for elevernes læring og tryghed. Det er specielt relationen til den gennemgående kontaktperson, som er af stor betydning, fordi KUU-eleverne ofte har få nære relationer til andre voksne, før de </a:t>
            </a:r>
            <a:r>
              <a:rPr lang="da-DK" sz="850" spc="20" dirty="0" smtClean="0"/>
              <a:t>starter. </a:t>
            </a:r>
            <a:r>
              <a:rPr lang="da-DK" sz="850" spc="20" dirty="0"/>
              <a:t>En </a:t>
            </a:r>
            <a:r>
              <a:rPr lang="da-DK" sz="850" spc="20" dirty="0" smtClean="0"/>
              <a:t>tæt relation til fagpersoner på KUU hjælper dermed til </a:t>
            </a:r>
            <a:r>
              <a:rPr lang="da-DK" sz="850" spc="20" dirty="0"/>
              <a:t>at fastholde eleven </a:t>
            </a:r>
            <a:r>
              <a:rPr lang="da-DK" sz="850" spc="20" dirty="0" smtClean="0"/>
              <a:t>i uddannelsen. </a:t>
            </a:r>
            <a:r>
              <a:rPr lang="da-DK" sz="850" spc="20" dirty="0"/>
              <a:t>Relationerne til de andre elever er også vigtige for eleverne, fordi de finder en stor værdi i at kunne spejle sig i hinanden og møde andre unge med tilsvarende faglige udfordringer som fx dysleksi. Samtidig ses en tendens til, at eleverne gerne vil indgå i et professionelt kammeratforhold med hinanden. Eleverne er gode til at støtte og hjælpe hinanden i skoletiden, men ses ofte ikke privat. </a:t>
            </a:r>
          </a:p>
          <a:p>
            <a:pPr marL="0" indent="0">
              <a:lnSpc>
                <a:spcPct val="110000"/>
              </a:lnSpc>
              <a:spcBef>
                <a:spcPts val="400"/>
              </a:spcBef>
              <a:spcAft>
                <a:spcPts val="400"/>
              </a:spcAft>
              <a:buNone/>
            </a:pPr>
            <a:r>
              <a:rPr lang="da-DK" sz="850" b="1" i="1" spc="20" dirty="0"/>
              <a:t>Portfolio-arbejdet</a:t>
            </a:r>
            <a:r>
              <a:rPr lang="da-DK" sz="850" spc="20" dirty="0"/>
              <a:t> er et centralt fagligt værktøj på KUU. Portfolio anvendes i undervisningen, på værkstederne og i erhvervstræningen til at synliggøre elevernes aktuelle læring og samlede progression samt til at skabe sammenhæng mellem undervisningens faglige indhold og elevernes kompetencer. I slutningen af KUU-forløbet skal eleverne op til en portfolioprøve, hvilket kan virke uoverkommeligt for mange elever. Derfor giver elever og lærere på KUU udtryk for, at prøveeksaminer i portfolio er til stor gavn for eleverne, og at dette hjælper på elevernes frygt for at fejle til ‘den rigtige’ eksamen. </a:t>
            </a:r>
          </a:p>
          <a:p>
            <a:pPr marL="0" indent="0">
              <a:lnSpc>
                <a:spcPct val="110000"/>
              </a:lnSpc>
              <a:spcBef>
                <a:spcPts val="400"/>
              </a:spcBef>
              <a:spcAft>
                <a:spcPts val="400"/>
              </a:spcAft>
              <a:buNone/>
            </a:pPr>
            <a:r>
              <a:rPr lang="da-DK" sz="850" b="1" i="1" spc="20" dirty="0"/>
              <a:t>Erhvervstræningen</a:t>
            </a:r>
            <a:r>
              <a:rPr lang="da-DK" sz="850" spc="20" dirty="0"/>
              <a:t> kan for nogle elever være afgørende for afklaring af deres fremtidige ønsker for uddannelse og arbejdsliv. Generelt er eleverne på KUU positive over for mesterlæringsmetoder og foretrækker at aktivere kroppen under læring frem for at sidde stille. I nogle tilfælde kan erhvervstræningsforløb være direkte adgangsgivende til jobmarkedet. </a:t>
            </a:r>
          </a:p>
          <a:p>
            <a:pPr marL="0" indent="0">
              <a:lnSpc>
                <a:spcPct val="110000"/>
              </a:lnSpc>
              <a:spcBef>
                <a:spcPts val="400"/>
              </a:spcBef>
              <a:spcAft>
                <a:spcPts val="400"/>
              </a:spcAft>
              <a:buNone/>
            </a:pPr>
            <a:r>
              <a:rPr lang="da-DK" sz="850" spc="20" dirty="0"/>
              <a:t>De </a:t>
            </a:r>
            <a:r>
              <a:rPr lang="da-DK" sz="850" b="1" i="1" spc="20" dirty="0"/>
              <a:t>organisatoriske perspektiver </a:t>
            </a:r>
            <a:r>
              <a:rPr lang="da-DK" sz="850" spc="20" dirty="0"/>
              <a:t>danner grundlag for, hvordan læringsmiljøet tager sig ud på KUU. Her understreger lærerne, at et godt læringsmiljø kræver tid til at forbedrede sig ordentligt, at der er flere lærere til stede i undervisningen, og at skolens struktur rummer en vis grad af fleksibilitet, så lærerne har mulighed for at tilpasse undervisningen til de konkrete behov, som opstår i en given undervisningssituation. </a:t>
            </a:r>
          </a:p>
        </p:txBody>
      </p:sp>
      <p:sp>
        <p:nvSpPr>
          <p:cNvPr id="2" name="Title 1"/>
          <p:cNvSpPr>
            <a:spLocks noGrp="1"/>
          </p:cNvSpPr>
          <p:nvPr>
            <p:ph type="title"/>
          </p:nvPr>
        </p:nvSpPr>
        <p:spPr>
          <a:xfrm>
            <a:off x="539495" y="604299"/>
            <a:ext cx="5527349" cy="379873"/>
          </a:xfrm>
        </p:spPr>
        <p:txBody>
          <a:bodyPr/>
          <a:lstStyle/>
          <a:p>
            <a:r>
              <a:rPr lang="da-DK" sz="2400" dirty="0">
                <a:solidFill>
                  <a:srgbClr val="FFFFFF"/>
                </a:solidFill>
              </a:rPr>
              <a:t>Resultater fra evalueringen af kuu</a:t>
            </a:r>
          </a:p>
        </p:txBody>
      </p:sp>
      <p:pic>
        <p:nvPicPr>
          <p:cNvPr id="9" name="Picture 8">
            <a:extLst>
              <a:ext uri="{FF2B5EF4-FFF2-40B4-BE49-F238E27FC236}">
                <a16:creationId xmlns:a16="http://schemas.microsoft.com/office/drawing/2014/main" xmlns="" id="{A71897B5-42DD-4733-B5A3-87A696FC0001}"/>
              </a:ext>
            </a:extLst>
          </p:cNvPr>
          <p:cNvPicPr>
            <a:picLocks noChangeAspect="1"/>
          </p:cNvPicPr>
          <p:nvPr/>
        </p:nvPicPr>
        <p:blipFill>
          <a:blip r:embed="rId4">
            <a:lum bright="100000"/>
          </a:blip>
          <a:stretch>
            <a:fillRect/>
          </a:stretch>
        </p:blipFill>
        <p:spPr>
          <a:xfrm>
            <a:off x="6834402" y="146738"/>
            <a:ext cx="1051173" cy="180000"/>
          </a:xfrm>
          <a:prstGeom prst="rect">
            <a:avLst/>
          </a:prstGeom>
        </p:spPr>
      </p:pic>
      <p:pic>
        <p:nvPicPr>
          <p:cNvPr id="10" name="Picture 9">
            <a:extLst>
              <a:ext uri="{FF2B5EF4-FFF2-40B4-BE49-F238E27FC236}">
                <a16:creationId xmlns:a16="http://schemas.microsoft.com/office/drawing/2014/main" xmlns="" id="{B4A0C3E5-A358-4B01-9BD3-13EBFD7B3352}"/>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F6A416-9739-457D-8731-11B7B51A1C7E}"/>
              </a:ext>
            </a:extLst>
          </p:cNvPr>
          <p:cNvPicPr>
            <a:picLocks noChangeAspect="1"/>
          </p:cNvPicPr>
          <p:nvPr/>
        </p:nvPicPr>
        <p:blipFill rotWithShape="1">
          <a:blip r:embed="rId2"/>
          <a:srcRect l="4797" t="955" r="4797" b="955"/>
          <a:stretch/>
        </p:blipFill>
        <p:spPr>
          <a:xfrm>
            <a:off x="0" y="0"/>
            <a:ext cx="9143999" cy="5715000"/>
          </a:xfrm>
          <a:prstGeom prst="rect">
            <a:avLst/>
          </a:prstGeom>
        </p:spPr>
      </p:pic>
      <p:pic>
        <p:nvPicPr>
          <p:cNvPr id="8" name="Picture 7">
            <a:extLst>
              <a:ext uri="{FF2B5EF4-FFF2-40B4-BE49-F238E27FC236}">
                <a16:creationId xmlns:a16="http://schemas.microsoft.com/office/drawing/2014/main" xmlns="" id="{48AA6923-4806-4480-B55F-DB5AF27239B0}"/>
              </a:ext>
            </a:extLst>
          </p:cNvPr>
          <p:cNvPicPr>
            <a:picLocks noChangeAspect="1"/>
          </p:cNvPicPr>
          <p:nvPr/>
        </p:nvPicPr>
        <p:blipFill>
          <a:blip r:embed="rId3">
            <a:lum bright="100000"/>
          </a:blip>
          <a:stretch>
            <a:fillRect/>
          </a:stretch>
        </p:blipFill>
        <p:spPr>
          <a:xfrm>
            <a:off x="6834402" y="146738"/>
            <a:ext cx="1051173" cy="180000"/>
          </a:xfrm>
          <a:prstGeom prst="rect">
            <a:avLst/>
          </a:prstGeom>
        </p:spPr>
      </p:pic>
      <p:pic>
        <p:nvPicPr>
          <p:cNvPr id="13" name="Picture 9">
            <a:extLst>
              <a:ext uri="{FF2B5EF4-FFF2-40B4-BE49-F238E27FC236}">
                <a16:creationId xmlns:a16="http://schemas.microsoft.com/office/drawing/2014/main" xmlns="" id="{D05431C4-AFD0-4484-9D1F-4C26AB99346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9"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209C7A96-F2D9-4576-8689-23543D445476}"/>
              </a:ext>
            </a:extLst>
          </p:cNvPr>
          <p:cNvSpPr/>
          <p:nvPr/>
        </p:nvSpPr>
        <p:spPr>
          <a:xfrm>
            <a:off x="0" y="4059000"/>
            <a:ext cx="9144000" cy="1656000"/>
          </a:xfrm>
          <a:prstGeom prst="rect">
            <a:avLst/>
          </a:prstGeom>
          <a:solidFill>
            <a:srgbClr val="15354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7" name="Table 16">
            <a:extLst>
              <a:ext uri="{FF2B5EF4-FFF2-40B4-BE49-F238E27FC236}">
                <a16:creationId xmlns:a16="http://schemas.microsoft.com/office/drawing/2014/main" xmlns="" id="{AB564C00-FE33-4313-BBA4-74982B84CB58}"/>
              </a:ext>
            </a:extLst>
          </p:cNvPr>
          <p:cNvGraphicFramePr>
            <a:graphicFrameLocks noGrp="1"/>
          </p:cNvGraphicFramePr>
          <p:nvPr>
            <p:extLst>
              <p:ext uri="{D42A27DB-BD31-4B8C-83A1-F6EECF244321}">
                <p14:modId xmlns:p14="http://schemas.microsoft.com/office/powerpoint/2010/main" val="4052079665"/>
              </p:ext>
            </p:extLst>
          </p:nvPr>
        </p:nvGraphicFramePr>
        <p:xfrm>
          <a:off x="539750" y="4443460"/>
          <a:ext cx="8064501" cy="914400"/>
        </p:xfrm>
        <a:graphic>
          <a:graphicData uri="http://schemas.openxmlformats.org/drawingml/2006/table">
            <a:tbl>
              <a:tblPr firstRow="1" bandRow="1">
                <a:tableStyleId>{5940675A-B579-460E-94D1-54222C63F5DA}</a:tableStyleId>
              </a:tblPr>
              <a:tblGrid>
                <a:gridCol w="3474466">
                  <a:extLst>
                    <a:ext uri="{9D8B030D-6E8A-4147-A177-3AD203B41FA5}">
                      <a16:colId xmlns:a16="http://schemas.microsoft.com/office/drawing/2014/main" xmlns="" val="1584559724"/>
                    </a:ext>
                  </a:extLst>
                </a:gridCol>
                <a:gridCol w="237744">
                  <a:extLst>
                    <a:ext uri="{9D8B030D-6E8A-4147-A177-3AD203B41FA5}">
                      <a16:colId xmlns:a16="http://schemas.microsoft.com/office/drawing/2014/main" xmlns="" val="1977590526"/>
                    </a:ext>
                  </a:extLst>
                </a:gridCol>
                <a:gridCol w="4352291">
                  <a:extLst>
                    <a:ext uri="{9D8B030D-6E8A-4147-A177-3AD203B41FA5}">
                      <a16:colId xmlns:a16="http://schemas.microsoft.com/office/drawing/2014/main" xmlns="" val="394740776"/>
                    </a:ext>
                  </a:extLst>
                </a:gridCol>
              </a:tblGrid>
              <a:tr h="498281">
                <a:tc rowSpan="2">
                  <a:txBody>
                    <a:bodyPr/>
                    <a:lstStyle/>
                    <a:p>
                      <a:pPr>
                        <a:lnSpc>
                          <a:spcPct val="100000"/>
                        </a:lnSpc>
                      </a:pPr>
                      <a:r>
                        <a:rPr lang="da-DK" sz="2400" b="1" cap="none" dirty="0">
                          <a:solidFill>
                            <a:schemeClr val="bg1"/>
                          </a:solidFill>
                        </a:rPr>
                        <a:t>INSPIRATIONER</a:t>
                      </a:r>
                    </a:p>
                    <a:p>
                      <a:pPr>
                        <a:lnSpc>
                          <a:spcPct val="100000"/>
                        </a:lnSpc>
                      </a:pPr>
                      <a:r>
                        <a:rPr lang="da-DK" sz="2400" b="1" cap="none" dirty="0">
                          <a:solidFill>
                            <a:schemeClr val="bg1"/>
                          </a:solidFill>
                        </a:rPr>
                        <a:t>TIL BRUG I FGU</a:t>
                      </a:r>
                    </a:p>
                  </a:txBody>
                  <a:tcPr marL="0" marR="0" marT="0" marB="0" anchor="ctr">
                    <a:lnL w="3175" cap="flat" cmpd="sng" algn="ctr">
                      <a:noFill/>
                      <a:prstDash val="solid"/>
                      <a:round/>
                      <a:headEnd type="none" w="med" len="med"/>
                      <a:tailEnd type="none" w="med" len="med"/>
                    </a:lnL>
                    <a:lnR w="3175" cap="flat" cmpd="sng" algn="ctr">
                      <a:solidFill>
                        <a:srgbClr val="A2DADD"/>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1200" b="1"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da-DK" sz="1200" b="0" dirty="0">
                          <a:solidFill>
                            <a:schemeClr val="bg1"/>
                          </a:solidFill>
                        </a:rPr>
                        <a:t>I dette kapitel præsenteres kort inspirationsmateriale til tilrettelæggelsen af undervisningen på FGU. Inspirationsmaterialet giver bud på konkrete redskaber og metoder, som kan inddrages i undervisningen.</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29227513"/>
                  </a:ext>
                </a:extLst>
              </a:tr>
              <a:tr h="416119">
                <a:tc vMerge="1">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200" b="0" dirty="0">
                        <a:solidFill>
                          <a:schemeClr val="bg1"/>
                        </a:solidFill>
                      </a:endParaRPr>
                    </a:p>
                  </a:txBody>
                  <a:tcPr marL="0" marR="0" marT="0" marB="0" anchor="ctr">
                    <a:lnL w="3175" cap="flat" cmpd="sng" algn="ctr">
                      <a:solidFill>
                        <a:srgbClr val="A2DADD"/>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b="0" dirty="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2DADD"/>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79737959"/>
                  </a:ext>
                </a:extLst>
              </a:tr>
            </a:tbl>
          </a:graphicData>
        </a:graphic>
      </p:graphicFrame>
    </p:spTree>
    <p:extLst>
      <p:ext uri="{BB962C8B-B14F-4D97-AF65-F5344CB8AC3E}">
        <p14:creationId xmlns:p14="http://schemas.microsoft.com/office/powerpoint/2010/main" val="10549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3746606648"/>
              </p:ext>
            </p:extLst>
          </p:nvPr>
        </p:nvGraphicFramePr>
        <p:xfrm>
          <a:off x="539496" y="3758228"/>
          <a:ext cx="4638561" cy="1628174"/>
        </p:xfrm>
        <a:graphic>
          <a:graphicData uri="http://schemas.openxmlformats.org/drawingml/2006/table">
            <a:tbl>
              <a:tblPr firstRow="1" bandRow="1">
                <a:tableStyleId>{2E522BDD-1943-480C-BBE2-672E455E01C6}</a:tableStyleId>
              </a:tblPr>
              <a:tblGrid>
                <a:gridCol w="1070643">
                  <a:extLst>
                    <a:ext uri="{9D8B030D-6E8A-4147-A177-3AD203B41FA5}">
                      <a16:colId xmlns:a16="http://schemas.microsoft.com/office/drawing/2014/main" xmlns="" val="2535325901"/>
                    </a:ext>
                  </a:extLst>
                </a:gridCol>
                <a:gridCol w="1441174">
                  <a:extLst>
                    <a:ext uri="{9D8B030D-6E8A-4147-A177-3AD203B41FA5}">
                      <a16:colId xmlns:a16="http://schemas.microsoft.com/office/drawing/2014/main" xmlns="" val="1310532933"/>
                    </a:ext>
                  </a:extLst>
                </a:gridCol>
                <a:gridCol w="2126744">
                  <a:extLst>
                    <a:ext uri="{9D8B030D-6E8A-4147-A177-3AD203B41FA5}">
                      <a16:colId xmlns:a16="http://schemas.microsoft.com/office/drawing/2014/main" xmlns="" val="2131983055"/>
                    </a:ext>
                  </a:extLst>
                </a:gridCol>
              </a:tblGrid>
              <a:tr h="1628174">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vigtigt med den røde tråd hele tiden”</a:t>
                      </a:r>
                      <a:br>
                        <a:rPr lang="da-DK" sz="800" b="0" i="1" kern="0" dirty="0">
                          <a:solidFill>
                            <a:srgbClr val="414042"/>
                          </a:solidFill>
                          <a:latin typeface="+mn-lt"/>
                          <a:cs typeface="Calibri" panose="020F0502020204030204" pitchFamily="34" charset="0"/>
                        </a:rPr>
                      </a:b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vil sige, at man lærer faktisk bedst ved at være udenfor. Fordi du har noget i hænderne. Og så lærer du det anderledes. Og så det bliver nemmere for dig at huske det”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er rigtig ordblind! Jeg kan for eksempel ikke alfabetet. Det kunne jeg rigtig godt tænke mig at lære. Men jeg kan ikke lære det, når jeg bare sidder stille. Jeg vil gerne lave et eller andet fysisk. Lægge tallene for eksempel på et gulv, og så skal han sige hvor fanden man skal gå hen, eller du skal hoppe så mange gange til du rammer det bogstav”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816070773"/>
              </p:ext>
            </p:extLst>
          </p:nvPr>
        </p:nvGraphicFramePr>
        <p:xfrm>
          <a:off x="5494281" y="2917522"/>
          <a:ext cx="3109969" cy="2468880"/>
        </p:xfrm>
        <a:graphic>
          <a:graphicData uri="http://schemas.openxmlformats.org/drawingml/2006/table">
            <a:tbl>
              <a:tblPr firstRow="1" bandRow="1">
                <a:tableStyleId>{2E522BDD-1943-480C-BBE2-672E455E01C6}</a:tableStyleId>
              </a:tblPr>
              <a:tblGrid>
                <a:gridCol w="355557">
                  <a:extLst>
                    <a:ext uri="{9D8B030D-6E8A-4147-A177-3AD203B41FA5}">
                      <a16:colId xmlns:a16="http://schemas.microsoft.com/office/drawing/2014/main" xmlns="" val="863868837"/>
                    </a:ext>
                  </a:extLst>
                </a:gridCol>
                <a:gridCol w="2754412">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103120">
                <a:tc gridSpan="2">
                  <a:txBody>
                    <a:bodyPr/>
                    <a:lstStyle/>
                    <a:p>
                      <a:pPr marL="171450" indent="-171450">
                        <a:buClr>
                          <a:srgbClr val="00667F"/>
                        </a:buClr>
                        <a:buFont typeface="Wingdings" panose="05000000000000000000" pitchFamily="2" charset="2"/>
                        <a:buChar char="§"/>
                      </a:pPr>
                      <a:r>
                        <a:rPr lang="da-DK" sz="800" dirty="0">
                          <a:solidFill>
                            <a:srgbClr val="414042"/>
                          </a:solidFill>
                        </a:rPr>
                        <a:t>Praksislæring skal foregå i samspil med pædagogiske kompetencer. Således handler det ikke kun om at sætte praktiske øvelser i gang i undervisningen, men også om, hvordan læringen bliver synlig via det pædagogiske arbejde. Det kan fx være ved hjælp af portfolio eller visuelle metoder, som beskrives senere i dette katalog. </a:t>
                      </a:r>
                    </a:p>
                    <a:p>
                      <a:pPr marL="171450" indent="-171450">
                        <a:buClr>
                          <a:srgbClr val="00667F"/>
                        </a:buClr>
                        <a:buFont typeface="Wingdings" panose="05000000000000000000" pitchFamily="2" charset="2"/>
                        <a:buChar char="§"/>
                      </a:pPr>
                      <a:r>
                        <a:rPr lang="da-DK" sz="800" dirty="0">
                          <a:solidFill>
                            <a:srgbClr val="414042"/>
                          </a:solidFill>
                        </a:rPr>
                        <a:t>Det kan være udfordrende for elever at se værdien i at lære om fx Pythagoras sætning, og det er derfor vigtigt, at lærerne gør faglige begreber praksisnære. </a:t>
                      </a:r>
                    </a:p>
                    <a:p>
                      <a:pPr marL="171450" indent="-171450">
                        <a:buClr>
                          <a:srgbClr val="00667F"/>
                        </a:buClr>
                        <a:buFont typeface="Wingdings" panose="05000000000000000000" pitchFamily="2" charset="2"/>
                        <a:buChar char="§"/>
                      </a:pPr>
                      <a:r>
                        <a:rPr lang="da-DK" sz="800" dirty="0">
                          <a:solidFill>
                            <a:srgbClr val="414042"/>
                          </a:solidFill>
                        </a:rPr>
                        <a:t>Det er vigtigt, at lærerne tydeliggør den røde tråd kontinuerligt mellem det, eleverne skal lære, og hverdagslige gøremål, så eleverne kan se meningen med at lære fagligt indhold. </a:t>
                      </a:r>
                    </a:p>
                    <a:p>
                      <a:pPr marL="171450" indent="-171450">
                        <a:buClr>
                          <a:srgbClr val="00667F"/>
                        </a:buClr>
                        <a:buFont typeface="Wingdings" panose="05000000000000000000" pitchFamily="2" charset="2"/>
                        <a:buChar char="§"/>
                      </a:pPr>
                      <a:r>
                        <a:rPr lang="da-DK" sz="800" dirty="0">
                          <a:solidFill>
                            <a:srgbClr val="414042"/>
                          </a:solidFill>
                        </a:rPr>
                        <a:t>Der kan være et behov for at støtte lærerne til at udpege konkrete hverdagseksempler, som de kan benytte i den faglige undervisning. Dette kan fx ske gennem fælles refleksion og sparring lærerne imellem.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4638559" cy="391926"/>
          </a:xfrm>
        </p:spPr>
        <p:txBody>
          <a:bodyPr/>
          <a:lstStyle/>
          <a:p>
            <a:r>
              <a:rPr lang="en-US" sz="1800" dirty="0"/>
              <a:t>UNDERVISNING: Praksislæring</a:t>
            </a:r>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6</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5" y="2055833"/>
            <a:ext cx="4638560" cy="1389070"/>
          </a:xfrm>
          <a:noFill/>
        </p:spPr>
        <p:txBody>
          <a:bodyPr/>
          <a:lstStyle/>
          <a:p>
            <a:pPr marL="0" indent="0">
              <a:lnSpc>
                <a:spcPct val="100000"/>
              </a:lnSpc>
              <a:spcBef>
                <a:spcPts val="400"/>
              </a:spcBef>
              <a:spcAft>
                <a:spcPts val="400"/>
              </a:spcAft>
              <a:buNone/>
            </a:pPr>
            <a:r>
              <a:rPr lang="da-DK" sz="800" b="1" dirty="0"/>
              <a:t>Erfaringer med elevernes udbytte på KUU</a:t>
            </a:r>
            <a:br>
              <a:rPr lang="da-DK" sz="800" b="1" dirty="0"/>
            </a:br>
            <a:r>
              <a:rPr lang="da-DK" sz="800" b="1" dirty="0"/>
              <a:t/>
            </a:r>
            <a:br>
              <a:rPr lang="da-DK" sz="800" b="1" dirty="0"/>
            </a:br>
            <a:r>
              <a:rPr lang="da-DK" sz="800" dirty="0"/>
              <a:t>Praksislæring omhandler i høj grad at inddrage autentiske opgaver i undervisningen, og at eleverne bliver undervist i at anvende det, de lærer. Dette kan være dagligdagseksempler i undervisningen, men det kan også være samarbejde med lokale virksomheder og institutioner. </a:t>
            </a:r>
          </a:p>
          <a:p>
            <a:pPr marL="0" indent="0">
              <a:lnSpc>
                <a:spcPct val="100000"/>
              </a:lnSpc>
              <a:spcBef>
                <a:spcPts val="400"/>
              </a:spcBef>
              <a:spcAft>
                <a:spcPts val="400"/>
              </a:spcAft>
              <a:buClr>
                <a:srgbClr val="E3323D"/>
              </a:buClr>
              <a:buNone/>
              <a:defRPr/>
            </a:pPr>
            <a:r>
              <a:rPr lang="da-DK" sz="800" dirty="0"/>
              <a:t>Praksislæring er med til at skabe forbindelser mellem fagligt indhold og praktisk anvendelige fænomener i elevernes arbejds- og hverdagsliv. </a:t>
            </a:r>
          </a:p>
          <a:p>
            <a:pPr marL="0" indent="0">
              <a:lnSpc>
                <a:spcPct val="100000"/>
              </a:lnSpc>
              <a:spcBef>
                <a:spcPts val="400"/>
              </a:spcBef>
              <a:spcAft>
                <a:spcPts val="400"/>
              </a:spcAft>
              <a:buClr>
                <a:srgbClr val="E3323D"/>
              </a:buClr>
              <a:buNone/>
              <a:defRPr/>
            </a:pPr>
            <a:r>
              <a:rPr lang="da-DK" sz="800" dirty="0"/>
              <a:t>Praksislæring er helt centralt for elevernes motivation for deltagelse i undervisningen, fordi eleverne kan benytte det lærte i deres hverdag. Det er derfor fordelagtigt, at praksislæring finder sted både på værksteder og i undervisningen, ligesom erhvervstræningsforløbet også bygger på principper om praksislæring.</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1" y="1099899"/>
            <a:ext cx="4642118" cy="714705"/>
            <a:chOff x="317" y="14765"/>
            <a:chExt cx="4642118"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7" y="14765"/>
              <a:ext cx="4642118"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marL="0" marR="0" lvl="0" indent="0" algn="l" defTabSz="809625" rtl="0" eaLnBrk="1" fontAlgn="base" latinLnBrk="0" hangingPunct="1">
                <a:lnSpc>
                  <a:spcPct val="100000"/>
                </a:lnSpc>
                <a:spcBef>
                  <a:spcPts val="0"/>
                </a:spcBef>
                <a:spcAft>
                  <a:spcPts val="400"/>
                </a:spcAft>
                <a:buClr>
                  <a:prstClr val="white"/>
                </a:buClr>
                <a:buSzPct val="100000"/>
                <a:buFontTx/>
                <a:buNone/>
                <a:tabLst/>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Det er vigtigt, at indholdet i undervisningen giver mening for eleverne i deres forståelseshorisont. Her kan praksislæring bruges som redskab til at skabe relaterbar undervisning.</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5565277" y="2989014"/>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1207481561"/>
              </p:ext>
            </p:extLst>
          </p:nvPr>
        </p:nvGraphicFramePr>
        <p:xfrm>
          <a:off x="5494281" y="664852"/>
          <a:ext cx="3109969" cy="2103120"/>
        </p:xfrm>
        <a:graphic>
          <a:graphicData uri="http://schemas.openxmlformats.org/drawingml/2006/table">
            <a:tbl>
              <a:tblPr firstRow="1" bandRow="1">
                <a:tableStyleId>{2E522BDD-1943-480C-BBE2-672E455E01C6}</a:tableStyleId>
              </a:tblPr>
              <a:tblGrid>
                <a:gridCol w="355557">
                  <a:extLst>
                    <a:ext uri="{9D8B030D-6E8A-4147-A177-3AD203B41FA5}">
                      <a16:colId xmlns:a16="http://schemas.microsoft.com/office/drawing/2014/main" xmlns="" val="863868837"/>
                    </a:ext>
                  </a:extLst>
                </a:gridCol>
                <a:gridCol w="2754412">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737360">
                <a:tc gridSpan="2">
                  <a:txBody>
                    <a:bodyPr/>
                    <a:lstStyle/>
                    <a:p>
                      <a:pPr marL="171450" indent="-171450">
                        <a:buClr>
                          <a:srgbClr val="00667F"/>
                        </a:buClr>
                        <a:buFont typeface="Wingdings" panose="05000000000000000000" pitchFamily="2" charset="2"/>
                        <a:buChar char="§"/>
                      </a:pPr>
                      <a:r>
                        <a:rPr lang="da-DK" sz="800" dirty="0">
                          <a:solidFill>
                            <a:srgbClr val="414042"/>
                          </a:solidFill>
                        </a:rPr>
                        <a:t>På værkstederne, i erhvervstræning og i den faglige undervisning er det godt at benytte eksempler fra elevernes hverdagsliv. Det kan fx være, at eleverne skal regne ud, hvor meget jord der skal fjernes fra et bestemt område i forbindelse med anlægning af et stenbed. </a:t>
                      </a:r>
                    </a:p>
                    <a:p>
                      <a:pPr marL="171450" indent="-171450">
                        <a:buClr>
                          <a:srgbClr val="00667F"/>
                        </a:buClr>
                        <a:buFont typeface="Wingdings" panose="05000000000000000000" pitchFamily="2" charset="2"/>
                        <a:buChar char="§"/>
                      </a:pPr>
                      <a:r>
                        <a:rPr lang="da-DK" sz="800" dirty="0">
                          <a:solidFill>
                            <a:srgbClr val="414042"/>
                          </a:solidFill>
                        </a:rPr>
                        <a:t>Det kan være en god idé at rykke undervisningen udenfor og give eleverne fysiske arbejdsopgaver, da eleverne husker bedre, når de aktiverer kroppen.</a:t>
                      </a:r>
                    </a:p>
                    <a:p>
                      <a:pPr marL="171450" indent="-171450">
                        <a:buClr>
                          <a:srgbClr val="00667F"/>
                        </a:buClr>
                        <a:buFont typeface="Wingdings" panose="05000000000000000000" pitchFamily="2" charset="2"/>
                        <a:buChar char="§"/>
                      </a:pPr>
                      <a:r>
                        <a:rPr lang="da-DK" sz="800" dirty="0">
                          <a:solidFill>
                            <a:srgbClr val="414042"/>
                          </a:solidFill>
                        </a:rPr>
                        <a:t>Et kompendium med klare retningslinjer og beskrivelse af projektets formål kan støtte elevernes røde tråd og forståelse af sammenhæng mellem det lærte og hverdagsaktiviteter. På den måde kan en lærer altid tydeliggøre relevans og forbindelser mellem læring og praksis.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5572383"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602553"/>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3375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903743231"/>
              </p:ext>
            </p:extLst>
          </p:nvPr>
        </p:nvGraphicFramePr>
        <p:xfrm>
          <a:off x="539496" y="4114799"/>
          <a:ext cx="5167036" cy="1271601"/>
        </p:xfrm>
        <a:graphic>
          <a:graphicData uri="http://schemas.openxmlformats.org/drawingml/2006/table">
            <a:tbl>
              <a:tblPr firstRow="1" bandRow="1">
                <a:tableStyleId>{2E522BDD-1943-480C-BBE2-672E455E01C6}</a:tableStyleId>
              </a:tblPr>
              <a:tblGrid>
                <a:gridCol w="1107222">
                  <a:extLst>
                    <a:ext uri="{9D8B030D-6E8A-4147-A177-3AD203B41FA5}">
                      <a16:colId xmlns:a16="http://schemas.microsoft.com/office/drawing/2014/main" xmlns="" val="2535325901"/>
                    </a:ext>
                  </a:extLst>
                </a:gridCol>
                <a:gridCol w="1384028">
                  <a:extLst>
                    <a:ext uri="{9D8B030D-6E8A-4147-A177-3AD203B41FA5}">
                      <a16:colId xmlns:a16="http://schemas.microsoft.com/office/drawing/2014/main" xmlns="" val="1310532933"/>
                    </a:ext>
                  </a:extLst>
                </a:gridCol>
                <a:gridCol w="1014953">
                  <a:extLst>
                    <a:ext uri="{9D8B030D-6E8A-4147-A177-3AD203B41FA5}">
                      <a16:colId xmlns:a16="http://schemas.microsoft.com/office/drawing/2014/main" xmlns="" val="2131983055"/>
                    </a:ext>
                  </a:extLst>
                </a:gridCol>
                <a:gridCol w="1660833">
                  <a:extLst>
                    <a:ext uri="{9D8B030D-6E8A-4147-A177-3AD203B41FA5}">
                      <a16:colId xmlns:a16="http://schemas.microsoft.com/office/drawing/2014/main" xmlns="" val="3132634994"/>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”Vi var på Bjørnø og lave portfolio i stedet for at sidde og lave den i klassen, (…) og gik ture og så øen. Det var en meget fed oplevelse”</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vil sige at et af målene i det her projekt, det er at de skal ud og prøve at blive tændt på det her område her, i forhold til en SOSU-hjælper eller SOSU-assistent”</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”Hvis der er et tema på skolen, så lægger almenundervisningen sig op ad det” </a:t>
                      </a:r>
                      <a:br>
                        <a:rPr lang="da-DK" sz="800" b="0" i="1" kern="0" dirty="0">
                          <a:solidFill>
                            <a:srgbClr val="414042"/>
                          </a:solidFill>
                          <a:latin typeface="+mn-lt"/>
                          <a:cs typeface="Calibri" panose="020F0502020204030204" pitchFamily="34" charset="0"/>
                        </a:rPr>
                      </a:br>
                      <a:r>
                        <a:rPr lang="da-DK" sz="800" b="1" i="1" kern="0" dirty="0">
                          <a:solidFill>
                            <a:srgbClr val="414042"/>
                          </a:solidFill>
                          <a:latin typeface="+mn-lt"/>
                          <a:cs typeface="Calibri" panose="020F0502020204030204" pitchFamily="34" charset="0"/>
                        </a:rPr>
                        <a:t>(KUU-tovholder)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”Og skal man ud og arbejde med andre mennesker og stå og servicere, så skal man have en ordentlig tandhygiejne. Der havde vi faktisk tandlægen nede en dag, hvor hun fortalte om det her med syreskader og fik givet dem en tandbørste og alle de her ting”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1167874977"/>
              </p:ext>
            </p:extLst>
          </p:nvPr>
        </p:nvGraphicFramePr>
        <p:xfrm>
          <a:off x="6006164" y="3100402"/>
          <a:ext cx="2598340" cy="228600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920240">
                <a:tc gridSpan="2">
                  <a:txBody>
                    <a:bodyPr/>
                    <a:lstStyle/>
                    <a:p>
                      <a:pPr marL="171450" indent="-171450">
                        <a:buClr>
                          <a:srgbClr val="00667F"/>
                        </a:buClr>
                        <a:buFont typeface="Wingdings" panose="05000000000000000000" pitchFamily="2" charset="2"/>
                        <a:buChar char="§"/>
                      </a:pPr>
                      <a:r>
                        <a:rPr lang="da-DK" sz="800" dirty="0">
                          <a:solidFill>
                            <a:srgbClr val="414042"/>
                          </a:solidFill>
                        </a:rPr>
                        <a:t>Weekender og ferier forbindes ofte med hukommelsesudfordringer hos eleverne, fordi forløb afbrydes midlertidigt. Derfor er det en god idé at starte og afslutte et kortere temaforløb inden for samme uge. </a:t>
                      </a:r>
                    </a:p>
                    <a:p>
                      <a:pPr marL="171450" indent="-171450">
                        <a:buClr>
                          <a:srgbClr val="00667F"/>
                        </a:buClr>
                        <a:buFont typeface="Wingdings" panose="05000000000000000000" pitchFamily="2" charset="2"/>
                        <a:buChar char="§"/>
                      </a:pPr>
                      <a:r>
                        <a:rPr lang="da-DK" sz="800" dirty="0">
                          <a:solidFill>
                            <a:srgbClr val="414042"/>
                          </a:solidFill>
                        </a:rPr>
                        <a:t>Temabaseret undervisning kræver et godt teamsamarbejde i lærerstaben omkring både udvikling og afvikling af forløbet. Dette for at bringe forskellige fagligheder i spil og for at skabe gode faglige sammenhænge, der kan understøtte elevernes læring. En måde at imødekomme dette kan være, at alle lærerne inddrages i undervisningsplanlægningen på skolen. Temaerne skal gøres relevante for eleverne, så eleverne forstår formålet med forløbet.</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4638559" cy="391926"/>
          </a:xfrm>
        </p:spPr>
        <p:txBody>
          <a:bodyPr/>
          <a:lstStyle/>
          <a:p>
            <a:r>
              <a:rPr lang="en-US" sz="1800" dirty="0"/>
              <a:t>UNDERVISNING: </a:t>
            </a:r>
            <a:r>
              <a:rPr lang="en-US" sz="1800" dirty="0" err="1"/>
              <a:t>Temabaseret</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7</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6"/>
            <a:ext cx="5167037" cy="1844564"/>
          </a:xfrm>
          <a:noFill/>
        </p:spPr>
        <p:txBody>
          <a:bodyPr/>
          <a:lstStyle/>
          <a:p>
            <a:pPr marL="0" indent="0">
              <a:lnSpc>
                <a:spcPct val="100000"/>
              </a:lnSpc>
              <a:spcAft>
                <a:spcPts val="200"/>
              </a:spcAft>
              <a:buNone/>
            </a:pPr>
            <a:r>
              <a:rPr lang="da-DK" sz="800" b="1" dirty="0"/>
              <a:t>Erfaringer med elevernes udbytte på KUU</a:t>
            </a:r>
            <a:br>
              <a:rPr lang="da-DK" sz="800" b="1" dirty="0"/>
            </a:br>
            <a:r>
              <a:rPr lang="da-DK" sz="800" b="1" dirty="0"/>
              <a:t/>
            </a:r>
            <a:br>
              <a:rPr lang="da-DK" sz="800" b="1" dirty="0"/>
            </a:br>
            <a:r>
              <a:rPr lang="da-DK" sz="800" dirty="0"/>
              <a:t>Temabaseret undervisning gør det muligt at arbejde aktivt med modeller og redskaber, som eleverne senere kan anvende i et erhvervstræningsforløb eller i arbejdslivet. Dette skyldes, at denne type undervisning kan gøre brug af redskaber, som går fagligt på tværs, og som er relevant for temaet. Temabaseret undervisning gør undervisningen dynamisk, fordi temaerne kan appellere til elevernes faglige fremtidsønsker, og fordi undervisningen ikke er traditionel. Mangle af eleverne har dårlige erfaringer med traditionel undervisning. </a:t>
            </a:r>
          </a:p>
          <a:p>
            <a:pPr marL="0" indent="0">
              <a:lnSpc>
                <a:spcPct val="100000"/>
              </a:lnSpc>
              <a:spcAft>
                <a:spcPts val="0"/>
              </a:spcAft>
              <a:buClr>
                <a:srgbClr val="E3323D"/>
              </a:buClr>
              <a:buNone/>
              <a:defRPr/>
            </a:pPr>
            <a:r>
              <a:rPr lang="da-DK" sz="800" dirty="0"/>
              <a:t>Eleverne foretrækker temadage frem for traditionel undervisning, da dette giver dem en tilgang til undervisningen, som er afvekslende, dynamisk og giver dem viden, de kan bruge. </a:t>
            </a:r>
          </a:p>
          <a:p>
            <a:pPr marL="0" indent="0">
              <a:lnSpc>
                <a:spcPct val="100000"/>
              </a:lnSpc>
              <a:spcAft>
                <a:spcPts val="0"/>
              </a:spcAft>
              <a:buClr>
                <a:srgbClr val="E3323D"/>
              </a:buClr>
              <a:buNone/>
              <a:defRPr/>
            </a:pPr>
            <a:r>
              <a:rPr lang="da-DK" sz="800" dirty="0"/>
              <a:t>En temabaseret undervisning lykkedes ved, at lærerne udvælger temaer, som eleverne kan relatere til eller som inspirerer dem til at gå nye veje. </a:t>
            </a:r>
          </a:p>
          <a:p>
            <a:pPr marL="0" indent="0">
              <a:lnSpc>
                <a:spcPct val="100000"/>
              </a:lnSpc>
              <a:spcAft>
                <a:spcPts val="0"/>
              </a:spcAft>
              <a:buClr>
                <a:srgbClr val="E3323D"/>
              </a:buClr>
              <a:buNone/>
              <a:defRPr/>
            </a:pPr>
            <a:r>
              <a:rPr lang="da-DK" sz="800" dirty="0"/>
              <a:t>Derudover giver temarelaterede besøg eleverne et indblik i fænomener som kunst, videnskab etc., som de ikke har haft adgang til tidligere. Mange bliver optagede af temaerne og bliver inspireret til at arbejde videre med dem fagligt. </a:t>
            </a:r>
          </a:p>
          <a:p>
            <a:pPr marL="0" indent="0">
              <a:lnSpc>
                <a:spcPct val="100000"/>
              </a:lnSpc>
              <a:spcAft>
                <a:spcPts val="0"/>
              </a:spcAft>
              <a:buClr>
                <a:srgbClr val="E3323D"/>
              </a:buClr>
              <a:buNone/>
              <a:defRPr/>
            </a:pPr>
            <a:r>
              <a:rPr lang="da-DK" sz="800" dirty="0"/>
              <a:t>Temabaseret undervisning bidrager til, at eleverne styrker deres samfundsmæssige viden, hverdagsfærdigheder og arbejdsrelaterede færdigheder. </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0" y="1099899"/>
            <a:ext cx="5170595" cy="714705"/>
            <a:chOff x="316" y="14765"/>
            <a:chExt cx="5170595"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6" y="14765"/>
              <a:ext cx="5170595"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Temabaseret undervisning giver en afvekslende og dynamisk undervisningsgang, der fungerer godt for en målgruppe, som har dårlige erfaringer med traditionelle undervisningsmetoder.</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082105" y="3174542"/>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3011343830"/>
              </p:ext>
            </p:extLst>
          </p:nvPr>
        </p:nvGraphicFramePr>
        <p:xfrm>
          <a:off x="6006164" y="664852"/>
          <a:ext cx="2598340" cy="228600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920240">
                <a:tc gridSpan="2">
                  <a:txBody>
                    <a:bodyPr/>
                    <a:lstStyle/>
                    <a:p>
                      <a:pPr marL="171450" indent="-171450">
                        <a:buClr>
                          <a:srgbClr val="00667F"/>
                        </a:buClr>
                        <a:buFont typeface="Wingdings" panose="05000000000000000000" pitchFamily="2" charset="2"/>
                        <a:buChar char="§"/>
                      </a:pPr>
                      <a:r>
                        <a:rPr lang="da-DK" sz="800" dirty="0">
                          <a:solidFill>
                            <a:srgbClr val="414042"/>
                          </a:solidFill>
                        </a:rPr>
                        <a:t>Kortere forløb på 1-3 skoledage eller længere forløb på fx 4 uger omhandlende et tema. Der startes med teoretisk viden om et tema, koncept, en case eller problem, hvorefter eleverne i praksis skal arbejde med dette.</a:t>
                      </a:r>
                    </a:p>
                    <a:p>
                      <a:pPr marL="171450" indent="-171450">
                        <a:buClr>
                          <a:srgbClr val="00667F"/>
                        </a:buClr>
                        <a:buFont typeface="Wingdings" panose="05000000000000000000" pitchFamily="2" charset="2"/>
                        <a:buChar char="§"/>
                      </a:pPr>
                      <a:r>
                        <a:rPr lang="da-DK" sz="800" dirty="0">
                          <a:solidFill>
                            <a:srgbClr val="414042"/>
                          </a:solidFill>
                        </a:rPr>
                        <a:t>Eksempler på temaer kan være økonomi, sundhed, hygiejne, kunst og politik. En dagsudflugt i forbindelse med et temaforløb kan gå til et museum, et madmarked eller et julemarked.</a:t>
                      </a:r>
                    </a:p>
                    <a:p>
                      <a:pPr marL="171450" indent="-171450">
                        <a:buClr>
                          <a:srgbClr val="00667F"/>
                        </a:buClr>
                        <a:buFont typeface="Wingdings" panose="05000000000000000000" pitchFamily="2" charset="2"/>
                        <a:buChar char="§"/>
                      </a:pPr>
                      <a:r>
                        <a:rPr lang="da-DK" sz="800" dirty="0">
                          <a:solidFill>
                            <a:srgbClr val="414042"/>
                          </a:solidFill>
                        </a:rPr>
                        <a:t>I forbindelse med et længere forløb om fx sundhed kan lærerne invitere en diætist, en tandlæge, en økonomisk vejleder eller andre fagpersoner ind for at supplere undervisningen og aktivere eleverne på nye (praksisnære) måder.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089211"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6942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2811718886"/>
              </p:ext>
            </p:extLst>
          </p:nvPr>
        </p:nvGraphicFramePr>
        <p:xfrm>
          <a:off x="539496" y="4114799"/>
          <a:ext cx="5167036" cy="1271601"/>
        </p:xfrm>
        <a:graphic>
          <a:graphicData uri="http://schemas.openxmlformats.org/drawingml/2006/table">
            <a:tbl>
              <a:tblPr firstRow="1" bandRow="1">
                <a:tableStyleId>{2E522BDD-1943-480C-BBE2-672E455E01C6}</a:tableStyleId>
              </a:tblPr>
              <a:tblGrid>
                <a:gridCol w="1862882">
                  <a:extLst>
                    <a:ext uri="{9D8B030D-6E8A-4147-A177-3AD203B41FA5}">
                      <a16:colId xmlns:a16="http://schemas.microsoft.com/office/drawing/2014/main" xmlns="" val="2535325901"/>
                    </a:ext>
                  </a:extLst>
                </a:gridCol>
                <a:gridCol w="1205346">
                  <a:extLst>
                    <a:ext uri="{9D8B030D-6E8A-4147-A177-3AD203B41FA5}">
                      <a16:colId xmlns:a16="http://schemas.microsoft.com/office/drawing/2014/main" xmlns="" val="1310532933"/>
                    </a:ext>
                  </a:extLst>
                </a:gridCol>
                <a:gridCol w="2098808">
                  <a:extLst>
                    <a:ext uri="{9D8B030D-6E8A-4147-A177-3AD203B41FA5}">
                      <a16:colId xmlns:a16="http://schemas.microsoft.com/office/drawing/2014/main" xmlns="" val="2131983055"/>
                    </a:ext>
                  </a:extLst>
                </a:gridCol>
              </a:tblGrid>
              <a:tr h="1271601">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har egentlig ekstremt svært ved at få ordene ned på papir, men jeg er ekstremt god til at huske det, så jeg lægger bare alle mine billeder ind, jeg har taget, når vi har lavet projekt eller været i erhvervstræning, og så snakker ud fra billederne, forklarer det”</a:t>
                      </a:r>
                    </a:p>
                    <a:p>
                      <a:pPr marL="0" marR="0" lvl="0" indent="0" algn="l" defTabSz="810433" rtl="0" eaLnBrk="1" fontAlgn="auto" latinLnBrk="0" hangingPunct="1">
                        <a:lnSpc>
                          <a:spcPct val="100000"/>
                        </a:lnSpc>
                        <a:spcBef>
                          <a:spcPts val="0"/>
                        </a:spcBef>
                        <a:spcAft>
                          <a:spcPts val="0"/>
                        </a:spcAft>
                        <a:buClrTx/>
                        <a:buSzTx/>
                        <a:buFontTx/>
                        <a:buNone/>
                        <a:tabLst/>
                        <a:defRPr/>
                      </a:pP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”Jamen jeg synes, undervisningen bliver for kedelig. Det er meget det samme. Inde ved os har vi set ekstremt mange film”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”Lige så snart det begynder at lugte for meget af skolearbejde, så kommer der et minus. Lettere, hvis underviserne kunne fortælle, hvad eleverne har lært. Men sådan er verden bare ikke. De er ikke vant til at reflektere” </a:t>
                      </a:r>
                      <a:r>
                        <a:rPr lang="da-DK" sz="800" b="1" i="1" kern="0" dirty="0">
                          <a:solidFill>
                            <a:srgbClr val="414042"/>
                          </a:solidFill>
                          <a:latin typeface="+mn-lt"/>
                          <a:cs typeface="Calibri" panose="020F0502020204030204" pitchFamily="34" charset="0"/>
                        </a:rPr>
                        <a:t>(KUU-tovholder).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3628870708"/>
              </p:ext>
            </p:extLst>
          </p:nvPr>
        </p:nvGraphicFramePr>
        <p:xfrm>
          <a:off x="6006164" y="3374720"/>
          <a:ext cx="2598340" cy="201168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645920">
                <a:tc gridSpan="2">
                  <a:txBody>
                    <a:bodyPr/>
                    <a:lstStyle/>
                    <a:p>
                      <a:pPr marL="171450" indent="-171450">
                        <a:buClr>
                          <a:srgbClr val="00667F"/>
                        </a:buClr>
                        <a:buFont typeface="Wingdings" panose="05000000000000000000" pitchFamily="2" charset="2"/>
                        <a:buChar char="§"/>
                      </a:pPr>
                      <a:r>
                        <a:rPr lang="da-DK" sz="800" dirty="0">
                          <a:solidFill>
                            <a:srgbClr val="414042"/>
                          </a:solidFill>
                        </a:rPr>
                        <a:t>Der kan være en diskrepans imellem, hvad lærerne mener, at eleverne får ud af de visuelle metoder, og hvad eleverne selv mener. Hvis eleverne ikke får tydeliggjort formålet med metoderne, kan de have svært at se meningen. De visuelle metoder skal derfor altid sættes ind i en kontekst, hvor læringsudbyttet bliver tydeligt for eleverne. </a:t>
                      </a:r>
                    </a:p>
                    <a:p>
                      <a:pPr marL="171450" indent="-171450">
                        <a:buClr>
                          <a:srgbClr val="00667F"/>
                        </a:buClr>
                        <a:buFont typeface="Wingdings" panose="05000000000000000000" pitchFamily="2" charset="2"/>
                        <a:buChar char="§"/>
                      </a:pPr>
                      <a:r>
                        <a:rPr lang="da-DK" sz="800" dirty="0">
                          <a:solidFill>
                            <a:srgbClr val="414042"/>
                          </a:solidFill>
                        </a:rPr>
                        <a:t>Det kan være en udfordring at få eleverne til at reflektere skriftligt. Eleverne vil hellere fortælle deres refleksioner mundtligt.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sp>
        <p:nvSpPr>
          <p:cNvPr id="2" name="Title 1"/>
          <p:cNvSpPr>
            <a:spLocks noGrp="1"/>
          </p:cNvSpPr>
          <p:nvPr>
            <p:ph type="title"/>
          </p:nvPr>
        </p:nvSpPr>
        <p:spPr>
          <a:xfrm>
            <a:off x="539496" y="576072"/>
            <a:ext cx="5167035" cy="391926"/>
          </a:xfrm>
        </p:spPr>
        <p:txBody>
          <a:bodyPr/>
          <a:lstStyle/>
          <a:p>
            <a:r>
              <a:rPr lang="en-US" sz="1800" dirty="0"/>
              <a:t>UNDERVISNING: </a:t>
            </a:r>
            <a:r>
              <a:rPr lang="en-US" sz="1800" dirty="0" err="1"/>
              <a:t>Visuelle</a:t>
            </a:r>
            <a:r>
              <a:rPr lang="en-US" sz="1800" dirty="0"/>
              <a:t> </a:t>
            </a:r>
            <a:r>
              <a:rPr lang="en-US" sz="1800" dirty="0" err="1"/>
              <a:t>undervisningsmetoder</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8</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6"/>
            <a:ext cx="5167037" cy="1691416"/>
          </a:xfrm>
          <a:noFill/>
        </p:spPr>
        <p:txBody>
          <a:bodyPr/>
          <a:lstStyle/>
          <a:p>
            <a:pPr marL="0" indent="0">
              <a:lnSpc>
                <a:spcPct val="100000"/>
              </a:lnSpc>
              <a:spcBef>
                <a:spcPts val="400"/>
              </a:spcBef>
              <a:spcAft>
                <a:spcPts val="400"/>
              </a:spcAft>
              <a:buNone/>
            </a:pPr>
            <a:r>
              <a:rPr lang="da-DK" sz="800" b="1" dirty="0"/>
              <a:t>Erfaringer med elevernes udbytte på KUU</a:t>
            </a:r>
            <a:br>
              <a:rPr lang="da-DK" sz="800" b="1" dirty="0"/>
            </a:br>
            <a:r>
              <a:rPr lang="da-DK" sz="800" b="1" dirty="0"/>
              <a:t/>
            </a:r>
            <a:br>
              <a:rPr lang="da-DK" sz="800" b="1" dirty="0"/>
            </a:br>
            <a:r>
              <a:rPr lang="da-DK" sz="800" dirty="0"/>
              <a:t>De visuelle undervisningsmetoder giver i højere grad mulighed for at lade unge, som har svært ved at formulere sig på skrift, deltage aktivt i undervisningen på ikke-tekstnære måder. Det er specielt de ordblinde elever, som har gavn af dette. Derfor kan de visuelle metoder benyttes som et afvekslende værktøj, der supplerer den øvrige undervisning.</a:t>
            </a:r>
          </a:p>
          <a:p>
            <a:pPr marL="0" indent="0">
              <a:lnSpc>
                <a:spcPct val="100000"/>
              </a:lnSpc>
              <a:spcBef>
                <a:spcPts val="400"/>
              </a:spcBef>
              <a:spcAft>
                <a:spcPts val="400"/>
              </a:spcAft>
              <a:buClr>
                <a:srgbClr val="E3323D"/>
              </a:buClr>
              <a:buNone/>
              <a:defRPr/>
            </a:pPr>
            <a:r>
              <a:rPr lang="da-DK" sz="800" dirty="0"/>
              <a:t>Visuelle undervisningsmetoder bliver brugt på forskellige måder, dog mest i forbindelse med portfolio, hvilket uddybes senere i kataloget. </a:t>
            </a:r>
          </a:p>
          <a:p>
            <a:pPr marL="0" indent="0">
              <a:lnSpc>
                <a:spcPct val="100000"/>
              </a:lnSpc>
              <a:spcBef>
                <a:spcPts val="400"/>
              </a:spcBef>
              <a:spcAft>
                <a:spcPts val="400"/>
              </a:spcAft>
              <a:buClr>
                <a:srgbClr val="E3323D"/>
              </a:buClr>
              <a:buNone/>
              <a:defRPr/>
            </a:pPr>
            <a:r>
              <a:rPr lang="da-DK" sz="800" dirty="0"/>
              <a:t>Det er vigtigt, at lærerne forklarer meningen med de visuelle undervisningsmetoder, så eleverne forstår formålet med metoderne. Det kan fx være, at lærerne forklarer, hvordan fotografering i forbindelse med udflugter kan gøre det nemmere for eleverne at huske, hvad de har set og lært på udflugten. Det kan også være, at eleverne skal formidle et budskab via en filmoptagelse eller et Instagram-opslag til en bestemt målgruppe, og at lærerne forud for formidlingen skal tydeliggøre formålet med at kende til målgruppen. </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0" y="1099899"/>
            <a:ext cx="5170595" cy="714705"/>
            <a:chOff x="316" y="14765"/>
            <a:chExt cx="5170595"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6" y="14765"/>
              <a:ext cx="5170595"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Visuelle undervisningsmetoder tilbyder undervisning på andre måder og opleves positivt for de elever, der føler sig fastlåst i det skriftlige arbejde. </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6082105" y="3447529"/>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355352024"/>
              </p:ext>
            </p:extLst>
          </p:nvPr>
        </p:nvGraphicFramePr>
        <p:xfrm>
          <a:off x="6006164" y="664852"/>
          <a:ext cx="2598340" cy="2468880"/>
        </p:xfrm>
        <a:graphic>
          <a:graphicData uri="http://schemas.openxmlformats.org/drawingml/2006/table">
            <a:tbl>
              <a:tblPr firstRow="1" bandRow="1">
                <a:tableStyleId>{2E522BDD-1943-480C-BBE2-672E455E01C6}</a:tableStyleId>
              </a:tblPr>
              <a:tblGrid>
                <a:gridCol w="356369">
                  <a:extLst>
                    <a:ext uri="{9D8B030D-6E8A-4147-A177-3AD203B41FA5}">
                      <a16:colId xmlns:a16="http://schemas.microsoft.com/office/drawing/2014/main" xmlns="" val="863868837"/>
                    </a:ext>
                  </a:extLst>
                </a:gridCol>
                <a:gridCol w="2241971">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103120">
                <a:tc gridSpan="2">
                  <a:txBody>
                    <a:bodyPr/>
                    <a:lstStyle/>
                    <a:p>
                      <a:pPr marL="171450" indent="-171450">
                        <a:buClr>
                          <a:srgbClr val="00667F"/>
                        </a:buClr>
                        <a:buFont typeface="Wingdings" panose="05000000000000000000" pitchFamily="2" charset="2"/>
                        <a:buChar char="§"/>
                      </a:pPr>
                      <a:r>
                        <a:rPr lang="da-DK" sz="800" dirty="0">
                          <a:solidFill>
                            <a:srgbClr val="414042"/>
                          </a:solidFill>
                        </a:rPr>
                        <a:t>Fotografering eller filmoptagelser før, under og efter en opgaveløsning. Dernæst skal eleverne reflektere over opgaven ved, at de beskriver processen, samt hvad læringen har været.  </a:t>
                      </a:r>
                    </a:p>
                    <a:p>
                      <a:pPr marL="171450" indent="-171450">
                        <a:buClr>
                          <a:srgbClr val="00667F"/>
                        </a:buClr>
                        <a:buFont typeface="Wingdings" panose="05000000000000000000" pitchFamily="2" charset="2"/>
                        <a:buChar char="§"/>
                      </a:pPr>
                      <a:r>
                        <a:rPr lang="da-DK" sz="800" dirty="0">
                          <a:solidFill>
                            <a:srgbClr val="414042"/>
                          </a:solidFill>
                        </a:rPr>
                        <a:t>Eksempler på visuelle undervisningsmetoder kan være: </a:t>
                      </a:r>
                    </a:p>
                    <a:p>
                      <a:pPr marL="576666" lvl="1" indent="-171450">
                        <a:buClr>
                          <a:srgbClr val="00667F"/>
                        </a:buClr>
                        <a:buFont typeface="Courier New" panose="02070309020205020404" pitchFamily="49" charset="0"/>
                        <a:buChar char="o"/>
                      </a:pPr>
                      <a:r>
                        <a:rPr lang="da-DK" sz="800" dirty="0">
                          <a:solidFill>
                            <a:srgbClr val="414042"/>
                          </a:solidFill>
                        </a:rPr>
                        <a:t>Tv-avis – for at give eleverne indsigt i aktuelle nyheder og politiske tendenser.</a:t>
                      </a:r>
                    </a:p>
                    <a:p>
                      <a:pPr marL="576666" lvl="1" indent="-171450">
                        <a:buClr>
                          <a:srgbClr val="00667F"/>
                        </a:buClr>
                        <a:buFont typeface="Courier New" panose="02070309020205020404" pitchFamily="49" charset="0"/>
                        <a:buChar char="o"/>
                      </a:pPr>
                      <a:r>
                        <a:rPr lang="da-DK" sz="800" dirty="0" err="1">
                          <a:solidFill>
                            <a:srgbClr val="414042"/>
                          </a:solidFill>
                        </a:rPr>
                        <a:t>Instagram</a:t>
                      </a:r>
                      <a:r>
                        <a:rPr lang="da-DK" sz="800" dirty="0">
                          <a:solidFill>
                            <a:srgbClr val="414042"/>
                          </a:solidFill>
                        </a:rPr>
                        <a:t> – til at promovere et arrangement, som eleverne afholder. Det kan fx være i forbindelse med et marked.</a:t>
                      </a:r>
                    </a:p>
                    <a:p>
                      <a:pPr marL="576666" lvl="1" indent="-171450">
                        <a:buClr>
                          <a:srgbClr val="00667F"/>
                        </a:buClr>
                        <a:buFont typeface="Courier New" panose="02070309020205020404" pitchFamily="49" charset="0"/>
                        <a:buChar char="o"/>
                      </a:pPr>
                      <a:r>
                        <a:rPr lang="da-DK" sz="800" dirty="0">
                          <a:solidFill>
                            <a:srgbClr val="414042"/>
                          </a:solidFill>
                        </a:rPr>
                        <a:t>Reklamefilm og billeder ift. portfolio – for at lære om formidling og henvendelse til forskellige målgrupper.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6089211"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959010"/>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9539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a:extLst>
              <a:ext uri="{FF2B5EF4-FFF2-40B4-BE49-F238E27FC236}">
                <a16:creationId xmlns:a16="http://schemas.microsoft.com/office/drawing/2014/main" xmlns="" id="{059F3782-A558-4A30-81F1-D55F4EC1DE4B}"/>
              </a:ext>
            </a:extLst>
          </p:cNvPr>
          <p:cNvGraphicFramePr>
            <a:graphicFrameLocks noGrp="1"/>
          </p:cNvGraphicFramePr>
          <p:nvPr>
            <p:extLst>
              <p:ext uri="{D42A27DB-BD31-4B8C-83A1-F6EECF244321}">
                <p14:modId xmlns:p14="http://schemas.microsoft.com/office/powerpoint/2010/main" val="2875552892"/>
              </p:ext>
            </p:extLst>
          </p:nvPr>
        </p:nvGraphicFramePr>
        <p:xfrm>
          <a:off x="5616006" y="3420440"/>
          <a:ext cx="2988244" cy="1965960"/>
        </p:xfrm>
        <a:graphic>
          <a:graphicData uri="http://schemas.openxmlformats.org/drawingml/2006/table">
            <a:tbl>
              <a:tblPr firstRow="1" bandRow="1">
                <a:tableStyleId>{2E522BDD-1943-480C-BBE2-672E455E01C6}</a:tableStyleId>
              </a:tblPr>
              <a:tblGrid>
                <a:gridCol w="371209">
                  <a:extLst>
                    <a:ext uri="{9D8B030D-6E8A-4147-A177-3AD203B41FA5}">
                      <a16:colId xmlns:a16="http://schemas.microsoft.com/office/drawing/2014/main" xmlns="" val="863868837"/>
                    </a:ext>
                  </a:extLst>
                </a:gridCol>
                <a:gridCol w="2617035">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Opmærksomhedspunkter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1600200">
                <a:tc gridSpan="2">
                  <a:txBody>
                    <a:bodyPr/>
                    <a:lstStyle/>
                    <a:p>
                      <a:pPr marL="171450" indent="-171450">
                        <a:buClr>
                          <a:srgbClr val="00667F"/>
                        </a:buClr>
                        <a:buFont typeface="Wingdings" panose="05000000000000000000" pitchFamily="2" charset="2"/>
                        <a:buChar char="§"/>
                      </a:pPr>
                      <a:r>
                        <a:rPr lang="da-DK" sz="800" dirty="0">
                          <a:solidFill>
                            <a:srgbClr val="414042"/>
                          </a:solidFill>
                        </a:rPr>
                        <a:t>Ofte har eleverne ikke en tæt tilknytning til andre voksne, og derfor er relationerne til lærerne meget afgørende for elevernes fastholdelse af uddannelse. </a:t>
                      </a:r>
                    </a:p>
                    <a:p>
                      <a:pPr marL="171450" indent="-171450">
                        <a:buClr>
                          <a:srgbClr val="00667F"/>
                        </a:buClr>
                        <a:buFont typeface="Wingdings" panose="05000000000000000000" pitchFamily="2" charset="2"/>
                        <a:buChar char="§"/>
                      </a:pPr>
                      <a:r>
                        <a:rPr lang="da-DK" sz="800" dirty="0">
                          <a:solidFill>
                            <a:srgbClr val="414042"/>
                          </a:solidFill>
                        </a:rPr>
                        <a:t>Udskiftning af lærere gør det vanskeligt at bevare en tæt relation mellem lærer og elev. Dette underminerer elevernes tillid til lærerne generelt.  </a:t>
                      </a:r>
                    </a:p>
                    <a:p>
                      <a:pPr marL="171450" indent="-171450">
                        <a:buClr>
                          <a:srgbClr val="00667F"/>
                        </a:buClr>
                        <a:buFont typeface="Wingdings" panose="05000000000000000000" pitchFamily="2" charset="2"/>
                        <a:buChar char="§"/>
                      </a:pPr>
                      <a:r>
                        <a:rPr lang="da-DK" sz="800" dirty="0">
                          <a:solidFill>
                            <a:srgbClr val="414042"/>
                          </a:solidFill>
                        </a:rPr>
                        <a:t>Der bør være en balance i den tætte relation til eleverne. Kontakten skal være tæt, men ikke for venskabelig eller for </a:t>
                      </a:r>
                      <a:r>
                        <a:rPr lang="da-DK" sz="800" dirty="0" err="1">
                          <a:solidFill>
                            <a:srgbClr val="414042"/>
                          </a:solidFill>
                        </a:rPr>
                        <a:t>forælderagtig</a:t>
                      </a:r>
                      <a:r>
                        <a:rPr lang="da-DK" sz="800" dirty="0">
                          <a:solidFill>
                            <a:srgbClr val="414042"/>
                          </a:solidFill>
                        </a:rPr>
                        <a:t>. </a:t>
                      </a:r>
                    </a:p>
                    <a:p>
                      <a:pPr marL="171450" indent="-171450">
                        <a:buClr>
                          <a:srgbClr val="00667F"/>
                        </a:buClr>
                        <a:buFont typeface="Wingdings" panose="05000000000000000000" pitchFamily="2" charset="2"/>
                        <a:buChar char="§"/>
                      </a:pPr>
                      <a:r>
                        <a:rPr lang="da-DK" sz="800" dirty="0">
                          <a:solidFill>
                            <a:srgbClr val="414042"/>
                          </a:solidFill>
                        </a:rPr>
                        <a:t>Lærerne kan opleve tætte relationer med et relativt stort antal elever som et pres, når de samtidigt skal håndtere undervisningen. </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2" name="Table 11">
            <a:extLst>
              <a:ext uri="{FF2B5EF4-FFF2-40B4-BE49-F238E27FC236}">
                <a16:creationId xmlns:a16="http://schemas.microsoft.com/office/drawing/2014/main" xmlns="" id="{AF268CE0-ADCB-4E14-90ED-DE04DE4E49C7}"/>
              </a:ext>
            </a:extLst>
          </p:cNvPr>
          <p:cNvGraphicFramePr>
            <a:graphicFrameLocks noGrp="1"/>
          </p:cNvGraphicFramePr>
          <p:nvPr>
            <p:extLst>
              <p:ext uri="{D42A27DB-BD31-4B8C-83A1-F6EECF244321}">
                <p14:modId xmlns:p14="http://schemas.microsoft.com/office/powerpoint/2010/main" val="3742245043"/>
              </p:ext>
            </p:extLst>
          </p:nvPr>
        </p:nvGraphicFramePr>
        <p:xfrm>
          <a:off x="5616006" y="664852"/>
          <a:ext cx="2988244" cy="2560320"/>
        </p:xfrm>
        <a:graphic>
          <a:graphicData uri="http://schemas.openxmlformats.org/drawingml/2006/table">
            <a:tbl>
              <a:tblPr firstRow="1" bandRow="1">
                <a:tableStyleId>{2E522BDD-1943-480C-BBE2-672E455E01C6}</a:tableStyleId>
              </a:tblPr>
              <a:tblGrid>
                <a:gridCol w="371209">
                  <a:extLst>
                    <a:ext uri="{9D8B030D-6E8A-4147-A177-3AD203B41FA5}">
                      <a16:colId xmlns:a16="http://schemas.microsoft.com/office/drawing/2014/main" xmlns="" val="863868837"/>
                    </a:ext>
                  </a:extLst>
                </a:gridCol>
                <a:gridCol w="2617035">
                  <a:extLst>
                    <a:ext uri="{9D8B030D-6E8A-4147-A177-3AD203B41FA5}">
                      <a16:colId xmlns:a16="http://schemas.microsoft.com/office/drawing/2014/main" xmlns="" val="2363233240"/>
                    </a:ext>
                  </a:extLst>
                </a:gridCol>
              </a:tblGrid>
              <a:tr h="365760">
                <a:tc>
                  <a:txBody>
                    <a:bodyPr/>
                    <a:lstStyle/>
                    <a:p>
                      <a:endParaRPr lang="en-US" sz="900" dirty="0">
                        <a:solidFill>
                          <a:srgbClr val="414042"/>
                        </a:solidFill>
                      </a:endParaRP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a:txBody>
                    <a:bodyPr/>
                    <a:lstStyle/>
                    <a:p>
                      <a:r>
                        <a:rPr lang="da-DK" sz="800" dirty="0">
                          <a:solidFill>
                            <a:srgbClr val="414042"/>
                          </a:solidFill>
                        </a:rPr>
                        <a:t>Konkrete redskaber og metoder til brug i FGU</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extLst>
                  <a:ext uri="{0D108BD9-81ED-4DB2-BD59-A6C34878D82A}">
                    <a16:rowId xmlns:a16="http://schemas.microsoft.com/office/drawing/2014/main" xmlns="" val="4278998239"/>
                  </a:ext>
                </a:extLst>
              </a:tr>
              <a:tr h="2194560">
                <a:tc gridSpan="2">
                  <a:txBody>
                    <a:bodyPr/>
                    <a:lstStyle/>
                    <a:p>
                      <a:pPr marL="171450" indent="-171450">
                        <a:buClr>
                          <a:srgbClr val="00667F"/>
                        </a:buClr>
                        <a:buFont typeface="Wingdings" panose="05000000000000000000" pitchFamily="2" charset="2"/>
                        <a:buChar char="§"/>
                      </a:pPr>
                      <a:r>
                        <a:rPr lang="da-DK" sz="770" dirty="0">
                          <a:solidFill>
                            <a:srgbClr val="414042"/>
                          </a:solidFill>
                        </a:rPr>
                        <a:t>Gennemgående lærere kan holde jævnlige samtaler med eleverne om deres trivsel, læring og afklaring ift. uddannelse for at fastholde elevernes motivation for uddannelse. </a:t>
                      </a:r>
                    </a:p>
                    <a:p>
                      <a:pPr marL="171450" indent="-171450">
                        <a:buClr>
                          <a:srgbClr val="00667F"/>
                        </a:buClr>
                        <a:buFont typeface="Wingdings" panose="05000000000000000000" pitchFamily="2" charset="2"/>
                        <a:buChar char="§"/>
                      </a:pPr>
                      <a:r>
                        <a:rPr lang="da-DK" sz="770" dirty="0">
                          <a:solidFill>
                            <a:srgbClr val="414042"/>
                          </a:solidFill>
                        </a:rPr>
                        <a:t>En samtale behøver ikke være planlagt. I forbindelse med undervisningen kan lærerne spørge ind til elevens humør, hvis der er ændringer. Det gælder både positive og negative ændringer. </a:t>
                      </a:r>
                    </a:p>
                    <a:p>
                      <a:pPr marL="171450" indent="-171450">
                        <a:buClr>
                          <a:srgbClr val="00667F"/>
                        </a:buClr>
                        <a:buFont typeface="Wingdings" panose="05000000000000000000" pitchFamily="2" charset="2"/>
                        <a:buChar char="§"/>
                      </a:pPr>
                      <a:r>
                        <a:rPr lang="da-DK" sz="770" dirty="0">
                          <a:solidFill>
                            <a:srgbClr val="414042"/>
                          </a:solidFill>
                        </a:rPr>
                        <a:t>Til hverdag bør lærerne primært have fokus på elevernes positive adfærd. Det kan fx være at rose eleverne, hver gang eleverne møder op (frem for at skælde dem ud, hvis de kommer for sent), samt komplimentere elevens deltagelse i undervisningen (selvom eleven sidder mærkeligt på stolen).  </a:t>
                      </a:r>
                    </a:p>
                    <a:p>
                      <a:pPr marL="171450" indent="-171450">
                        <a:buClr>
                          <a:srgbClr val="00667F"/>
                        </a:buClr>
                        <a:buFont typeface="Wingdings" panose="05000000000000000000" pitchFamily="2" charset="2"/>
                        <a:buChar char="§"/>
                      </a:pPr>
                      <a:r>
                        <a:rPr lang="da-DK" sz="770" dirty="0">
                          <a:solidFill>
                            <a:srgbClr val="414042"/>
                          </a:solidFill>
                        </a:rPr>
                        <a:t>En lærer kan hente eleven om morgenen, når eleven skal prøve noget nyt, eller møde eleven på det nye sted. Dette skaber tryghed for eleven, hvilket er vigtigt i elevens møde med nye udfordringer. </a:t>
                      </a:r>
                    </a:p>
                    <a:p>
                      <a:pPr marL="171450" indent="-171450">
                        <a:buClr>
                          <a:srgbClr val="00667F"/>
                        </a:buClr>
                        <a:buFont typeface="Wingdings" panose="05000000000000000000" pitchFamily="2" charset="2"/>
                        <a:buChar char="§"/>
                      </a:pPr>
                      <a:r>
                        <a:rPr lang="da-DK" sz="770" dirty="0">
                          <a:solidFill>
                            <a:srgbClr val="414042"/>
                          </a:solidFill>
                        </a:rPr>
                        <a:t>Lærere kan sende sms’er til eleverne om morgenen, hvis eleverne har svært ved at stå op, for at støtte eleven til at blive mødestabil.</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xmlns="" val="2555765089"/>
                  </a:ext>
                </a:extLst>
              </a:tr>
            </a:tbl>
          </a:graphicData>
        </a:graphic>
      </p:graphicFrame>
      <p:graphicFrame>
        <p:nvGraphicFramePr>
          <p:cNvPr id="13" name="Table 12">
            <a:extLst>
              <a:ext uri="{FF2B5EF4-FFF2-40B4-BE49-F238E27FC236}">
                <a16:creationId xmlns:a16="http://schemas.microsoft.com/office/drawing/2014/main" xmlns="" id="{865765A7-18F5-4786-A375-FD66F6C4CC92}"/>
              </a:ext>
            </a:extLst>
          </p:cNvPr>
          <p:cNvGraphicFramePr>
            <a:graphicFrameLocks noGrp="1"/>
          </p:cNvGraphicFramePr>
          <p:nvPr>
            <p:extLst>
              <p:ext uri="{D42A27DB-BD31-4B8C-83A1-F6EECF244321}">
                <p14:modId xmlns:p14="http://schemas.microsoft.com/office/powerpoint/2010/main" val="2786879210"/>
              </p:ext>
            </p:extLst>
          </p:nvPr>
        </p:nvGraphicFramePr>
        <p:xfrm>
          <a:off x="539496" y="3798916"/>
          <a:ext cx="4729085" cy="1626523"/>
        </p:xfrm>
        <a:graphic>
          <a:graphicData uri="http://schemas.openxmlformats.org/drawingml/2006/table">
            <a:tbl>
              <a:tblPr firstRow="1" bandRow="1">
                <a:tableStyleId>{2E522BDD-1943-480C-BBE2-672E455E01C6}</a:tableStyleId>
              </a:tblPr>
              <a:tblGrid>
                <a:gridCol w="893046">
                  <a:extLst>
                    <a:ext uri="{9D8B030D-6E8A-4147-A177-3AD203B41FA5}">
                      <a16:colId xmlns:a16="http://schemas.microsoft.com/office/drawing/2014/main" xmlns="" val="2535325901"/>
                    </a:ext>
                  </a:extLst>
                </a:gridCol>
                <a:gridCol w="1469467">
                  <a:extLst>
                    <a:ext uri="{9D8B030D-6E8A-4147-A177-3AD203B41FA5}">
                      <a16:colId xmlns:a16="http://schemas.microsoft.com/office/drawing/2014/main" xmlns="" val="1310532933"/>
                    </a:ext>
                  </a:extLst>
                </a:gridCol>
                <a:gridCol w="893046">
                  <a:extLst>
                    <a:ext uri="{9D8B030D-6E8A-4147-A177-3AD203B41FA5}">
                      <a16:colId xmlns:a16="http://schemas.microsoft.com/office/drawing/2014/main" xmlns="" val="2131983055"/>
                    </a:ext>
                  </a:extLst>
                </a:gridCol>
                <a:gridCol w="1473526">
                  <a:extLst>
                    <a:ext uri="{9D8B030D-6E8A-4147-A177-3AD203B41FA5}">
                      <a16:colId xmlns:a16="http://schemas.microsoft.com/office/drawing/2014/main" xmlns="" val="3132634994"/>
                    </a:ext>
                  </a:extLst>
                </a:gridCol>
              </a:tblGrid>
              <a:tr h="1626523">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simpelthen overskriften på KUU, det er kærlighed til eleverne”</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”Hvis vi ikke havde haft en kontaktperson hernede, så tror jeg ikke, jeg havde gået her. Fordi jeg havde det rigtig svært de første tre uger, en måneds tid, to måneders tid (…) Så der vil jeg sige, at der synes jeg det er meget vigtigt at man har en hernede, en man kan støtte sig op af” </a:t>
                      </a:r>
                      <a:r>
                        <a:rPr lang="da-DK" sz="800" b="1" i="1" kern="0" dirty="0">
                          <a:solidFill>
                            <a:srgbClr val="414042"/>
                          </a:solidFill>
                          <a:latin typeface="+mn-lt"/>
                          <a:cs typeface="Calibri" panose="020F0502020204030204" pitchFamily="34" charset="0"/>
                        </a:rPr>
                        <a:t>(KUU-elev).</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"Jeg ved godt, det er svært for dig, og jeg skal nok gå vejen med dig" </a:t>
                      </a:r>
                      <a:r>
                        <a:rPr lang="da-DK" sz="800" b="1" i="1" kern="0" dirty="0">
                          <a:solidFill>
                            <a:srgbClr val="414042"/>
                          </a:solidFill>
                          <a:latin typeface="+mn-lt"/>
                          <a:cs typeface="Calibri" panose="020F0502020204030204" pitchFamily="34" charset="0"/>
                        </a:rPr>
                        <a:t>(KUU-tovholder).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tc>
                  <a:txBody>
                    <a:bodyPr/>
                    <a:lstStyle/>
                    <a:p>
                      <a:pPr marL="0" marR="0" lvl="0" indent="0" algn="l" defTabSz="810433" rtl="0" eaLnBrk="1" fontAlgn="auto" latinLnBrk="0" hangingPunct="1">
                        <a:lnSpc>
                          <a:spcPct val="100000"/>
                        </a:lnSpc>
                        <a:spcBef>
                          <a:spcPts val="0"/>
                        </a:spcBef>
                        <a:spcAft>
                          <a:spcPts val="0"/>
                        </a:spcAft>
                        <a:buClrTx/>
                        <a:buSzTx/>
                        <a:buFontTx/>
                        <a:buNone/>
                        <a:tabLst/>
                        <a:defRPr/>
                      </a:pPr>
                      <a:r>
                        <a:rPr lang="da-DK" sz="800" b="0" i="1" kern="0" dirty="0">
                          <a:solidFill>
                            <a:srgbClr val="414042"/>
                          </a:solidFill>
                          <a:latin typeface="+mn-lt"/>
                          <a:cs typeface="Calibri" panose="020F0502020204030204" pitchFamily="34" charset="0"/>
                        </a:rPr>
                        <a:t>”Det er jo ensomme unge mennesker mange af dem, der ikke er super gode socialt. Og heller ikke har en særligt stor omgangskreds og heller ikke er vokset op med en familie, der sådan støtter. Så hvis vi kan få dem til at få en relation her til nogen. Så er vi langt også, synes jeg” </a:t>
                      </a:r>
                      <a:r>
                        <a:rPr lang="da-DK" sz="800" b="1" i="1" kern="0" dirty="0">
                          <a:solidFill>
                            <a:srgbClr val="414042"/>
                          </a:solidFill>
                          <a:latin typeface="+mn-lt"/>
                          <a:cs typeface="Calibri" panose="020F0502020204030204" pitchFamily="34" charset="0"/>
                        </a:rPr>
                        <a:t>(KUU-underviser).</a:t>
                      </a:r>
                    </a:p>
                  </a:txBody>
                  <a:tcPr anchor="ctr">
                    <a:lnL w="3175" cap="flat" cmpd="sng" algn="ctr">
                      <a:solidFill>
                        <a:srgbClr val="BCBDBF"/>
                      </a:solidFill>
                      <a:prstDash val="solid"/>
                      <a:round/>
                      <a:headEnd type="none" w="med" len="med"/>
                      <a:tailEnd type="none" w="med" len="med"/>
                    </a:lnL>
                    <a:lnR w="3175" cap="flat" cmpd="sng" algn="ctr">
                      <a:solidFill>
                        <a:srgbClr val="BCBDBF"/>
                      </a:solidFill>
                      <a:prstDash val="solid"/>
                      <a:round/>
                      <a:headEnd type="none" w="med" len="med"/>
                      <a:tailEnd type="none" w="med" len="med"/>
                    </a:lnR>
                    <a:lnT w="3175" cap="flat" cmpd="sng" algn="ctr">
                      <a:solidFill>
                        <a:srgbClr val="BCBDBF"/>
                      </a:solidFill>
                      <a:prstDash val="solid"/>
                      <a:round/>
                      <a:headEnd type="none" w="med" len="med"/>
                      <a:tailEnd type="none" w="med" len="med"/>
                    </a:lnT>
                    <a:lnB w="3175" cap="flat" cmpd="sng" algn="ctr">
                      <a:solidFill>
                        <a:srgbClr val="BCBDBF"/>
                      </a:solidFill>
                      <a:prstDash val="solid"/>
                      <a:round/>
                      <a:headEnd type="none" w="med" len="med"/>
                      <a:tailEnd type="none" w="med" len="med"/>
                    </a:lnB>
                    <a:solidFill>
                      <a:srgbClr val="F1F1F2"/>
                    </a:solidFill>
                  </a:tcPr>
                </a:tc>
                <a:extLst>
                  <a:ext uri="{0D108BD9-81ED-4DB2-BD59-A6C34878D82A}">
                    <a16:rowId xmlns:a16="http://schemas.microsoft.com/office/drawing/2014/main" xmlns="" val="986186034"/>
                  </a:ext>
                </a:extLst>
              </a:tr>
            </a:tbl>
          </a:graphicData>
        </a:graphic>
      </p:graphicFrame>
      <p:sp>
        <p:nvSpPr>
          <p:cNvPr id="2" name="Title 1"/>
          <p:cNvSpPr>
            <a:spLocks noGrp="1"/>
          </p:cNvSpPr>
          <p:nvPr>
            <p:ph type="title"/>
          </p:nvPr>
        </p:nvSpPr>
        <p:spPr>
          <a:xfrm>
            <a:off x="539496" y="576072"/>
            <a:ext cx="4638559" cy="391926"/>
          </a:xfrm>
        </p:spPr>
        <p:txBody>
          <a:bodyPr/>
          <a:lstStyle/>
          <a:p>
            <a:r>
              <a:rPr lang="en-US" sz="1800" dirty="0"/>
              <a:t>UNDERVISNING: BETYDNING </a:t>
            </a:r>
            <a:r>
              <a:rPr lang="en-US" sz="1800" dirty="0" err="1"/>
              <a:t>af</a:t>
            </a:r>
            <a:r>
              <a:rPr lang="en-US" sz="1800" dirty="0"/>
              <a:t> </a:t>
            </a:r>
            <a:r>
              <a:rPr lang="en-US" sz="1800" dirty="0" err="1"/>
              <a:t>relationer</a:t>
            </a:r>
            <a:endParaRPr lang="en-US" sz="1800" dirty="0"/>
          </a:p>
        </p:txBody>
      </p:sp>
      <p:sp>
        <p:nvSpPr>
          <p:cNvPr id="6" name="Slide Number Placeholder 5"/>
          <p:cNvSpPr>
            <a:spLocks noGrp="1"/>
          </p:cNvSpPr>
          <p:nvPr>
            <p:ph type="sldNum" sz="quarter" idx="11"/>
          </p:nvPr>
        </p:nvSpPr>
        <p:spPr/>
        <p:txBody>
          <a:bodyPr/>
          <a:lstStyle/>
          <a:p>
            <a:pPr marL="0" marR="0" lvl="0" indent="0" algn="r" defTabSz="810433" rtl="0" eaLnBrk="1" fontAlgn="auto" latinLnBrk="0" hangingPunct="1">
              <a:lnSpc>
                <a:spcPct val="100000"/>
              </a:lnSpc>
              <a:spcBef>
                <a:spcPts val="0"/>
              </a:spcBef>
              <a:spcAft>
                <a:spcPts val="0"/>
              </a:spcAft>
              <a:buClrTx/>
              <a:buSzTx/>
              <a:buFontTx/>
              <a:buNone/>
              <a:tabLst/>
              <a:defRPr/>
            </a:pPr>
            <a:r>
              <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rPr>
              <a:t> </a:t>
            </a:r>
            <a:fld id="{DE0CD65C-5600-3243-B8FF-DA4DAD8CA31A}" type="slidenum">
              <a:rPr kumimoji="0" lang="en-US" sz="700" b="0" i="0" u="none" strike="noStrike" kern="700" cap="all" spc="2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810433" rtl="0" eaLnBrk="1" fontAlgn="auto" latinLnBrk="0" hangingPunct="1">
                <a:lnSpc>
                  <a:spcPct val="100000"/>
                </a:lnSpc>
                <a:spcBef>
                  <a:spcPts val="0"/>
                </a:spcBef>
                <a:spcAft>
                  <a:spcPts val="0"/>
                </a:spcAft>
                <a:buClrTx/>
                <a:buSzTx/>
                <a:buFontTx/>
                <a:buNone/>
                <a:tabLst/>
                <a:defRPr/>
              </a:pPr>
              <a:t>9</a:t>
            </a:fld>
            <a:endParaRPr kumimoji="0" lang="en-US" sz="700" b="0" i="0" u="none" strike="noStrike" kern="700" cap="all"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10"/>
          <p:cNvSpPr>
            <a:spLocks noGrp="1"/>
          </p:cNvSpPr>
          <p:nvPr>
            <p:ph sz="quarter" idx="13"/>
          </p:nvPr>
        </p:nvSpPr>
        <p:spPr>
          <a:xfrm>
            <a:off x="539494" y="1969466"/>
            <a:ext cx="4729087" cy="1048942"/>
          </a:xfrm>
          <a:noFill/>
        </p:spPr>
        <p:txBody>
          <a:bodyPr/>
          <a:lstStyle/>
          <a:p>
            <a:pPr marL="0" indent="0">
              <a:lnSpc>
                <a:spcPct val="100000"/>
              </a:lnSpc>
              <a:spcAft>
                <a:spcPts val="200"/>
              </a:spcAft>
              <a:buNone/>
            </a:pPr>
            <a:r>
              <a:rPr lang="da-DK" sz="800" b="1" dirty="0"/>
              <a:t>Erfaringer med elevernes udbytte på KUU</a:t>
            </a:r>
            <a:br>
              <a:rPr lang="da-DK" sz="800" b="1" dirty="0"/>
            </a:br>
            <a:r>
              <a:rPr lang="da-DK" sz="800" b="1" dirty="0"/>
              <a:t/>
            </a:r>
            <a:br>
              <a:rPr lang="da-DK" sz="800" b="1" dirty="0"/>
            </a:br>
            <a:r>
              <a:rPr lang="da-DK" sz="800" dirty="0"/>
              <a:t>Det er meget vigtigt for eleverne at have en tæt relation til specielt en fast lærer, men også generelt til de andre lærere. Den tætte relation er med til at skubbe og motivere eleverne i deres faglige udvikling. </a:t>
            </a:r>
          </a:p>
          <a:p>
            <a:pPr marL="0" indent="0">
              <a:lnSpc>
                <a:spcPct val="100000"/>
              </a:lnSpc>
              <a:spcAft>
                <a:spcPts val="0"/>
              </a:spcAft>
              <a:buClr>
                <a:srgbClr val="E3323D"/>
              </a:buClr>
              <a:buNone/>
              <a:defRPr/>
            </a:pPr>
            <a:r>
              <a:rPr lang="da-DK" sz="800" dirty="0"/>
              <a:t>KUU-kontaktlærerne har en vigtig funktion i forhold til at støtte og hjælpe eleverne i undervisnings- og uddannelsessituationer, hvor de oplever at føle sig pressede. </a:t>
            </a:r>
          </a:p>
          <a:p>
            <a:pPr marL="0" indent="0">
              <a:lnSpc>
                <a:spcPct val="100000"/>
              </a:lnSpc>
              <a:spcAft>
                <a:spcPts val="0"/>
              </a:spcAft>
              <a:buClr>
                <a:srgbClr val="E3323D"/>
              </a:buClr>
              <a:buNone/>
              <a:defRPr/>
            </a:pPr>
            <a:r>
              <a:rPr lang="da-DK" sz="800" dirty="0"/>
              <a:t>Det er centralt, at der er en gennemgående person i elevens uddannelsesforløb. Dette fordi mange elever har svært ved at opbygge tillidsfulde relationer, og fordi flere elever ikke kan få den nødvendige støtte til at fastholde uddannelse andet steds.</a:t>
            </a:r>
          </a:p>
        </p:txBody>
      </p:sp>
      <p:grpSp>
        <p:nvGrpSpPr>
          <p:cNvPr id="3" name="Gruppe 2">
            <a:extLst>
              <a:ext uri="{FF2B5EF4-FFF2-40B4-BE49-F238E27FC236}">
                <a16:creationId xmlns:a16="http://schemas.microsoft.com/office/drawing/2014/main" xmlns="" id="{2024AEDC-C278-422D-A14D-5E147DCC4131}"/>
              </a:ext>
            </a:extLst>
          </p:cNvPr>
          <p:cNvGrpSpPr/>
          <p:nvPr/>
        </p:nvGrpSpPr>
        <p:grpSpPr>
          <a:xfrm>
            <a:off x="544251" y="1099899"/>
            <a:ext cx="4729086" cy="714705"/>
            <a:chOff x="317" y="14765"/>
            <a:chExt cx="4729086" cy="714705"/>
          </a:xfrm>
        </p:grpSpPr>
        <p:sp>
          <p:nvSpPr>
            <p:cNvPr id="58" name="Freeform 15">
              <a:extLst>
                <a:ext uri="{FF2B5EF4-FFF2-40B4-BE49-F238E27FC236}">
                  <a16:creationId xmlns:a16="http://schemas.microsoft.com/office/drawing/2014/main" xmlns="" id="{70E8138E-9F8E-49AF-8247-41253EA9C01D}"/>
                </a:ext>
              </a:extLst>
            </p:cNvPr>
            <p:cNvSpPr>
              <a:spLocks/>
            </p:cNvSpPr>
            <p:nvPr/>
          </p:nvSpPr>
          <p:spPr bwMode="auto">
            <a:xfrm flipH="1">
              <a:off x="317" y="599385"/>
              <a:ext cx="131482" cy="130085"/>
            </a:xfrm>
            <a:custGeom>
              <a:avLst/>
              <a:gdLst>
                <a:gd name="T0" fmla="*/ 0 w 138"/>
                <a:gd name="T1" fmla="*/ 0 h 137"/>
                <a:gd name="T2" fmla="*/ 0 w 138"/>
                <a:gd name="T3" fmla="*/ 137 h 137"/>
                <a:gd name="T4" fmla="*/ 138 w 138"/>
                <a:gd name="T5" fmla="*/ 0 h 137"/>
                <a:gd name="T6" fmla="*/ 0 w 138"/>
                <a:gd name="T7" fmla="*/ 0 h 137"/>
              </a:gdLst>
              <a:ahLst/>
              <a:cxnLst>
                <a:cxn ang="0">
                  <a:pos x="T0" y="T1"/>
                </a:cxn>
                <a:cxn ang="0">
                  <a:pos x="T2" y="T3"/>
                </a:cxn>
                <a:cxn ang="0">
                  <a:pos x="T4" y="T5"/>
                </a:cxn>
                <a:cxn ang="0">
                  <a:pos x="T6" y="T7"/>
                </a:cxn>
              </a:cxnLst>
              <a:rect l="0" t="0" r="r" b="b"/>
              <a:pathLst>
                <a:path w="138" h="137">
                  <a:moveTo>
                    <a:pt x="0" y="0"/>
                  </a:moveTo>
                  <a:lnTo>
                    <a:pt x="0" y="137"/>
                  </a:lnTo>
                  <a:lnTo>
                    <a:pt x="138" y="0"/>
                  </a:lnTo>
                  <a:lnTo>
                    <a:pt x="0" y="0"/>
                  </a:lnTo>
                  <a:close/>
                </a:path>
              </a:pathLst>
            </a:custGeom>
            <a:solidFill>
              <a:srgbClr val="005165"/>
            </a:solidFill>
            <a:ln w="6350">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9" name="Rectangle 16">
              <a:extLst>
                <a:ext uri="{FF2B5EF4-FFF2-40B4-BE49-F238E27FC236}">
                  <a16:creationId xmlns:a16="http://schemas.microsoft.com/office/drawing/2014/main" xmlns="" id="{EBAEC27D-5F8D-4855-8259-5A3E804028A3}"/>
                </a:ext>
              </a:extLst>
            </p:cNvPr>
            <p:cNvSpPr>
              <a:spLocks noChangeArrowheads="1"/>
            </p:cNvSpPr>
            <p:nvPr/>
          </p:nvSpPr>
          <p:spPr bwMode="auto">
            <a:xfrm>
              <a:off x="317" y="14765"/>
              <a:ext cx="4729086" cy="584619"/>
            </a:xfrm>
            <a:prstGeom prst="rect">
              <a:avLst/>
            </a:prstGeom>
            <a:solidFill>
              <a:srgbClr val="00667F"/>
            </a:solidFill>
            <a:ln w="6350">
              <a:noFill/>
              <a:miter lim="800000"/>
              <a:headEnd/>
              <a:tailEnd/>
            </a:ln>
            <a:extLst/>
          </p:spPr>
          <p:txBody>
            <a:bodyPr vert="horz" wrap="square" lIns="457200" tIns="0" rIns="182880" bIns="18288" numCol="1" anchor="ctr" anchorCtr="0" compatLnSpc="1">
              <a:prstTxWarp prst="textNoShape">
                <a:avLst/>
              </a:prstTxWarp>
            </a:bodyPr>
            <a:lstStyle/>
            <a:p>
              <a:pPr lvl="0" defTabSz="809625">
                <a:spcBef>
                  <a:spcPts val="0"/>
                </a:spcBef>
                <a:spcAft>
                  <a:spcPts val="400"/>
                </a:spcAft>
                <a:buClr>
                  <a:prstClr val="white"/>
                </a:buClr>
                <a:buSzPct val="100000"/>
                <a:defRPr/>
              </a:pPr>
              <a:r>
                <a:rPr lang="da-DK" sz="800" b="1" kern="0" dirty="0">
                  <a:solidFill>
                    <a:prstClr val="white"/>
                  </a:solidFill>
                  <a:latin typeface="Calibri" panose="020F0502020204030204" pitchFamily="34" charset="0"/>
                </a:rPr>
                <a:t>Hvorfor?</a:t>
              </a:r>
              <a:r>
                <a:rPr lang="da-DK" sz="700" b="1" kern="0" dirty="0">
                  <a:solidFill>
                    <a:prstClr val="white"/>
                  </a:solidFill>
                  <a:latin typeface="Calibri" panose="020F0502020204030204" pitchFamily="34" charset="0"/>
                </a:rPr>
                <a:t/>
              </a:r>
              <a:br>
                <a:rPr lang="da-DK" sz="700" b="1" kern="0" dirty="0">
                  <a:solidFill>
                    <a:prstClr val="white"/>
                  </a:solidFill>
                  <a:latin typeface="Calibri" panose="020F0502020204030204" pitchFamily="34" charset="0"/>
                </a:rPr>
              </a:br>
              <a:r>
                <a:rPr lang="da-DK" sz="800" kern="0" dirty="0">
                  <a:solidFill>
                    <a:prstClr val="white"/>
                  </a:solidFill>
                  <a:latin typeface="Calibri" panose="020F0502020204030204" pitchFamily="34" charset="0"/>
                  <a:cs typeface="Calibri" panose="020F0502020204030204" pitchFamily="34" charset="0"/>
                </a:rPr>
                <a:t>Tryghed og forudsigelighed er fundamental for den enkelte elevs udbytte af uddannelsesforløbet. Gode relationer mellem elev og lærer bidrager i høj grad til denne tryghed. </a:t>
              </a:r>
              <a:endParaRPr kumimoji="0" lang="da-DK" sz="700" b="0" i="0" u="none" strike="noStrike" kern="0" cap="none" spc="0" normalizeH="0" baseline="0" noProof="0" dirty="0">
                <a:ln>
                  <a:noFill/>
                </a:ln>
                <a:solidFill>
                  <a:prstClr val="white"/>
                </a:solidFill>
                <a:effectLst/>
                <a:uLnTx/>
                <a:uFillTx/>
                <a:latin typeface="Calibri" panose="020F0502020204030204" pitchFamily="34" charset="0"/>
                <a:ea typeface="ＭＳ Ｐゴシック" charset="0"/>
              </a:endParaRPr>
            </a:p>
          </p:txBody>
        </p:sp>
        <p:sp>
          <p:nvSpPr>
            <p:cNvPr id="56" name="ic frame" hidden="1">
              <a:extLst>
                <a:ext uri="{FF2B5EF4-FFF2-40B4-BE49-F238E27FC236}">
                  <a16:creationId xmlns:a16="http://schemas.microsoft.com/office/drawing/2014/main" xmlns="" id="{12AEE320-6706-46E2-8D03-26256AB66F69}"/>
                </a:ext>
              </a:extLst>
            </p:cNvPr>
            <p:cNvSpPr>
              <a:spLocks noChangeAspect="1"/>
            </p:cNvSpPr>
            <p:nvPr/>
          </p:nvSpPr>
          <p:spPr>
            <a:xfrm>
              <a:off x="92011" y="85942"/>
              <a:ext cx="216000" cy="215999"/>
            </a:xfrm>
            <a:prstGeom prst="rect">
              <a:avLst/>
            </a:prstGeom>
            <a:solidFill>
              <a:srgbClr val="A9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60">
              <a:extLst>
                <a:ext uri="{FF2B5EF4-FFF2-40B4-BE49-F238E27FC236}">
                  <a16:creationId xmlns:a16="http://schemas.microsoft.com/office/drawing/2014/main" xmlns="" id="{1A5505D8-5747-4F52-AD6D-05EB51C40615}"/>
                </a:ext>
              </a:extLst>
            </p:cNvPr>
            <p:cNvGrpSpPr>
              <a:grpSpLocks noChangeAspect="1"/>
            </p:cNvGrpSpPr>
            <p:nvPr/>
          </p:nvGrpSpPr>
          <p:grpSpPr bwMode="auto">
            <a:xfrm>
              <a:off x="92011" y="85943"/>
              <a:ext cx="216000" cy="215313"/>
              <a:chOff x="2723" y="1642"/>
              <a:chExt cx="315" cy="314"/>
            </a:xfrm>
            <a:solidFill>
              <a:schemeClr val="bg1"/>
            </a:solidFill>
          </p:grpSpPr>
          <p:sp>
            <p:nvSpPr>
              <p:cNvPr id="115" name="Oval 61">
                <a:extLst>
                  <a:ext uri="{FF2B5EF4-FFF2-40B4-BE49-F238E27FC236}">
                    <a16:creationId xmlns:a16="http://schemas.microsoft.com/office/drawing/2014/main" xmlns="" id="{0DB17013-D49F-458A-8843-C029B0DA1619}"/>
                  </a:ext>
                </a:extLst>
              </p:cNvPr>
              <p:cNvSpPr>
                <a:spLocks noChangeArrowheads="1"/>
              </p:cNvSpPr>
              <p:nvPr/>
            </p:nvSpPr>
            <p:spPr bwMode="auto">
              <a:xfrm>
                <a:off x="2985"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6" name="Oval 62">
                <a:extLst>
                  <a:ext uri="{FF2B5EF4-FFF2-40B4-BE49-F238E27FC236}">
                    <a16:creationId xmlns:a16="http://schemas.microsoft.com/office/drawing/2014/main" xmlns="" id="{88BD4937-DCF5-4FCF-879B-3645BD610097}"/>
                  </a:ext>
                </a:extLst>
              </p:cNvPr>
              <p:cNvSpPr>
                <a:spLocks noChangeArrowheads="1"/>
              </p:cNvSpPr>
              <p:nvPr/>
            </p:nvSpPr>
            <p:spPr bwMode="auto">
              <a:xfrm>
                <a:off x="3006"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7" name="Oval 63">
                <a:extLst>
                  <a:ext uri="{FF2B5EF4-FFF2-40B4-BE49-F238E27FC236}">
                    <a16:creationId xmlns:a16="http://schemas.microsoft.com/office/drawing/2014/main" xmlns="" id="{0BCCA6E5-7C63-461C-B8D2-DC4E74C9B9CC}"/>
                  </a:ext>
                </a:extLst>
              </p:cNvPr>
              <p:cNvSpPr>
                <a:spLocks noChangeArrowheads="1"/>
              </p:cNvSpPr>
              <p:nvPr/>
            </p:nvSpPr>
            <p:spPr bwMode="auto">
              <a:xfrm>
                <a:off x="3027" y="194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8" name="Freeform 64">
                <a:extLst>
                  <a:ext uri="{FF2B5EF4-FFF2-40B4-BE49-F238E27FC236}">
                    <a16:creationId xmlns:a16="http://schemas.microsoft.com/office/drawing/2014/main" xmlns="" id="{26D98AF7-182B-4DA0-A6C1-195DC3937673}"/>
                  </a:ext>
                </a:extLst>
              </p:cNvPr>
              <p:cNvSpPr>
                <a:spLocks/>
              </p:cNvSpPr>
              <p:nvPr/>
            </p:nvSpPr>
            <p:spPr bwMode="auto">
              <a:xfrm>
                <a:off x="2869" y="1945"/>
                <a:ext cx="65" cy="11"/>
              </a:xfrm>
              <a:custGeom>
                <a:avLst/>
                <a:gdLst>
                  <a:gd name="T0" fmla="*/ 47 w 52"/>
                  <a:gd name="T1" fmla="*/ 0 h 9"/>
                  <a:gd name="T2" fmla="*/ 5 w 52"/>
                  <a:gd name="T3" fmla="*/ 0 h 9"/>
                  <a:gd name="T4" fmla="*/ 0 w 52"/>
                  <a:gd name="T5" fmla="*/ 5 h 9"/>
                  <a:gd name="T6" fmla="*/ 5 w 52"/>
                  <a:gd name="T7" fmla="*/ 9 h 9"/>
                  <a:gd name="T8" fmla="*/ 47 w 52"/>
                  <a:gd name="T9" fmla="*/ 9 h 9"/>
                  <a:gd name="T10" fmla="*/ 52 w 52"/>
                  <a:gd name="T11" fmla="*/ 5 h 9"/>
                  <a:gd name="T12" fmla="*/ 47 w 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0"/>
                    </a:moveTo>
                    <a:cubicBezTo>
                      <a:pt x="5" y="0"/>
                      <a:pt x="5" y="0"/>
                      <a:pt x="5" y="0"/>
                    </a:cubicBezTo>
                    <a:cubicBezTo>
                      <a:pt x="2" y="0"/>
                      <a:pt x="0" y="2"/>
                      <a:pt x="0" y="5"/>
                    </a:cubicBezTo>
                    <a:cubicBezTo>
                      <a:pt x="0" y="7"/>
                      <a:pt x="2" y="9"/>
                      <a:pt x="5" y="9"/>
                    </a:cubicBezTo>
                    <a:cubicBezTo>
                      <a:pt x="47" y="9"/>
                      <a:pt x="47" y="9"/>
                      <a:pt x="47" y="9"/>
                    </a:cubicBezTo>
                    <a:cubicBezTo>
                      <a:pt x="50" y="9"/>
                      <a:pt x="52" y="7"/>
                      <a:pt x="52" y="5"/>
                    </a:cubicBezTo>
                    <a:cubicBezTo>
                      <a:pt x="52" y="2"/>
                      <a:pt x="50"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19" name="Freeform 65">
                <a:extLst>
                  <a:ext uri="{FF2B5EF4-FFF2-40B4-BE49-F238E27FC236}">
                    <a16:creationId xmlns:a16="http://schemas.microsoft.com/office/drawing/2014/main" xmlns="" id="{EAC4C411-ABBF-414C-B60F-17125A018AE5}"/>
                  </a:ext>
                </a:extLst>
              </p:cNvPr>
              <p:cNvSpPr>
                <a:spLocks/>
              </p:cNvSpPr>
              <p:nvPr/>
            </p:nvSpPr>
            <p:spPr bwMode="auto">
              <a:xfrm>
                <a:off x="2943" y="1945"/>
                <a:ext cx="32" cy="11"/>
              </a:xfrm>
              <a:custGeom>
                <a:avLst/>
                <a:gdLst>
                  <a:gd name="T0" fmla="*/ 22 w 26"/>
                  <a:gd name="T1" fmla="*/ 0 h 9"/>
                  <a:gd name="T2" fmla="*/ 4 w 26"/>
                  <a:gd name="T3" fmla="*/ 0 h 9"/>
                  <a:gd name="T4" fmla="*/ 0 w 26"/>
                  <a:gd name="T5" fmla="*/ 5 h 9"/>
                  <a:gd name="T6" fmla="*/ 4 w 26"/>
                  <a:gd name="T7" fmla="*/ 9 h 9"/>
                  <a:gd name="T8" fmla="*/ 22 w 26"/>
                  <a:gd name="T9" fmla="*/ 9 h 9"/>
                  <a:gd name="T10" fmla="*/ 26 w 26"/>
                  <a:gd name="T11" fmla="*/ 5 h 9"/>
                  <a:gd name="T12" fmla="*/ 22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0"/>
                    </a:moveTo>
                    <a:cubicBezTo>
                      <a:pt x="4" y="0"/>
                      <a:pt x="4" y="0"/>
                      <a:pt x="4" y="0"/>
                    </a:cubicBezTo>
                    <a:cubicBezTo>
                      <a:pt x="2" y="0"/>
                      <a:pt x="0" y="2"/>
                      <a:pt x="0" y="5"/>
                    </a:cubicBezTo>
                    <a:cubicBezTo>
                      <a:pt x="0" y="7"/>
                      <a:pt x="2" y="9"/>
                      <a:pt x="4" y="9"/>
                    </a:cubicBezTo>
                    <a:cubicBezTo>
                      <a:pt x="22" y="9"/>
                      <a:pt x="22" y="9"/>
                      <a:pt x="22" y="9"/>
                    </a:cubicBezTo>
                    <a:cubicBezTo>
                      <a:pt x="24" y="9"/>
                      <a:pt x="26" y="7"/>
                      <a:pt x="26" y="5"/>
                    </a:cubicBezTo>
                    <a:cubicBezTo>
                      <a:pt x="26" y="2"/>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20" name="Freeform 66">
                <a:extLst>
                  <a:ext uri="{FF2B5EF4-FFF2-40B4-BE49-F238E27FC236}">
                    <a16:creationId xmlns:a16="http://schemas.microsoft.com/office/drawing/2014/main" xmlns="" id="{5DB9AD7E-9E38-42D0-A475-9FE3F3F4AA74}"/>
                  </a:ext>
                </a:extLst>
              </p:cNvPr>
              <p:cNvSpPr>
                <a:spLocks noEditPoints="1"/>
              </p:cNvSpPr>
              <p:nvPr/>
            </p:nvSpPr>
            <p:spPr bwMode="auto">
              <a:xfrm>
                <a:off x="2723" y="1642"/>
                <a:ext cx="314" cy="314"/>
              </a:xfrm>
              <a:custGeom>
                <a:avLst/>
                <a:gdLst>
                  <a:gd name="T0" fmla="*/ 216 w 255"/>
                  <a:gd name="T1" fmla="*/ 0 h 255"/>
                  <a:gd name="T2" fmla="*/ 188 w 255"/>
                  <a:gd name="T3" fmla="*/ 12 h 255"/>
                  <a:gd name="T4" fmla="*/ 171 w 255"/>
                  <a:gd name="T5" fmla="*/ 30 h 255"/>
                  <a:gd name="T6" fmla="*/ 158 w 255"/>
                  <a:gd name="T7" fmla="*/ 42 h 255"/>
                  <a:gd name="T8" fmla="*/ 0 w 255"/>
                  <a:gd name="T9" fmla="*/ 249 h 255"/>
                  <a:gd name="T10" fmla="*/ 0 w 255"/>
                  <a:gd name="T11" fmla="*/ 250 h 255"/>
                  <a:gd name="T12" fmla="*/ 0 w 255"/>
                  <a:gd name="T13" fmla="*/ 250 h 255"/>
                  <a:gd name="T14" fmla="*/ 0 w 255"/>
                  <a:gd name="T15" fmla="*/ 251 h 255"/>
                  <a:gd name="T16" fmla="*/ 0 w 255"/>
                  <a:gd name="T17" fmla="*/ 251 h 255"/>
                  <a:gd name="T18" fmla="*/ 0 w 255"/>
                  <a:gd name="T19" fmla="*/ 252 h 255"/>
                  <a:gd name="T20" fmla="*/ 0 w 255"/>
                  <a:gd name="T21" fmla="*/ 252 h 255"/>
                  <a:gd name="T22" fmla="*/ 1 w 255"/>
                  <a:gd name="T23" fmla="*/ 253 h 255"/>
                  <a:gd name="T24" fmla="*/ 1 w 255"/>
                  <a:gd name="T25" fmla="*/ 253 h 255"/>
                  <a:gd name="T26" fmla="*/ 2 w 255"/>
                  <a:gd name="T27" fmla="*/ 254 h 255"/>
                  <a:gd name="T28" fmla="*/ 2 w 255"/>
                  <a:gd name="T29" fmla="*/ 254 h 255"/>
                  <a:gd name="T30" fmla="*/ 2 w 255"/>
                  <a:gd name="T31" fmla="*/ 254 h 255"/>
                  <a:gd name="T32" fmla="*/ 3 w 255"/>
                  <a:gd name="T33" fmla="*/ 254 h 255"/>
                  <a:gd name="T34" fmla="*/ 3 w 255"/>
                  <a:gd name="T35" fmla="*/ 255 h 255"/>
                  <a:gd name="T36" fmla="*/ 3 w 255"/>
                  <a:gd name="T37" fmla="*/ 255 h 255"/>
                  <a:gd name="T38" fmla="*/ 4 w 255"/>
                  <a:gd name="T39" fmla="*/ 255 h 255"/>
                  <a:gd name="T40" fmla="*/ 4 w 255"/>
                  <a:gd name="T41" fmla="*/ 255 h 255"/>
                  <a:gd name="T42" fmla="*/ 107 w 255"/>
                  <a:gd name="T43" fmla="*/ 246 h 255"/>
                  <a:gd name="T44" fmla="*/ 74 w 255"/>
                  <a:gd name="T45" fmla="*/ 235 h 255"/>
                  <a:gd name="T46" fmla="*/ 243 w 255"/>
                  <a:gd name="T47" fmla="*/ 66 h 255"/>
                  <a:gd name="T48" fmla="*/ 246 w 255"/>
                  <a:gd name="T49" fmla="*/ 39 h 255"/>
                  <a:gd name="T50" fmla="*/ 216 w 255"/>
                  <a:gd name="T51" fmla="*/ 9 h 255"/>
                  <a:gd name="T52" fmla="*/ 168 w 255"/>
                  <a:gd name="T53" fmla="*/ 45 h 255"/>
                  <a:gd name="T54" fmla="*/ 210 w 255"/>
                  <a:gd name="T55" fmla="*/ 87 h 255"/>
                  <a:gd name="T56" fmla="*/ 69 w 255"/>
                  <a:gd name="T57" fmla="*/ 204 h 255"/>
                  <a:gd name="T58" fmla="*/ 50 w 255"/>
                  <a:gd name="T59" fmla="*/ 181 h 255"/>
                  <a:gd name="T60" fmla="*/ 204 w 255"/>
                  <a:gd name="T61" fmla="*/ 93 h 255"/>
                  <a:gd name="T62" fmla="*/ 42 w 255"/>
                  <a:gd name="T63" fmla="*/ 188 h 255"/>
                  <a:gd name="T64" fmla="*/ 38 w 255"/>
                  <a:gd name="T65" fmla="*/ 212 h 255"/>
                  <a:gd name="T66" fmla="*/ 38 w 255"/>
                  <a:gd name="T67" fmla="*/ 213 h 255"/>
                  <a:gd name="T68" fmla="*/ 38 w 255"/>
                  <a:gd name="T69" fmla="*/ 213 h 255"/>
                  <a:gd name="T70" fmla="*/ 39 w 255"/>
                  <a:gd name="T71" fmla="*/ 214 h 255"/>
                  <a:gd name="T72" fmla="*/ 39 w 255"/>
                  <a:gd name="T73" fmla="*/ 214 h 255"/>
                  <a:gd name="T74" fmla="*/ 39 w 255"/>
                  <a:gd name="T75" fmla="*/ 215 h 255"/>
                  <a:gd name="T76" fmla="*/ 40 w 255"/>
                  <a:gd name="T77" fmla="*/ 215 h 255"/>
                  <a:gd name="T78" fmla="*/ 40 w 255"/>
                  <a:gd name="T79" fmla="*/ 215 h 255"/>
                  <a:gd name="T80" fmla="*/ 41 w 255"/>
                  <a:gd name="T81" fmla="*/ 216 h 255"/>
                  <a:gd name="T82" fmla="*/ 42 w 255"/>
                  <a:gd name="T83" fmla="*/ 216 h 255"/>
                  <a:gd name="T84" fmla="*/ 42 w 255"/>
                  <a:gd name="T85" fmla="*/ 216 h 255"/>
                  <a:gd name="T86" fmla="*/ 43 w 255"/>
                  <a:gd name="T87" fmla="*/ 216 h 255"/>
                  <a:gd name="T88" fmla="*/ 43 w 255"/>
                  <a:gd name="T89" fmla="*/ 216 h 255"/>
                  <a:gd name="T90" fmla="*/ 19 w 255"/>
                  <a:gd name="T91" fmla="*/ 242 h 255"/>
                  <a:gd name="T92" fmla="*/ 18 w 255"/>
                  <a:gd name="T93" fmla="*/ 230 h 255"/>
                  <a:gd name="T94" fmla="*/ 222 w 255"/>
                  <a:gd name="T95" fmla="*/ 75 h 255"/>
                  <a:gd name="T96" fmla="*/ 234 w 255"/>
                  <a:gd name="T97" fmla="*/ 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 h="255">
                    <a:moveTo>
                      <a:pt x="255" y="39"/>
                    </a:moveTo>
                    <a:cubicBezTo>
                      <a:pt x="255" y="28"/>
                      <a:pt x="251" y="19"/>
                      <a:pt x="243" y="11"/>
                    </a:cubicBezTo>
                    <a:cubicBezTo>
                      <a:pt x="236" y="4"/>
                      <a:pt x="226" y="0"/>
                      <a:pt x="216" y="0"/>
                    </a:cubicBezTo>
                    <a:cubicBezTo>
                      <a:pt x="206" y="0"/>
                      <a:pt x="196" y="4"/>
                      <a:pt x="189" y="11"/>
                    </a:cubicBezTo>
                    <a:cubicBezTo>
                      <a:pt x="189" y="12"/>
                      <a:pt x="189" y="12"/>
                      <a:pt x="189" y="12"/>
                    </a:cubicBezTo>
                    <a:cubicBezTo>
                      <a:pt x="189" y="12"/>
                      <a:pt x="188" y="12"/>
                      <a:pt x="188" y="12"/>
                    </a:cubicBezTo>
                    <a:cubicBezTo>
                      <a:pt x="171" y="30"/>
                      <a:pt x="171" y="30"/>
                      <a:pt x="171" y="30"/>
                    </a:cubicBezTo>
                    <a:cubicBezTo>
                      <a:pt x="171" y="30"/>
                      <a:pt x="171" y="30"/>
                      <a:pt x="171" y="30"/>
                    </a:cubicBezTo>
                    <a:cubicBezTo>
                      <a:pt x="171" y="30"/>
                      <a:pt x="171" y="30"/>
                      <a:pt x="171" y="30"/>
                    </a:cubicBezTo>
                    <a:cubicBezTo>
                      <a:pt x="159" y="42"/>
                      <a:pt x="159" y="42"/>
                      <a:pt x="159" y="42"/>
                    </a:cubicBezTo>
                    <a:cubicBezTo>
                      <a:pt x="159" y="42"/>
                      <a:pt x="159" y="42"/>
                      <a:pt x="159" y="42"/>
                    </a:cubicBezTo>
                    <a:cubicBezTo>
                      <a:pt x="158" y="42"/>
                      <a:pt x="158" y="42"/>
                      <a:pt x="158" y="42"/>
                    </a:cubicBezTo>
                    <a:cubicBezTo>
                      <a:pt x="20" y="180"/>
                      <a:pt x="20" y="180"/>
                      <a:pt x="20" y="180"/>
                    </a:cubicBezTo>
                    <a:cubicBezTo>
                      <a:pt x="19" y="181"/>
                      <a:pt x="19" y="182"/>
                      <a:pt x="19" y="182"/>
                    </a:cubicBezTo>
                    <a:cubicBezTo>
                      <a:pt x="0" y="249"/>
                      <a:pt x="0" y="249"/>
                      <a:pt x="0" y="249"/>
                    </a:cubicBezTo>
                    <a:cubicBezTo>
                      <a:pt x="0" y="249"/>
                      <a:pt x="0" y="249"/>
                      <a:pt x="0" y="249"/>
                    </a:cubicBezTo>
                    <a:cubicBezTo>
                      <a:pt x="0" y="249"/>
                      <a:pt x="0" y="249"/>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0"/>
                      <a:pt x="0" y="250"/>
                    </a:cubicBezTo>
                    <a:cubicBezTo>
                      <a:pt x="0" y="250"/>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1"/>
                      <a:pt x="0" y="251"/>
                    </a:cubicBezTo>
                    <a:cubicBezTo>
                      <a:pt x="0" y="251"/>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0" y="252"/>
                    </a:cubicBezTo>
                    <a:cubicBezTo>
                      <a:pt x="0" y="252"/>
                      <a:pt x="0"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2" y="254"/>
                      <a:pt x="2" y="254"/>
                    </a:cubicBezTo>
                    <a:cubicBezTo>
                      <a:pt x="2" y="254"/>
                      <a:pt x="3" y="254"/>
                      <a:pt x="3" y="254"/>
                    </a:cubicBezTo>
                    <a:cubicBezTo>
                      <a:pt x="3" y="254"/>
                      <a:pt x="3" y="254"/>
                      <a:pt x="3" y="254"/>
                    </a:cubicBezTo>
                    <a:cubicBezTo>
                      <a:pt x="3" y="254"/>
                      <a:pt x="3" y="254"/>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3" y="255"/>
                      <a:pt x="3" y="255"/>
                      <a:pt x="3"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107" y="255"/>
                      <a:pt x="107" y="255"/>
                      <a:pt x="107" y="255"/>
                    </a:cubicBezTo>
                    <a:cubicBezTo>
                      <a:pt x="109" y="255"/>
                      <a:pt x="111" y="253"/>
                      <a:pt x="111" y="251"/>
                    </a:cubicBezTo>
                    <a:cubicBezTo>
                      <a:pt x="111" y="248"/>
                      <a:pt x="109" y="246"/>
                      <a:pt x="107" y="246"/>
                    </a:cubicBezTo>
                    <a:cubicBezTo>
                      <a:pt x="35" y="246"/>
                      <a:pt x="35" y="246"/>
                      <a:pt x="35" y="246"/>
                    </a:cubicBezTo>
                    <a:cubicBezTo>
                      <a:pt x="72" y="236"/>
                      <a:pt x="72" y="236"/>
                      <a:pt x="72" y="236"/>
                    </a:cubicBezTo>
                    <a:cubicBezTo>
                      <a:pt x="73" y="236"/>
                      <a:pt x="74" y="235"/>
                      <a:pt x="74" y="235"/>
                    </a:cubicBezTo>
                    <a:cubicBezTo>
                      <a:pt x="243" y="66"/>
                      <a:pt x="243" y="66"/>
                      <a:pt x="243" y="66"/>
                    </a:cubicBezTo>
                    <a:cubicBezTo>
                      <a:pt x="243" y="66"/>
                      <a:pt x="243" y="66"/>
                      <a:pt x="243" y="66"/>
                    </a:cubicBezTo>
                    <a:cubicBezTo>
                      <a:pt x="243" y="66"/>
                      <a:pt x="243" y="66"/>
                      <a:pt x="243" y="66"/>
                    </a:cubicBezTo>
                    <a:cubicBezTo>
                      <a:pt x="251" y="59"/>
                      <a:pt x="255" y="49"/>
                      <a:pt x="255" y="39"/>
                    </a:cubicBezTo>
                    <a:close/>
                    <a:moveTo>
                      <a:pt x="237" y="18"/>
                    </a:moveTo>
                    <a:cubicBezTo>
                      <a:pt x="243" y="23"/>
                      <a:pt x="246" y="31"/>
                      <a:pt x="246" y="39"/>
                    </a:cubicBezTo>
                    <a:cubicBezTo>
                      <a:pt x="246" y="45"/>
                      <a:pt x="244" y="52"/>
                      <a:pt x="239" y="57"/>
                    </a:cubicBezTo>
                    <a:cubicBezTo>
                      <a:pt x="197" y="15"/>
                      <a:pt x="197" y="15"/>
                      <a:pt x="197" y="15"/>
                    </a:cubicBezTo>
                    <a:cubicBezTo>
                      <a:pt x="203" y="11"/>
                      <a:pt x="209" y="9"/>
                      <a:pt x="216" y="9"/>
                    </a:cubicBezTo>
                    <a:cubicBezTo>
                      <a:pt x="224" y="9"/>
                      <a:pt x="232" y="12"/>
                      <a:pt x="237" y="18"/>
                    </a:cubicBezTo>
                    <a:close/>
                    <a:moveTo>
                      <a:pt x="210" y="87"/>
                    </a:moveTo>
                    <a:cubicBezTo>
                      <a:pt x="168" y="45"/>
                      <a:pt x="168" y="45"/>
                      <a:pt x="168" y="45"/>
                    </a:cubicBezTo>
                    <a:cubicBezTo>
                      <a:pt x="174" y="39"/>
                      <a:pt x="174" y="39"/>
                      <a:pt x="174" y="39"/>
                    </a:cubicBezTo>
                    <a:cubicBezTo>
                      <a:pt x="216" y="81"/>
                      <a:pt x="216" y="81"/>
                      <a:pt x="216" y="81"/>
                    </a:cubicBezTo>
                    <a:lnTo>
                      <a:pt x="210" y="87"/>
                    </a:lnTo>
                    <a:close/>
                    <a:moveTo>
                      <a:pt x="76" y="221"/>
                    </a:moveTo>
                    <a:cubicBezTo>
                      <a:pt x="76" y="221"/>
                      <a:pt x="75" y="207"/>
                      <a:pt x="73" y="205"/>
                    </a:cubicBezTo>
                    <a:cubicBezTo>
                      <a:pt x="71" y="203"/>
                      <a:pt x="69" y="204"/>
                      <a:pt x="69" y="204"/>
                    </a:cubicBezTo>
                    <a:cubicBezTo>
                      <a:pt x="48" y="207"/>
                      <a:pt x="48" y="207"/>
                      <a:pt x="48" y="207"/>
                    </a:cubicBezTo>
                    <a:cubicBezTo>
                      <a:pt x="51" y="186"/>
                      <a:pt x="51" y="186"/>
                      <a:pt x="51" y="186"/>
                    </a:cubicBezTo>
                    <a:cubicBezTo>
                      <a:pt x="51" y="186"/>
                      <a:pt x="51" y="182"/>
                      <a:pt x="50" y="181"/>
                    </a:cubicBezTo>
                    <a:cubicBezTo>
                      <a:pt x="48" y="179"/>
                      <a:pt x="34" y="179"/>
                      <a:pt x="34" y="179"/>
                    </a:cubicBezTo>
                    <a:cubicBezTo>
                      <a:pt x="162" y="51"/>
                      <a:pt x="162" y="51"/>
                      <a:pt x="162" y="51"/>
                    </a:cubicBezTo>
                    <a:cubicBezTo>
                      <a:pt x="204" y="93"/>
                      <a:pt x="204" y="93"/>
                      <a:pt x="204" y="93"/>
                    </a:cubicBezTo>
                    <a:lnTo>
                      <a:pt x="76" y="221"/>
                    </a:lnTo>
                    <a:close/>
                    <a:moveTo>
                      <a:pt x="27" y="187"/>
                    </a:moveTo>
                    <a:cubicBezTo>
                      <a:pt x="42" y="188"/>
                      <a:pt x="42" y="188"/>
                      <a:pt x="42" y="188"/>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2"/>
                    </a:cubicBezTo>
                    <a:cubicBezTo>
                      <a:pt x="38" y="212"/>
                      <a:pt x="38" y="212"/>
                      <a:pt x="38" y="213"/>
                    </a:cubicBezTo>
                    <a:cubicBezTo>
                      <a:pt x="38" y="213"/>
                      <a:pt x="38" y="213"/>
                      <a:pt x="38" y="213"/>
                    </a:cubicBezTo>
                    <a:cubicBezTo>
                      <a:pt x="38" y="213"/>
                      <a:pt x="38" y="213"/>
                      <a:pt x="38" y="213"/>
                    </a:cubicBezTo>
                    <a:cubicBezTo>
                      <a:pt x="38" y="213"/>
                      <a:pt x="38" y="213"/>
                      <a:pt x="38" y="213"/>
                    </a:cubicBezTo>
                    <a:cubicBezTo>
                      <a:pt x="38" y="213"/>
                      <a:pt x="39" y="213"/>
                      <a:pt x="39" y="213"/>
                    </a:cubicBezTo>
                    <a:cubicBezTo>
                      <a:pt x="39" y="213"/>
                      <a:pt x="39" y="213"/>
                      <a:pt x="39" y="213"/>
                    </a:cubicBezTo>
                    <a:cubicBezTo>
                      <a:pt x="39" y="213"/>
                      <a:pt x="39" y="213"/>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4"/>
                      <a:pt x="39" y="214"/>
                    </a:cubicBezTo>
                    <a:cubicBezTo>
                      <a:pt x="39" y="214"/>
                      <a:pt x="39" y="215"/>
                      <a:pt x="39" y="215"/>
                    </a:cubicBezTo>
                    <a:cubicBezTo>
                      <a:pt x="39" y="215"/>
                      <a:pt x="39" y="215"/>
                      <a:pt x="39" y="215"/>
                    </a:cubicBezTo>
                    <a:cubicBezTo>
                      <a:pt x="39" y="215"/>
                      <a:pt x="39" y="215"/>
                      <a:pt x="39" y="215"/>
                    </a:cubicBezTo>
                    <a:cubicBezTo>
                      <a:pt x="39" y="215"/>
                      <a:pt x="40" y="215"/>
                      <a:pt x="40" y="215"/>
                    </a:cubicBezTo>
                    <a:cubicBezTo>
                      <a:pt x="40" y="215"/>
                      <a:pt x="40" y="215"/>
                      <a:pt x="40" y="215"/>
                    </a:cubicBezTo>
                    <a:cubicBezTo>
                      <a:pt x="40" y="215"/>
                      <a:pt x="40" y="215"/>
                      <a:pt x="40" y="215"/>
                    </a:cubicBezTo>
                    <a:cubicBezTo>
                      <a:pt x="40" y="215"/>
                      <a:pt x="40" y="215"/>
                      <a:pt x="40" y="215"/>
                    </a:cubicBezTo>
                    <a:cubicBezTo>
                      <a:pt x="40" y="216"/>
                      <a:pt x="40" y="216"/>
                      <a:pt x="41" y="216"/>
                    </a:cubicBezTo>
                    <a:cubicBezTo>
                      <a:pt x="41" y="216"/>
                      <a:pt x="41" y="216"/>
                      <a:pt x="41" y="216"/>
                    </a:cubicBezTo>
                    <a:cubicBezTo>
                      <a:pt x="41" y="216"/>
                      <a:pt x="41" y="216"/>
                      <a:pt x="41" y="216"/>
                    </a:cubicBezTo>
                    <a:cubicBezTo>
                      <a:pt x="41" y="216"/>
                      <a:pt x="41" y="216"/>
                      <a:pt x="41" y="216"/>
                    </a:cubicBezTo>
                    <a:cubicBezTo>
                      <a:pt x="41" y="216"/>
                      <a:pt x="41" y="216"/>
                      <a:pt x="41" y="216"/>
                    </a:cubicBezTo>
                    <a:cubicBezTo>
                      <a:pt x="41" y="216"/>
                      <a:pt x="42" y="216"/>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6"/>
                      <a:pt x="42" y="216"/>
                      <a:pt x="43" y="216"/>
                    </a:cubicBezTo>
                    <a:cubicBezTo>
                      <a:pt x="43" y="216"/>
                      <a:pt x="43" y="216"/>
                      <a:pt x="43" y="216"/>
                    </a:cubicBezTo>
                    <a:cubicBezTo>
                      <a:pt x="43" y="216"/>
                      <a:pt x="43" y="216"/>
                      <a:pt x="43" y="216"/>
                    </a:cubicBezTo>
                    <a:cubicBezTo>
                      <a:pt x="43" y="216"/>
                      <a:pt x="43" y="216"/>
                      <a:pt x="43" y="216"/>
                    </a:cubicBezTo>
                    <a:cubicBezTo>
                      <a:pt x="43" y="216"/>
                      <a:pt x="43" y="216"/>
                      <a:pt x="43" y="216"/>
                    </a:cubicBezTo>
                    <a:cubicBezTo>
                      <a:pt x="67" y="213"/>
                      <a:pt x="67" y="213"/>
                      <a:pt x="67" y="213"/>
                    </a:cubicBezTo>
                    <a:cubicBezTo>
                      <a:pt x="68" y="228"/>
                      <a:pt x="68" y="228"/>
                      <a:pt x="68" y="228"/>
                    </a:cubicBezTo>
                    <a:cubicBezTo>
                      <a:pt x="19" y="242"/>
                      <a:pt x="19" y="242"/>
                      <a:pt x="19" y="242"/>
                    </a:cubicBezTo>
                    <a:cubicBezTo>
                      <a:pt x="24" y="236"/>
                      <a:pt x="24" y="236"/>
                      <a:pt x="24" y="236"/>
                    </a:cubicBezTo>
                    <a:cubicBezTo>
                      <a:pt x="26" y="235"/>
                      <a:pt x="26" y="232"/>
                      <a:pt x="24" y="230"/>
                    </a:cubicBezTo>
                    <a:cubicBezTo>
                      <a:pt x="23" y="229"/>
                      <a:pt x="20" y="229"/>
                      <a:pt x="18" y="230"/>
                    </a:cubicBezTo>
                    <a:cubicBezTo>
                      <a:pt x="13" y="236"/>
                      <a:pt x="13" y="236"/>
                      <a:pt x="13" y="236"/>
                    </a:cubicBezTo>
                    <a:lnTo>
                      <a:pt x="27" y="187"/>
                    </a:lnTo>
                    <a:close/>
                    <a:moveTo>
                      <a:pt x="222" y="75"/>
                    </a:moveTo>
                    <a:cubicBezTo>
                      <a:pt x="180" y="33"/>
                      <a:pt x="180" y="33"/>
                      <a:pt x="180" y="33"/>
                    </a:cubicBezTo>
                    <a:cubicBezTo>
                      <a:pt x="191" y="21"/>
                      <a:pt x="191" y="21"/>
                      <a:pt x="191" y="21"/>
                    </a:cubicBezTo>
                    <a:cubicBezTo>
                      <a:pt x="234" y="63"/>
                      <a:pt x="234" y="63"/>
                      <a:pt x="234" y="63"/>
                    </a:cubicBezTo>
                    <a:lnTo>
                      <a:pt x="22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grpSp>
        <p:nvGrpSpPr>
          <p:cNvPr id="189" name="Group 15">
            <a:extLst>
              <a:ext uri="{FF2B5EF4-FFF2-40B4-BE49-F238E27FC236}">
                <a16:creationId xmlns:a16="http://schemas.microsoft.com/office/drawing/2014/main" xmlns="" id="{CA48A16C-004D-416B-A3DD-6915B49FB4AF}"/>
              </a:ext>
            </a:extLst>
          </p:cNvPr>
          <p:cNvGrpSpPr>
            <a:grpSpLocks noChangeAspect="1"/>
          </p:cNvGrpSpPr>
          <p:nvPr/>
        </p:nvGrpSpPr>
        <p:grpSpPr bwMode="auto">
          <a:xfrm>
            <a:off x="5704671" y="3499108"/>
            <a:ext cx="203921" cy="216000"/>
            <a:chOff x="2737" y="1649"/>
            <a:chExt cx="287" cy="304"/>
          </a:xfrm>
          <a:solidFill>
            <a:srgbClr val="00667F"/>
          </a:solidFill>
        </p:grpSpPr>
        <p:sp>
          <p:nvSpPr>
            <p:cNvPr id="190" name="Freeform 16">
              <a:extLst>
                <a:ext uri="{FF2B5EF4-FFF2-40B4-BE49-F238E27FC236}">
                  <a16:creationId xmlns:a16="http://schemas.microsoft.com/office/drawing/2014/main" xmlns="" id="{4FB7C507-DB0C-4274-82F7-311F49935756}"/>
                </a:ext>
              </a:extLst>
            </p:cNvPr>
            <p:cNvSpPr>
              <a:spLocks/>
            </p:cNvSpPr>
            <p:nvPr/>
          </p:nvSpPr>
          <p:spPr bwMode="auto">
            <a:xfrm>
              <a:off x="2830" y="1650"/>
              <a:ext cx="142" cy="14"/>
            </a:xfrm>
            <a:custGeom>
              <a:avLst/>
              <a:gdLst>
                <a:gd name="T0" fmla="*/ 6 w 116"/>
                <a:gd name="T1" fmla="*/ 11 h 11"/>
                <a:gd name="T2" fmla="*/ 6 w 116"/>
                <a:gd name="T3" fmla="*/ 11 h 11"/>
                <a:gd name="T4" fmla="*/ 111 w 116"/>
                <a:gd name="T5" fmla="*/ 11 h 11"/>
                <a:gd name="T6" fmla="*/ 116 w 116"/>
                <a:gd name="T7" fmla="*/ 6 h 11"/>
                <a:gd name="T8" fmla="*/ 111 w 116"/>
                <a:gd name="T9" fmla="*/ 0 h 11"/>
                <a:gd name="T10" fmla="*/ 111 w 116"/>
                <a:gd name="T11" fmla="*/ 0 h 11"/>
                <a:gd name="T12" fmla="*/ 6 w 116"/>
                <a:gd name="T13" fmla="*/ 0 h 11"/>
                <a:gd name="T14" fmla="*/ 0 w 116"/>
                <a:gd name="T15" fmla="*/ 6 h 11"/>
                <a:gd name="T16" fmla="*/ 6 w 1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
                  <a:moveTo>
                    <a:pt x="6" y="11"/>
                  </a:moveTo>
                  <a:cubicBezTo>
                    <a:pt x="6" y="11"/>
                    <a:pt x="6" y="11"/>
                    <a:pt x="6" y="11"/>
                  </a:cubicBezTo>
                  <a:cubicBezTo>
                    <a:pt x="111" y="11"/>
                    <a:pt x="111" y="11"/>
                    <a:pt x="111" y="11"/>
                  </a:cubicBezTo>
                  <a:cubicBezTo>
                    <a:pt x="114" y="11"/>
                    <a:pt x="116" y="9"/>
                    <a:pt x="116" y="6"/>
                  </a:cubicBezTo>
                  <a:cubicBezTo>
                    <a:pt x="116" y="3"/>
                    <a:pt x="114" y="0"/>
                    <a:pt x="111" y="0"/>
                  </a:cubicBezTo>
                  <a:cubicBezTo>
                    <a:pt x="111" y="0"/>
                    <a:pt x="111" y="0"/>
                    <a:pt x="111" y="0"/>
                  </a:cubicBezTo>
                  <a:cubicBezTo>
                    <a:pt x="6" y="0"/>
                    <a:pt x="6"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1" name="Freeform 17">
              <a:extLst>
                <a:ext uri="{FF2B5EF4-FFF2-40B4-BE49-F238E27FC236}">
                  <a16:creationId xmlns:a16="http://schemas.microsoft.com/office/drawing/2014/main" xmlns="" id="{5D0C4C06-DEBC-4BD1-BBD4-927067480A80}"/>
                </a:ext>
              </a:extLst>
            </p:cNvPr>
            <p:cNvSpPr>
              <a:spLocks/>
            </p:cNvSpPr>
            <p:nvPr/>
          </p:nvSpPr>
          <p:spPr bwMode="auto">
            <a:xfrm>
              <a:off x="2830" y="1679"/>
              <a:ext cx="193" cy="15"/>
            </a:xfrm>
            <a:custGeom>
              <a:avLst/>
              <a:gdLst>
                <a:gd name="T0" fmla="*/ 6 w 157"/>
                <a:gd name="T1" fmla="*/ 12 h 12"/>
                <a:gd name="T2" fmla="*/ 6 w 157"/>
                <a:gd name="T3" fmla="*/ 12 h 12"/>
                <a:gd name="T4" fmla="*/ 152 w 157"/>
                <a:gd name="T5" fmla="*/ 11 h 12"/>
                <a:gd name="T6" fmla="*/ 157 w 157"/>
                <a:gd name="T7" fmla="*/ 6 h 12"/>
                <a:gd name="T8" fmla="*/ 152 w 157"/>
                <a:gd name="T9" fmla="*/ 0 h 12"/>
                <a:gd name="T10" fmla="*/ 152 w 157"/>
                <a:gd name="T11" fmla="*/ 0 h 12"/>
                <a:gd name="T12" fmla="*/ 6 w 157"/>
                <a:gd name="T13" fmla="*/ 1 h 12"/>
                <a:gd name="T14" fmla="*/ 0 w 157"/>
                <a:gd name="T15" fmla="*/ 6 h 12"/>
                <a:gd name="T16" fmla="*/ 6 w 15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
                  <a:moveTo>
                    <a:pt x="6" y="12"/>
                  </a:moveTo>
                  <a:cubicBezTo>
                    <a:pt x="6" y="12"/>
                    <a:pt x="6" y="12"/>
                    <a:pt x="6" y="12"/>
                  </a:cubicBezTo>
                  <a:cubicBezTo>
                    <a:pt x="152" y="11"/>
                    <a:pt x="152" y="11"/>
                    <a:pt x="152" y="11"/>
                  </a:cubicBezTo>
                  <a:cubicBezTo>
                    <a:pt x="155" y="11"/>
                    <a:pt x="157" y="9"/>
                    <a:pt x="157" y="6"/>
                  </a:cubicBezTo>
                  <a:cubicBezTo>
                    <a:pt x="157" y="3"/>
                    <a:pt x="155" y="0"/>
                    <a:pt x="152" y="0"/>
                  </a:cubicBezTo>
                  <a:cubicBezTo>
                    <a:pt x="152" y="0"/>
                    <a:pt x="152" y="0"/>
                    <a:pt x="152" y="0"/>
                  </a:cubicBezTo>
                  <a:cubicBezTo>
                    <a:pt x="6" y="1"/>
                    <a:pt x="6" y="1"/>
                    <a:pt x="6" y="1"/>
                  </a:cubicBezTo>
                  <a:cubicBezTo>
                    <a:pt x="3" y="1"/>
                    <a:pt x="0" y="3"/>
                    <a:pt x="0" y="6"/>
                  </a:cubicBezTo>
                  <a:cubicBezTo>
                    <a:pt x="0" y="9"/>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2" name="Freeform 18">
              <a:extLst>
                <a:ext uri="{FF2B5EF4-FFF2-40B4-BE49-F238E27FC236}">
                  <a16:creationId xmlns:a16="http://schemas.microsoft.com/office/drawing/2014/main" xmlns="" id="{4BF8126E-3236-4846-9763-856825F45A79}"/>
                </a:ext>
              </a:extLst>
            </p:cNvPr>
            <p:cNvSpPr>
              <a:spLocks/>
            </p:cNvSpPr>
            <p:nvPr/>
          </p:nvSpPr>
          <p:spPr bwMode="auto">
            <a:xfrm>
              <a:off x="2830" y="1709"/>
              <a:ext cx="172" cy="13"/>
            </a:xfrm>
            <a:custGeom>
              <a:avLst/>
              <a:gdLst>
                <a:gd name="T0" fmla="*/ 6 w 140"/>
                <a:gd name="T1" fmla="*/ 11 h 11"/>
                <a:gd name="T2" fmla="*/ 6 w 140"/>
                <a:gd name="T3" fmla="*/ 11 h 11"/>
                <a:gd name="T4" fmla="*/ 134 w 140"/>
                <a:gd name="T5" fmla="*/ 11 h 11"/>
                <a:gd name="T6" fmla="*/ 140 w 140"/>
                <a:gd name="T7" fmla="*/ 5 h 11"/>
                <a:gd name="T8" fmla="*/ 134 w 140"/>
                <a:gd name="T9" fmla="*/ 0 h 11"/>
                <a:gd name="T10" fmla="*/ 134 w 140"/>
                <a:gd name="T11" fmla="*/ 0 h 11"/>
                <a:gd name="T12" fmla="*/ 6 w 140"/>
                <a:gd name="T13" fmla="*/ 0 h 11"/>
                <a:gd name="T14" fmla="*/ 0 w 140"/>
                <a:gd name="T15" fmla="*/ 5 h 11"/>
                <a:gd name="T16" fmla="*/ 6 w 14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1">
                  <a:moveTo>
                    <a:pt x="6" y="11"/>
                  </a:moveTo>
                  <a:cubicBezTo>
                    <a:pt x="6" y="11"/>
                    <a:pt x="6" y="11"/>
                    <a:pt x="6" y="11"/>
                  </a:cubicBezTo>
                  <a:cubicBezTo>
                    <a:pt x="134" y="11"/>
                    <a:pt x="134" y="11"/>
                    <a:pt x="134" y="11"/>
                  </a:cubicBezTo>
                  <a:cubicBezTo>
                    <a:pt x="137" y="11"/>
                    <a:pt x="140" y="8"/>
                    <a:pt x="140" y="5"/>
                  </a:cubicBezTo>
                  <a:cubicBezTo>
                    <a:pt x="140" y="2"/>
                    <a:pt x="137" y="0"/>
                    <a:pt x="134" y="0"/>
                  </a:cubicBezTo>
                  <a:cubicBezTo>
                    <a:pt x="134" y="0"/>
                    <a:pt x="134" y="0"/>
                    <a:pt x="134" y="0"/>
                  </a:cubicBezTo>
                  <a:cubicBezTo>
                    <a:pt x="6" y="0"/>
                    <a:pt x="6" y="0"/>
                    <a:pt x="6" y="0"/>
                  </a:cubicBezTo>
                  <a:cubicBezTo>
                    <a:pt x="3" y="0"/>
                    <a:pt x="0" y="2"/>
                    <a:pt x="0" y="5"/>
                  </a:cubicBezTo>
                  <a:cubicBezTo>
                    <a:pt x="0" y="8"/>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3" name="Freeform 19">
              <a:extLst>
                <a:ext uri="{FF2B5EF4-FFF2-40B4-BE49-F238E27FC236}">
                  <a16:creationId xmlns:a16="http://schemas.microsoft.com/office/drawing/2014/main" xmlns="" id="{08013A23-EEF9-4B8E-B918-65B41F452373}"/>
                </a:ext>
              </a:extLst>
            </p:cNvPr>
            <p:cNvSpPr>
              <a:spLocks/>
            </p:cNvSpPr>
            <p:nvPr/>
          </p:nvSpPr>
          <p:spPr bwMode="auto">
            <a:xfrm>
              <a:off x="2831" y="1882"/>
              <a:ext cx="143" cy="13"/>
            </a:xfrm>
            <a:custGeom>
              <a:avLst/>
              <a:gdLst>
                <a:gd name="T0" fmla="*/ 5 w 116"/>
                <a:gd name="T1" fmla="*/ 11 h 11"/>
                <a:gd name="T2" fmla="*/ 5 w 116"/>
                <a:gd name="T3" fmla="*/ 11 h 11"/>
                <a:gd name="T4" fmla="*/ 110 w 116"/>
                <a:gd name="T5" fmla="*/ 11 h 11"/>
                <a:gd name="T6" fmla="*/ 116 w 116"/>
                <a:gd name="T7" fmla="*/ 5 h 11"/>
                <a:gd name="T8" fmla="*/ 110 w 116"/>
                <a:gd name="T9" fmla="*/ 0 h 11"/>
                <a:gd name="T10" fmla="*/ 5 w 116"/>
                <a:gd name="T11" fmla="*/ 0 h 11"/>
                <a:gd name="T12" fmla="*/ 0 w 116"/>
                <a:gd name="T13" fmla="*/ 5 h 11"/>
                <a:gd name="T14" fmla="*/ 5 w 1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
                  <a:moveTo>
                    <a:pt x="5" y="11"/>
                  </a:moveTo>
                  <a:cubicBezTo>
                    <a:pt x="5" y="11"/>
                    <a:pt x="5" y="11"/>
                    <a:pt x="5" y="11"/>
                  </a:cubicBezTo>
                  <a:cubicBezTo>
                    <a:pt x="110" y="11"/>
                    <a:pt x="110" y="11"/>
                    <a:pt x="110" y="11"/>
                  </a:cubicBezTo>
                  <a:cubicBezTo>
                    <a:pt x="113" y="11"/>
                    <a:pt x="116" y="8"/>
                    <a:pt x="116" y="5"/>
                  </a:cubicBezTo>
                  <a:cubicBezTo>
                    <a:pt x="116" y="2"/>
                    <a:pt x="113" y="0"/>
                    <a:pt x="11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4" name="Freeform 20">
              <a:extLst>
                <a:ext uri="{FF2B5EF4-FFF2-40B4-BE49-F238E27FC236}">
                  <a16:creationId xmlns:a16="http://schemas.microsoft.com/office/drawing/2014/main" xmlns="" id="{13D103F5-E7BE-4900-AE41-A50BAAE26590}"/>
                </a:ext>
              </a:extLst>
            </p:cNvPr>
            <p:cNvSpPr>
              <a:spLocks/>
            </p:cNvSpPr>
            <p:nvPr/>
          </p:nvSpPr>
          <p:spPr bwMode="auto">
            <a:xfrm>
              <a:off x="2831" y="1910"/>
              <a:ext cx="193" cy="14"/>
            </a:xfrm>
            <a:custGeom>
              <a:avLst/>
              <a:gdLst>
                <a:gd name="T0" fmla="*/ 151 w 157"/>
                <a:gd name="T1" fmla="*/ 0 h 11"/>
                <a:gd name="T2" fmla="*/ 151 w 157"/>
                <a:gd name="T3" fmla="*/ 0 h 11"/>
                <a:gd name="T4" fmla="*/ 5 w 157"/>
                <a:gd name="T5" fmla="*/ 0 h 11"/>
                <a:gd name="T6" fmla="*/ 0 w 157"/>
                <a:gd name="T7" fmla="*/ 6 h 11"/>
                <a:gd name="T8" fmla="*/ 5 w 157"/>
                <a:gd name="T9" fmla="*/ 11 h 11"/>
                <a:gd name="T10" fmla="*/ 5 w 157"/>
                <a:gd name="T11" fmla="*/ 11 h 11"/>
                <a:gd name="T12" fmla="*/ 151 w 157"/>
                <a:gd name="T13" fmla="*/ 11 h 11"/>
                <a:gd name="T14" fmla="*/ 156 w 157"/>
                <a:gd name="T15" fmla="*/ 5 h 11"/>
                <a:gd name="T16" fmla="*/ 151 w 15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1">
                  <a:moveTo>
                    <a:pt x="151" y="0"/>
                  </a:moveTo>
                  <a:cubicBezTo>
                    <a:pt x="151" y="0"/>
                    <a:pt x="151" y="0"/>
                    <a:pt x="151" y="0"/>
                  </a:cubicBezTo>
                  <a:cubicBezTo>
                    <a:pt x="5" y="0"/>
                    <a:pt x="5" y="0"/>
                    <a:pt x="5" y="0"/>
                  </a:cubicBezTo>
                  <a:cubicBezTo>
                    <a:pt x="2" y="0"/>
                    <a:pt x="0" y="3"/>
                    <a:pt x="0" y="6"/>
                  </a:cubicBezTo>
                  <a:cubicBezTo>
                    <a:pt x="0" y="9"/>
                    <a:pt x="2" y="11"/>
                    <a:pt x="5" y="11"/>
                  </a:cubicBezTo>
                  <a:cubicBezTo>
                    <a:pt x="5" y="11"/>
                    <a:pt x="5" y="11"/>
                    <a:pt x="5" y="11"/>
                  </a:cubicBezTo>
                  <a:cubicBezTo>
                    <a:pt x="151" y="11"/>
                    <a:pt x="151" y="11"/>
                    <a:pt x="151" y="11"/>
                  </a:cubicBezTo>
                  <a:cubicBezTo>
                    <a:pt x="154" y="11"/>
                    <a:pt x="157" y="8"/>
                    <a:pt x="156" y="5"/>
                  </a:cubicBezTo>
                  <a:cubicBezTo>
                    <a:pt x="156" y="2"/>
                    <a:pt x="154"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5" name="Freeform 21">
              <a:extLst>
                <a:ext uri="{FF2B5EF4-FFF2-40B4-BE49-F238E27FC236}">
                  <a16:creationId xmlns:a16="http://schemas.microsoft.com/office/drawing/2014/main" xmlns="" id="{69FFA56D-4BFA-4925-8759-2601201A422F}"/>
                </a:ext>
              </a:extLst>
            </p:cNvPr>
            <p:cNvSpPr>
              <a:spLocks/>
            </p:cNvSpPr>
            <p:nvPr/>
          </p:nvSpPr>
          <p:spPr bwMode="auto">
            <a:xfrm>
              <a:off x="2831" y="1938"/>
              <a:ext cx="171" cy="15"/>
            </a:xfrm>
            <a:custGeom>
              <a:avLst/>
              <a:gdLst>
                <a:gd name="T0" fmla="*/ 134 w 139"/>
                <a:gd name="T1" fmla="*/ 0 h 12"/>
                <a:gd name="T2" fmla="*/ 134 w 139"/>
                <a:gd name="T3" fmla="*/ 0 h 12"/>
                <a:gd name="T4" fmla="*/ 5 w 139"/>
                <a:gd name="T5" fmla="*/ 1 h 12"/>
                <a:gd name="T6" fmla="*/ 0 w 139"/>
                <a:gd name="T7" fmla="*/ 6 h 12"/>
                <a:gd name="T8" fmla="*/ 5 w 139"/>
                <a:gd name="T9" fmla="*/ 12 h 12"/>
                <a:gd name="T10" fmla="*/ 5 w 139"/>
                <a:gd name="T11" fmla="*/ 12 h 12"/>
                <a:gd name="T12" fmla="*/ 134 w 139"/>
                <a:gd name="T13" fmla="*/ 11 h 12"/>
                <a:gd name="T14" fmla="*/ 139 w 139"/>
                <a:gd name="T15" fmla="*/ 6 h 12"/>
                <a:gd name="T16" fmla="*/ 134 w 13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
                  <a:moveTo>
                    <a:pt x="134" y="0"/>
                  </a:moveTo>
                  <a:cubicBezTo>
                    <a:pt x="134" y="0"/>
                    <a:pt x="134" y="0"/>
                    <a:pt x="134" y="0"/>
                  </a:cubicBezTo>
                  <a:cubicBezTo>
                    <a:pt x="5" y="1"/>
                    <a:pt x="5" y="1"/>
                    <a:pt x="5" y="1"/>
                  </a:cubicBezTo>
                  <a:cubicBezTo>
                    <a:pt x="2" y="1"/>
                    <a:pt x="0" y="3"/>
                    <a:pt x="0" y="6"/>
                  </a:cubicBezTo>
                  <a:cubicBezTo>
                    <a:pt x="0" y="9"/>
                    <a:pt x="2" y="12"/>
                    <a:pt x="5" y="12"/>
                  </a:cubicBezTo>
                  <a:cubicBezTo>
                    <a:pt x="5" y="12"/>
                    <a:pt x="5" y="12"/>
                    <a:pt x="5" y="12"/>
                  </a:cubicBezTo>
                  <a:cubicBezTo>
                    <a:pt x="134" y="11"/>
                    <a:pt x="134" y="11"/>
                    <a:pt x="134" y="11"/>
                  </a:cubicBezTo>
                  <a:cubicBezTo>
                    <a:pt x="137" y="11"/>
                    <a:pt x="139" y="9"/>
                    <a:pt x="139" y="6"/>
                  </a:cubicBezTo>
                  <a:cubicBezTo>
                    <a:pt x="139" y="3"/>
                    <a:pt x="137"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6" name="Freeform 22">
              <a:extLst>
                <a:ext uri="{FF2B5EF4-FFF2-40B4-BE49-F238E27FC236}">
                  <a16:creationId xmlns:a16="http://schemas.microsoft.com/office/drawing/2014/main" xmlns="" id="{CEEEFC7E-CEC0-4459-8EF8-889B31213157}"/>
                </a:ext>
              </a:extLst>
            </p:cNvPr>
            <p:cNvSpPr>
              <a:spLocks/>
            </p:cNvSpPr>
            <p:nvPr/>
          </p:nvSpPr>
          <p:spPr bwMode="auto">
            <a:xfrm>
              <a:off x="2831" y="1765"/>
              <a:ext cx="141" cy="15"/>
            </a:xfrm>
            <a:custGeom>
              <a:avLst/>
              <a:gdLst>
                <a:gd name="T0" fmla="*/ 5 w 115"/>
                <a:gd name="T1" fmla="*/ 12 h 12"/>
                <a:gd name="T2" fmla="*/ 5 w 115"/>
                <a:gd name="T3" fmla="*/ 12 h 12"/>
                <a:gd name="T4" fmla="*/ 110 w 115"/>
                <a:gd name="T5" fmla="*/ 12 h 12"/>
                <a:gd name="T6" fmla="*/ 115 w 115"/>
                <a:gd name="T7" fmla="*/ 6 h 12"/>
                <a:gd name="T8" fmla="*/ 110 w 115"/>
                <a:gd name="T9" fmla="*/ 0 h 12"/>
                <a:gd name="T10" fmla="*/ 110 w 115"/>
                <a:gd name="T11" fmla="*/ 0 h 12"/>
                <a:gd name="T12" fmla="*/ 5 w 115"/>
                <a:gd name="T13" fmla="*/ 0 h 12"/>
                <a:gd name="T14" fmla="*/ 0 w 115"/>
                <a:gd name="T15" fmla="*/ 6 h 12"/>
                <a:gd name="T16" fmla="*/ 5 w 1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
                  <a:moveTo>
                    <a:pt x="5" y="12"/>
                  </a:moveTo>
                  <a:cubicBezTo>
                    <a:pt x="5" y="12"/>
                    <a:pt x="5" y="12"/>
                    <a:pt x="5" y="12"/>
                  </a:cubicBezTo>
                  <a:cubicBezTo>
                    <a:pt x="110" y="12"/>
                    <a:pt x="110" y="12"/>
                    <a:pt x="110" y="12"/>
                  </a:cubicBezTo>
                  <a:cubicBezTo>
                    <a:pt x="113" y="12"/>
                    <a:pt x="115" y="9"/>
                    <a:pt x="115" y="6"/>
                  </a:cubicBezTo>
                  <a:cubicBezTo>
                    <a:pt x="115" y="3"/>
                    <a:pt x="113" y="0"/>
                    <a:pt x="110" y="0"/>
                  </a:cubicBezTo>
                  <a:cubicBezTo>
                    <a:pt x="110" y="0"/>
                    <a:pt x="110" y="0"/>
                    <a:pt x="110" y="0"/>
                  </a:cubicBezTo>
                  <a:cubicBezTo>
                    <a:pt x="5" y="0"/>
                    <a:pt x="5" y="0"/>
                    <a:pt x="5" y="0"/>
                  </a:cubicBezTo>
                  <a:cubicBezTo>
                    <a:pt x="2" y="0"/>
                    <a:pt x="0" y="3"/>
                    <a:pt x="0" y="6"/>
                  </a:cubicBezTo>
                  <a:cubicBezTo>
                    <a:pt x="0" y="9"/>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7" name="Freeform 23">
              <a:extLst>
                <a:ext uri="{FF2B5EF4-FFF2-40B4-BE49-F238E27FC236}">
                  <a16:creationId xmlns:a16="http://schemas.microsoft.com/office/drawing/2014/main" xmlns="" id="{F6180268-CCF9-41CC-AF8E-D1AC185FDD95}"/>
                </a:ext>
              </a:extLst>
            </p:cNvPr>
            <p:cNvSpPr>
              <a:spLocks/>
            </p:cNvSpPr>
            <p:nvPr/>
          </p:nvSpPr>
          <p:spPr bwMode="auto">
            <a:xfrm>
              <a:off x="2831" y="1795"/>
              <a:ext cx="192" cy="14"/>
            </a:xfrm>
            <a:custGeom>
              <a:avLst/>
              <a:gdLst>
                <a:gd name="T0" fmla="*/ 5 w 156"/>
                <a:gd name="T1" fmla="*/ 11 h 11"/>
                <a:gd name="T2" fmla="*/ 5 w 156"/>
                <a:gd name="T3" fmla="*/ 11 h 11"/>
                <a:gd name="T4" fmla="*/ 151 w 156"/>
                <a:gd name="T5" fmla="*/ 11 h 11"/>
                <a:gd name="T6" fmla="*/ 156 w 156"/>
                <a:gd name="T7" fmla="*/ 5 h 11"/>
                <a:gd name="T8" fmla="*/ 151 w 156"/>
                <a:gd name="T9" fmla="*/ 0 h 11"/>
                <a:gd name="T10" fmla="*/ 151 w 156"/>
                <a:gd name="T11" fmla="*/ 0 h 11"/>
                <a:gd name="T12" fmla="*/ 5 w 156"/>
                <a:gd name="T13" fmla="*/ 0 h 11"/>
                <a:gd name="T14" fmla="*/ 0 w 156"/>
                <a:gd name="T15" fmla="*/ 5 h 11"/>
                <a:gd name="T16" fmla="*/ 5 w 15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
                  <a:moveTo>
                    <a:pt x="5" y="11"/>
                  </a:moveTo>
                  <a:cubicBezTo>
                    <a:pt x="5" y="11"/>
                    <a:pt x="5" y="11"/>
                    <a:pt x="5" y="11"/>
                  </a:cubicBezTo>
                  <a:cubicBezTo>
                    <a:pt x="151" y="11"/>
                    <a:pt x="151" y="11"/>
                    <a:pt x="151" y="11"/>
                  </a:cubicBezTo>
                  <a:cubicBezTo>
                    <a:pt x="154" y="11"/>
                    <a:pt x="156" y="8"/>
                    <a:pt x="156" y="5"/>
                  </a:cubicBezTo>
                  <a:cubicBezTo>
                    <a:pt x="156" y="2"/>
                    <a:pt x="154" y="0"/>
                    <a:pt x="151" y="0"/>
                  </a:cubicBezTo>
                  <a:cubicBezTo>
                    <a:pt x="151" y="0"/>
                    <a:pt x="151" y="0"/>
                    <a:pt x="151"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8" name="Freeform 24">
              <a:extLst>
                <a:ext uri="{FF2B5EF4-FFF2-40B4-BE49-F238E27FC236}">
                  <a16:creationId xmlns:a16="http://schemas.microsoft.com/office/drawing/2014/main" xmlns="" id="{739F1E0C-7E74-4F18-92DE-17E3CA76D033}"/>
                </a:ext>
              </a:extLst>
            </p:cNvPr>
            <p:cNvSpPr>
              <a:spLocks/>
            </p:cNvSpPr>
            <p:nvPr/>
          </p:nvSpPr>
          <p:spPr bwMode="auto">
            <a:xfrm>
              <a:off x="2831" y="1823"/>
              <a:ext cx="171" cy="14"/>
            </a:xfrm>
            <a:custGeom>
              <a:avLst/>
              <a:gdLst>
                <a:gd name="T0" fmla="*/ 5 w 139"/>
                <a:gd name="T1" fmla="*/ 11 h 11"/>
                <a:gd name="T2" fmla="*/ 5 w 139"/>
                <a:gd name="T3" fmla="*/ 11 h 11"/>
                <a:gd name="T4" fmla="*/ 133 w 139"/>
                <a:gd name="T5" fmla="*/ 11 h 11"/>
                <a:gd name="T6" fmla="*/ 139 w 139"/>
                <a:gd name="T7" fmla="*/ 6 h 11"/>
                <a:gd name="T8" fmla="*/ 133 w 139"/>
                <a:gd name="T9" fmla="*/ 0 h 11"/>
                <a:gd name="T10" fmla="*/ 133 w 139"/>
                <a:gd name="T11" fmla="*/ 0 h 11"/>
                <a:gd name="T12" fmla="*/ 5 w 139"/>
                <a:gd name="T13" fmla="*/ 0 h 11"/>
                <a:gd name="T14" fmla="*/ 0 w 139"/>
                <a:gd name="T15" fmla="*/ 6 h 11"/>
                <a:gd name="T16" fmla="*/ 5 w 1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1">
                  <a:moveTo>
                    <a:pt x="5" y="11"/>
                  </a:moveTo>
                  <a:cubicBezTo>
                    <a:pt x="5" y="11"/>
                    <a:pt x="5" y="11"/>
                    <a:pt x="5" y="11"/>
                  </a:cubicBezTo>
                  <a:cubicBezTo>
                    <a:pt x="133" y="11"/>
                    <a:pt x="133" y="11"/>
                    <a:pt x="133" y="11"/>
                  </a:cubicBezTo>
                  <a:cubicBezTo>
                    <a:pt x="136" y="11"/>
                    <a:pt x="139" y="9"/>
                    <a:pt x="139" y="6"/>
                  </a:cubicBezTo>
                  <a:cubicBezTo>
                    <a:pt x="139" y="2"/>
                    <a:pt x="136" y="0"/>
                    <a:pt x="133" y="0"/>
                  </a:cubicBezTo>
                  <a:cubicBezTo>
                    <a:pt x="133" y="0"/>
                    <a:pt x="133" y="0"/>
                    <a:pt x="133" y="0"/>
                  </a:cubicBezTo>
                  <a:cubicBezTo>
                    <a:pt x="5" y="0"/>
                    <a:pt x="5" y="0"/>
                    <a:pt x="5" y="0"/>
                  </a:cubicBezTo>
                  <a:cubicBezTo>
                    <a:pt x="2" y="0"/>
                    <a:pt x="0" y="3"/>
                    <a:pt x="0" y="6"/>
                  </a:cubicBezTo>
                  <a:cubicBezTo>
                    <a:pt x="0" y="9"/>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99" name="Freeform 25">
              <a:extLst>
                <a:ext uri="{FF2B5EF4-FFF2-40B4-BE49-F238E27FC236}">
                  <a16:creationId xmlns:a16="http://schemas.microsoft.com/office/drawing/2014/main" xmlns="" id="{E6A91B4C-EBAC-46FE-AC0A-A067ECF3F51E}"/>
                </a:ext>
              </a:extLst>
            </p:cNvPr>
            <p:cNvSpPr>
              <a:spLocks noEditPoints="1"/>
            </p:cNvSpPr>
            <p:nvPr/>
          </p:nvSpPr>
          <p:spPr bwMode="auto">
            <a:xfrm>
              <a:off x="2737" y="1649"/>
              <a:ext cx="77" cy="74"/>
            </a:xfrm>
            <a:custGeom>
              <a:avLst/>
              <a:gdLst>
                <a:gd name="T0" fmla="*/ 62 w 62"/>
                <a:gd name="T1" fmla="*/ 23 h 60"/>
                <a:gd name="T2" fmla="*/ 59 w 62"/>
                <a:gd name="T3" fmla="*/ 20 h 60"/>
                <a:gd name="T4" fmla="*/ 43 w 62"/>
                <a:gd name="T5" fmla="*/ 16 h 60"/>
                <a:gd name="T6" fmla="*/ 34 w 62"/>
                <a:gd name="T7" fmla="*/ 2 h 60"/>
                <a:gd name="T8" fmla="*/ 28 w 62"/>
                <a:gd name="T9" fmla="*/ 2 h 60"/>
                <a:gd name="T10" fmla="*/ 19 w 62"/>
                <a:gd name="T11" fmla="*/ 16 h 60"/>
                <a:gd name="T12" fmla="*/ 3 w 62"/>
                <a:gd name="T13" fmla="*/ 20 h 60"/>
                <a:gd name="T14" fmla="*/ 0 w 62"/>
                <a:gd name="T15" fmla="*/ 23 h 60"/>
                <a:gd name="T16" fmla="*/ 1 w 62"/>
                <a:gd name="T17" fmla="*/ 26 h 60"/>
                <a:gd name="T18" fmla="*/ 11 w 62"/>
                <a:gd name="T19" fmla="*/ 39 h 60"/>
                <a:gd name="T20" fmla="*/ 10 w 62"/>
                <a:gd name="T21" fmla="*/ 55 h 60"/>
                <a:gd name="T22" fmla="*/ 12 w 62"/>
                <a:gd name="T23" fmla="*/ 59 h 60"/>
                <a:gd name="T24" fmla="*/ 14 w 62"/>
                <a:gd name="T25" fmla="*/ 59 h 60"/>
                <a:gd name="T26" fmla="*/ 16 w 62"/>
                <a:gd name="T27" fmla="*/ 59 h 60"/>
                <a:gd name="T28" fmla="*/ 31 w 62"/>
                <a:gd name="T29" fmla="*/ 53 h 60"/>
                <a:gd name="T30" fmla="*/ 46 w 62"/>
                <a:gd name="T31" fmla="*/ 59 h 60"/>
                <a:gd name="T32" fmla="*/ 50 w 62"/>
                <a:gd name="T33" fmla="*/ 59 h 60"/>
                <a:gd name="T34" fmla="*/ 51 w 62"/>
                <a:gd name="T35" fmla="*/ 55 h 60"/>
                <a:gd name="T36" fmla="*/ 51 w 62"/>
                <a:gd name="T37" fmla="*/ 39 h 60"/>
                <a:gd name="T38" fmla="*/ 61 w 62"/>
                <a:gd name="T39" fmla="*/ 26 h 60"/>
                <a:gd name="T40" fmla="*/ 62 w 62"/>
                <a:gd name="T41" fmla="*/ 23 h 60"/>
                <a:gd name="T42" fmla="*/ 44 w 62"/>
                <a:gd name="T43" fmla="*/ 35 h 60"/>
                <a:gd name="T44" fmla="*/ 43 w 62"/>
                <a:gd name="T45" fmla="*/ 38 h 60"/>
                <a:gd name="T46" fmla="*/ 43 w 62"/>
                <a:gd name="T47" fmla="*/ 50 h 60"/>
                <a:gd name="T48" fmla="*/ 32 w 62"/>
                <a:gd name="T49" fmla="*/ 46 h 60"/>
                <a:gd name="T50" fmla="*/ 31 w 62"/>
                <a:gd name="T51" fmla="*/ 45 h 60"/>
                <a:gd name="T52" fmla="*/ 30 w 62"/>
                <a:gd name="T53" fmla="*/ 46 h 60"/>
                <a:gd name="T54" fmla="*/ 18 w 62"/>
                <a:gd name="T55" fmla="*/ 50 h 60"/>
                <a:gd name="T56" fmla="*/ 19 w 62"/>
                <a:gd name="T57" fmla="*/ 38 h 60"/>
                <a:gd name="T58" fmla="*/ 18 w 62"/>
                <a:gd name="T59" fmla="*/ 35 h 60"/>
                <a:gd name="T60" fmla="*/ 11 w 62"/>
                <a:gd name="T61" fmla="*/ 26 h 60"/>
                <a:gd name="T62" fmla="*/ 22 w 62"/>
                <a:gd name="T63" fmla="*/ 23 h 60"/>
                <a:gd name="T64" fmla="*/ 24 w 62"/>
                <a:gd name="T65" fmla="*/ 21 h 60"/>
                <a:gd name="T66" fmla="*/ 31 w 62"/>
                <a:gd name="T67" fmla="*/ 11 h 60"/>
                <a:gd name="T68" fmla="*/ 37 w 62"/>
                <a:gd name="T69" fmla="*/ 21 h 60"/>
                <a:gd name="T70" fmla="*/ 40 w 62"/>
                <a:gd name="T71" fmla="*/ 23 h 60"/>
                <a:gd name="T72" fmla="*/ 51 w 62"/>
                <a:gd name="T73" fmla="*/ 26 h 60"/>
                <a:gd name="T74" fmla="*/ 44 w 62"/>
                <a:gd name="T7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2" y="23"/>
                  </a:moveTo>
                  <a:cubicBezTo>
                    <a:pt x="61" y="21"/>
                    <a:pt x="60" y="20"/>
                    <a:pt x="59" y="20"/>
                  </a:cubicBezTo>
                  <a:cubicBezTo>
                    <a:pt x="43" y="16"/>
                    <a:pt x="43" y="16"/>
                    <a:pt x="43" y="16"/>
                  </a:cubicBezTo>
                  <a:cubicBezTo>
                    <a:pt x="34" y="2"/>
                    <a:pt x="34" y="2"/>
                    <a:pt x="34" y="2"/>
                  </a:cubicBezTo>
                  <a:cubicBezTo>
                    <a:pt x="33" y="0"/>
                    <a:pt x="29" y="0"/>
                    <a:pt x="28" y="2"/>
                  </a:cubicBezTo>
                  <a:cubicBezTo>
                    <a:pt x="19" y="16"/>
                    <a:pt x="19" y="16"/>
                    <a:pt x="19" y="16"/>
                  </a:cubicBezTo>
                  <a:cubicBezTo>
                    <a:pt x="3" y="20"/>
                    <a:pt x="3" y="20"/>
                    <a:pt x="3" y="20"/>
                  </a:cubicBezTo>
                  <a:cubicBezTo>
                    <a:pt x="2" y="20"/>
                    <a:pt x="1" y="21"/>
                    <a:pt x="0" y="23"/>
                  </a:cubicBezTo>
                  <a:cubicBezTo>
                    <a:pt x="0" y="24"/>
                    <a:pt x="0" y="25"/>
                    <a:pt x="1" y="26"/>
                  </a:cubicBezTo>
                  <a:cubicBezTo>
                    <a:pt x="11" y="39"/>
                    <a:pt x="11" y="39"/>
                    <a:pt x="11" y="39"/>
                  </a:cubicBezTo>
                  <a:cubicBezTo>
                    <a:pt x="10" y="55"/>
                    <a:pt x="10" y="55"/>
                    <a:pt x="10" y="55"/>
                  </a:cubicBezTo>
                  <a:cubicBezTo>
                    <a:pt x="10" y="57"/>
                    <a:pt x="11" y="58"/>
                    <a:pt x="12" y="59"/>
                  </a:cubicBezTo>
                  <a:cubicBezTo>
                    <a:pt x="13" y="59"/>
                    <a:pt x="13" y="59"/>
                    <a:pt x="14" y="59"/>
                  </a:cubicBezTo>
                  <a:cubicBezTo>
                    <a:pt x="15" y="59"/>
                    <a:pt x="15" y="59"/>
                    <a:pt x="16" y="59"/>
                  </a:cubicBezTo>
                  <a:cubicBezTo>
                    <a:pt x="31" y="53"/>
                    <a:pt x="31" y="53"/>
                    <a:pt x="31" y="53"/>
                  </a:cubicBezTo>
                  <a:cubicBezTo>
                    <a:pt x="46" y="59"/>
                    <a:pt x="46" y="59"/>
                    <a:pt x="46" y="59"/>
                  </a:cubicBezTo>
                  <a:cubicBezTo>
                    <a:pt x="47" y="60"/>
                    <a:pt x="49" y="60"/>
                    <a:pt x="50" y="59"/>
                  </a:cubicBezTo>
                  <a:cubicBezTo>
                    <a:pt x="51" y="58"/>
                    <a:pt x="52" y="57"/>
                    <a:pt x="51" y="55"/>
                  </a:cubicBezTo>
                  <a:cubicBezTo>
                    <a:pt x="51" y="39"/>
                    <a:pt x="51" y="39"/>
                    <a:pt x="51" y="39"/>
                  </a:cubicBezTo>
                  <a:cubicBezTo>
                    <a:pt x="61" y="26"/>
                    <a:pt x="61" y="26"/>
                    <a:pt x="61" y="26"/>
                  </a:cubicBezTo>
                  <a:cubicBezTo>
                    <a:pt x="62" y="25"/>
                    <a:pt x="62" y="24"/>
                    <a:pt x="62" y="23"/>
                  </a:cubicBezTo>
                  <a:close/>
                  <a:moveTo>
                    <a:pt x="44" y="35"/>
                  </a:moveTo>
                  <a:cubicBezTo>
                    <a:pt x="43" y="36"/>
                    <a:pt x="43" y="37"/>
                    <a:pt x="43" y="38"/>
                  </a:cubicBezTo>
                  <a:cubicBezTo>
                    <a:pt x="43" y="50"/>
                    <a:pt x="43" y="50"/>
                    <a:pt x="43" y="50"/>
                  </a:cubicBezTo>
                  <a:cubicBezTo>
                    <a:pt x="32" y="46"/>
                    <a:pt x="32" y="46"/>
                    <a:pt x="32" y="46"/>
                  </a:cubicBezTo>
                  <a:cubicBezTo>
                    <a:pt x="32" y="46"/>
                    <a:pt x="31" y="45"/>
                    <a:pt x="31" y="45"/>
                  </a:cubicBezTo>
                  <a:cubicBezTo>
                    <a:pt x="30" y="45"/>
                    <a:pt x="30" y="46"/>
                    <a:pt x="30" y="46"/>
                  </a:cubicBezTo>
                  <a:cubicBezTo>
                    <a:pt x="18" y="50"/>
                    <a:pt x="18" y="50"/>
                    <a:pt x="18" y="50"/>
                  </a:cubicBezTo>
                  <a:cubicBezTo>
                    <a:pt x="19" y="38"/>
                    <a:pt x="19" y="38"/>
                    <a:pt x="19" y="38"/>
                  </a:cubicBezTo>
                  <a:cubicBezTo>
                    <a:pt x="19" y="37"/>
                    <a:pt x="19" y="36"/>
                    <a:pt x="18" y="35"/>
                  </a:cubicBezTo>
                  <a:cubicBezTo>
                    <a:pt x="11" y="26"/>
                    <a:pt x="11" y="26"/>
                    <a:pt x="11" y="26"/>
                  </a:cubicBezTo>
                  <a:cubicBezTo>
                    <a:pt x="22" y="23"/>
                    <a:pt x="22" y="23"/>
                    <a:pt x="22" y="23"/>
                  </a:cubicBezTo>
                  <a:cubicBezTo>
                    <a:pt x="23" y="23"/>
                    <a:pt x="24" y="22"/>
                    <a:pt x="24" y="21"/>
                  </a:cubicBezTo>
                  <a:cubicBezTo>
                    <a:pt x="31" y="11"/>
                    <a:pt x="31" y="11"/>
                    <a:pt x="31" y="11"/>
                  </a:cubicBezTo>
                  <a:cubicBezTo>
                    <a:pt x="37" y="21"/>
                    <a:pt x="37" y="21"/>
                    <a:pt x="37" y="21"/>
                  </a:cubicBezTo>
                  <a:cubicBezTo>
                    <a:pt x="38" y="22"/>
                    <a:pt x="39" y="23"/>
                    <a:pt x="40" y="23"/>
                  </a:cubicBezTo>
                  <a:cubicBezTo>
                    <a:pt x="51" y="26"/>
                    <a:pt x="51" y="26"/>
                    <a:pt x="51" y="26"/>
                  </a:cubicBezTo>
                  <a:lnTo>
                    <a:pt x="4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0" name="Freeform 26">
              <a:extLst>
                <a:ext uri="{FF2B5EF4-FFF2-40B4-BE49-F238E27FC236}">
                  <a16:creationId xmlns:a16="http://schemas.microsoft.com/office/drawing/2014/main" xmlns="" id="{E77D13EE-B6F3-498F-9D88-AD0360AA961B}"/>
                </a:ext>
              </a:extLst>
            </p:cNvPr>
            <p:cNvSpPr>
              <a:spLocks/>
            </p:cNvSpPr>
            <p:nvPr/>
          </p:nvSpPr>
          <p:spPr bwMode="auto">
            <a:xfrm>
              <a:off x="2800" y="1826"/>
              <a:ext cx="9" cy="10"/>
            </a:xfrm>
            <a:custGeom>
              <a:avLst/>
              <a:gdLst>
                <a:gd name="T0" fmla="*/ 3 w 7"/>
                <a:gd name="T1" fmla="*/ 0 h 8"/>
                <a:gd name="T2" fmla="*/ 1 w 7"/>
                <a:gd name="T3" fmla="*/ 1 h 8"/>
                <a:gd name="T4" fmla="*/ 0 w 7"/>
                <a:gd name="T5" fmla="*/ 4 h 8"/>
                <a:gd name="T6" fmla="*/ 1 w 7"/>
                <a:gd name="T7" fmla="*/ 6 h 8"/>
                <a:gd name="T8" fmla="*/ 3 w 7"/>
                <a:gd name="T9" fmla="*/ 8 h 8"/>
                <a:gd name="T10" fmla="*/ 6 w 7"/>
                <a:gd name="T11" fmla="*/ 6 h 8"/>
                <a:gd name="T12" fmla="*/ 7 w 7"/>
                <a:gd name="T13" fmla="*/ 4 h 8"/>
                <a:gd name="T14" fmla="*/ 6 w 7"/>
                <a:gd name="T15" fmla="*/ 1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0"/>
                    <a:pt x="1" y="1"/>
                  </a:cubicBezTo>
                  <a:cubicBezTo>
                    <a:pt x="0" y="2"/>
                    <a:pt x="0" y="3"/>
                    <a:pt x="0" y="4"/>
                  </a:cubicBezTo>
                  <a:cubicBezTo>
                    <a:pt x="0" y="5"/>
                    <a:pt x="0" y="6"/>
                    <a:pt x="1" y="6"/>
                  </a:cubicBezTo>
                  <a:cubicBezTo>
                    <a:pt x="1" y="7"/>
                    <a:pt x="2" y="8"/>
                    <a:pt x="3" y="8"/>
                  </a:cubicBezTo>
                  <a:cubicBezTo>
                    <a:pt x="4" y="8"/>
                    <a:pt x="5" y="7"/>
                    <a:pt x="6" y="6"/>
                  </a:cubicBezTo>
                  <a:cubicBezTo>
                    <a:pt x="7" y="6"/>
                    <a:pt x="7" y="5"/>
                    <a:pt x="7" y="4"/>
                  </a:cubicBezTo>
                  <a:cubicBezTo>
                    <a:pt x="7" y="3"/>
                    <a:pt x="7" y="2"/>
                    <a:pt x="6"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1" name="Oval 27">
              <a:extLst>
                <a:ext uri="{FF2B5EF4-FFF2-40B4-BE49-F238E27FC236}">
                  <a16:creationId xmlns:a16="http://schemas.microsoft.com/office/drawing/2014/main" xmlns="" id="{599DEA85-3D46-4B29-9340-68AC9FF09B96}"/>
                </a:ext>
              </a:extLst>
            </p:cNvPr>
            <p:cNvSpPr>
              <a:spLocks noChangeArrowheads="1"/>
            </p:cNvSpPr>
            <p:nvPr/>
          </p:nvSpPr>
          <p:spPr bwMode="auto">
            <a:xfrm>
              <a:off x="2784"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2" name="Oval 28">
              <a:extLst>
                <a:ext uri="{FF2B5EF4-FFF2-40B4-BE49-F238E27FC236}">
                  <a16:creationId xmlns:a16="http://schemas.microsoft.com/office/drawing/2014/main" xmlns="" id="{AC2BCF96-B6E8-4257-9BB1-AA6CD26163E6}"/>
                </a:ext>
              </a:extLst>
            </p:cNvPr>
            <p:cNvSpPr>
              <a:spLocks noChangeArrowheads="1"/>
            </p:cNvSpPr>
            <p:nvPr/>
          </p:nvSpPr>
          <p:spPr bwMode="auto">
            <a:xfrm>
              <a:off x="2753" y="1826"/>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3" name="Oval 29">
              <a:extLst>
                <a:ext uri="{FF2B5EF4-FFF2-40B4-BE49-F238E27FC236}">
                  <a16:creationId xmlns:a16="http://schemas.microsoft.com/office/drawing/2014/main" xmlns="" id="{F83DE8BE-0450-4F90-B452-12A24ECD8F5B}"/>
                </a:ext>
              </a:extLst>
            </p:cNvPr>
            <p:cNvSpPr>
              <a:spLocks noChangeArrowheads="1"/>
            </p:cNvSpPr>
            <p:nvPr/>
          </p:nvSpPr>
          <p:spPr bwMode="auto">
            <a:xfrm>
              <a:off x="2769" y="18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4" name="Freeform 30">
              <a:extLst>
                <a:ext uri="{FF2B5EF4-FFF2-40B4-BE49-F238E27FC236}">
                  <a16:creationId xmlns:a16="http://schemas.microsoft.com/office/drawing/2014/main" xmlns="" id="{D1508F48-7B57-41C1-A6C9-13F3E06BE5E7}"/>
                </a:ext>
              </a:extLst>
            </p:cNvPr>
            <p:cNvSpPr>
              <a:spLocks/>
            </p:cNvSpPr>
            <p:nvPr/>
          </p:nvSpPr>
          <p:spPr bwMode="auto">
            <a:xfrm>
              <a:off x="2738" y="1826"/>
              <a:ext cx="9" cy="10"/>
            </a:xfrm>
            <a:custGeom>
              <a:avLst/>
              <a:gdLst>
                <a:gd name="T0" fmla="*/ 4 w 7"/>
                <a:gd name="T1" fmla="*/ 0 h 8"/>
                <a:gd name="T2" fmla="*/ 1 w 7"/>
                <a:gd name="T3" fmla="*/ 1 h 8"/>
                <a:gd name="T4" fmla="*/ 0 w 7"/>
                <a:gd name="T5" fmla="*/ 4 h 8"/>
                <a:gd name="T6" fmla="*/ 1 w 7"/>
                <a:gd name="T7" fmla="*/ 6 h 8"/>
                <a:gd name="T8" fmla="*/ 4 w 7"/>
                <a:gd name="T9" fmla="*/ 8 h 8"/>
                <a:gd name="T10" fmla="*/ 6 w 7"/>
                <a:gd name="T11" fmla="*/ 6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6"/>
                  </a:cubicBezTo>
                  <a:cubicBezTo>
                    <a:pt x="2" y="7"/>
                    <a:pt x="2" y="8"/>
                    <a:pt x="4" y="8"/>
                  </a:cubicBezTo>
                  <a:cubicBezTo>
                    <a:pt x="5" y="8"/>
                    <a:pt x="6" y="7"/>
                    <a:pt x="6" y="6"/>
                  </a:cubicBezTo>
                  <a:cubicBezTo>
                    <a:pt x="7" y="6"/>
                    <a:pt x="7" y="5"/>
                    <a:pt x="7" y="4"/>
                  </a:cubicBezTo>
                  <a:cubicBezTo>
                    <a:pt x="7" y="3"/>
                    <a:pt x="7"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5" name="Oval 31">
              <a:extLst>
                <a:ext uri="{FF2B5EF4-FFF2-40B4-BE49-F238E27FC236}">
                  <a16:creationId xmlns:a16="http://schemas.microsoft.com/office/drawing/2014/main" xmlns="" id="{C0C3F89B-40B4-4A7F-AE40-85781E023055}"/>
                </a:ext>
              </a:extLst>
            </p:cNvPr>
            <p:cNvSpPr>
              <a:spLocks noChangeArrowheads="1"/>
            </p:cNvSpPr>
            <p:nvPr/>
          </p:nvSpPr>
          <p:spPr bwMode="auto">
            <a:xfrm>
              <a:off x="2738"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6" name="Oval 32">
              <a:extLst>
                <a:ext uri="{FF2B5EF4-FFF2-40B4-BE49-F238E27FC236}">
                  <a16:creationId xmlns:a16="http://schemas.microsoft.com/office/drawing/2014/main" xmlns="" id="{59557FAD-6493-4788-BD37-9B4757806B80}"/>
                </a:ext>
              </a:extLst>
            </p:cNvPr>
            <p:cNvSpPr>
              <a:spLocks noChangeArrowheads="1"/>
            </p:cNvSpPr>
            <p:nvPr/>
          </p:nvSpPr>
          <p:spPr bwMode="auto">
            <a:xfrm>
              <a:off x="2738"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7" name="Oval 33">
              <a:extLst>
                <a:ext uri="{FF2B5EF4-FFF2-40B4-BE49-F238E27FC236}">
                  <a16:creationId xmlns:a16="http://schemas.microsoft.com/office/drawing/2014/main" xmlns="" id="{4C84A39E-6E55-45B3-9993-CF103D80DAC4}"/>
                </a:ext>
              </a:extLst>
            </p:cNvPr>
            <p:cNvSpPr>
              <a:spLocks noChangeArrowheads="1"/>
            </p:cNvSpPr>
            <p:nvPr/>
          </p:nvSpPr>
          <p:spPr bwMode="auto">
            <a:xfrm>
              <a:off x="2738"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8" name="Freeform 34">
              <a:extLst>
                <a:ext uri="{FF2B5EF4-FFF2-40B4-BE49-F238E27FC236}">
                  <a16:creationId xmlns:a16="http://schemas.microsoft.com/office/drawing/2014/main" xmlns="" id="{45594151-2018-42D7-90C1-479E3B634DBC}"/>
                </a:ext>
              </a:extLst>
            </p:cNvPr>
            <p:cNvSpPr>
              <a:spLocks/>
            </p:cNvSpPr>
            <p:nvPr/>
          </p:nvSpPr>
          <p:spPr bwMode="auto">
            <a:xfrm>
              <a:off x="2738" y="1764"/>
              <a:ext cx="9" cy="10"/>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0"/>
                    <a:pt x="1" y="1"/>
                  </a:cubicBezTo>
                  <a:cubicBezTo>
                    <a:pt x="0" y="2"/>
                    <a:pt x="0" y="3"/>
                    <a:pt x="0" y="4"/>
                  </a:cubicBezTo>
                  <a:cubicBezTo>
                    <a:pt x="0" y="5"/>
                    <a:pt x="0" y="6"/>
                    <a:pt x="1" y="7"/>
                  </a:cubicBezTo>
                  <a:cubicBezTo>
                    <a:pt x="2" y="7"/>
                    <a:pt x="2" y="8"/>
                    <a:pt x="4" y="8"/>
                  </a:cubicBezTo>
                  <a:cubicBezTo>
                    <a:pt x="5" y="8"/>
                    <a:pt x="6" y="7"/>
                    <a:pt x="6" y="7"/>
                  </a:cubicBezTo>
                  <a:cubicBezTo>
                    <a:pt x="7" y="6"/>
                    <a:pt x="7" y="5"/>
                    <a:pt x="7" y="4"/>
                  </a:cubicBezTo>
                  <a:cubicBezTo>
                    <a:pt x="7" y="3"/>
                    <a:pt x="7" y="2"/>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09" name="Oval 35">
              <a:extLst>
                <a:ext uri="{FF2B5EF4-FFF2-40B4-BE49-F238E27FC236}">
                  <a16:creationId xmlns:a16="http://schemas.microsoft.com/office/drawing/2014/main" xmlns="" id="{CC83F624-1D08-4F50-9886-7244A3640BE8}"/>
                </a:ext>
              </a:extLst>
            </p:cNvPr>
            <p:cNvSpPr>
              <a:spLocks noChangeArrowheads="1"/>
            </p:cNvSpPr>
            <p:nvPr/>
          </p:nvSpPr>
          <p:spPr bwMode="auto">
            <a:xfrm>
              <a:off x="2784"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0" name="Oval 36">
              <a:extLst>
                <a:ext uri="{FF2B5EF4-FFF2-40B4-BE49-F238E27FC236}">
                  <a16:creationId xmlns:a16="http://schemas.microsoft.com/office/drawing/2014/main" xmlns="" id="{23C028B7-EB1F-476A-BEC7-D2229D2950B1}"/>
                </a:ext>
              </a:extLst>
            </p:cNvPr>
            <p:cNvSpPr>
              <a:spLocks noChangeArrowheads="1"/>
            </p:cNvSpPr>
            <p:nvPr/>
          </p:nvSpPr>
          <p:spPr bwMode="auto">
            <a:xfrm>
              <a:off x="2753" y="1764"/>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1" name="Oval 37">
              <a:extLst>
                <a:ext uri="{FF2B5EF4-FFF2-40B4-BE49-F238E27FC236}">
                  <a16:creationId xmlns:a16="http://schemas.microsoft.com/office/drawing/2014/main" xmlns="" id="{82437E83-ABC0-48E3-A095-A29274ECEF7C}"/>
                </a:ext>
              </a:extLst>
            </p:cNvPr>
            <p:cNvSpPr>
              <a:spLocks noChangeArrowheads="1"/>
            </p:cNvSpPr>
            <p:nvPr/>
          </p:nvSpPr>
          <p:spPr bwMode="auto">
            <a:xfrm>
              <a:off x="2769" y="1764"/>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2" name="Freeform 38">
              <a:extLst>
                <a:ext uri="{FF2B5EF4-FFF2-40B4-BE49-F238E27FC236}">
                  <a16:creationId xmlns:a16="http://schemas.microsoft.com/office/drawing/2014/main" xmlns="" id="{A8EC63D0-2CE9-43EC-817E-E0E0AF460786}"/>
                </a:ext>
              </a:extLst>
            </p:cNvPr>
            <p:cNvSpPr>
              <a:spLocks/>
            </p:cNvSpPr>
            <p:nvPr/>
          </p:nvSpPr>
          <p:spPr bwMode="auto">
            <a:xfrm>
              <a:off x="2800" y="1764"/>
              <a:ext cx="9" cy="10"/>
            </a:xfrm>
            <a:custGeom>
              <a:avLst/>
              <a:gdLst>
                <a:gd name="T0" fmla="*/ 3 w 7"/>
                <a:gd name="T1" fmla="*/ 8 h 8"/>
                <a:gd name="T2" fmla="*/ 6 w 7"/>
                <a:gd name="T3" fmla="*/ 7 h 8"/>
                <a:gd name="T4" fmla="*/ 7 w 7"/>
                <a:gd name="T5" fmla="*/ 4 h 8"/>
                <a:gd name="T6" fmla="*/ 6 w 7"/>
                <a:gd name="T7" fmla="*/ 1 h 8"/>
                <a:gd name="T8" fmla="*/ 3 w 7"/>
                <a:gd name="T9" fmla="*/ 0 h 8"/>
                <a:gd name="T10" fmla="*/ 1 w 7"/>
                <a:gd name="T11" fmla="*/ 1 h 8"/>
                <a:gd name="T12" fmla="*/ 0 w 7"/>
                <a:gd name="T13" fmla="*/ 4 h 8"/>
                <a:gd name="T14" fmla="*/ 1 w 7"/>
                <a:gd name="T15" fmla="*/ 7 h 8"/>
                <a:gd name="T16" fmla="*/ 3 w 7"/>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8"/>
                  </a:moveTo>
                  <a:cubicBezTo>
                    <a:pt x="4" y="8"/>
                    <a:pt x="5" y="7"/>
                    <a:pt x="6" y="7"/>
                  </a:cubicBezTo>
                  <a:cubicBezTo>
                    <a:pt x="7" y="6"/>
                    <a:pt x="7" y="5"/>
                    <a:pt x="7" y="4"/>
                  </a:cubicBezTo>
                  <a:cubicBezTo>
                    <a:pt x="7" y="3"/>
                    <a:pt x="7" y="2"/>
                    <a:pt x="6" y="1"/>
                  </a:cubicBezTo>
                  <a:cubicBezTo>
                    <a:pt x="5" y="0"/>
                    <a:pt x="4" y="0"/>
                    <a:pt x="3" y="0"/>
                  </a:cubicBezTo>
                  <a:cubicBezTo>
                    <a:pt x="2" y="0"/>
                    <a:pt x="1" y="0"/>
                    <a:pt x="1" y="1"/>
                  </a:cubicBezTo>
                  <a:cubicBezTo>
                    <a:pt x="0" y="2"/>
                    <a:pt x="0" y="3"/>
                    <a:pt x="0" y="4"/>
                  </a:cubicBezTo>
                  <a:cubicBezTo>
                    <a:pt x="0" y="5"/>
                    <a:pt x="0" y="6"/>
                    <a:pt x="1" y="7"/>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3" name="Oval 39">
              <a:extLst>
                <a:ext uri="{FF2B5EF4-FFF2-40B4-BE49-F238E27FC236}">
                  <a16:creationId xmlns:a16="http://schemas.microsoft.com/office/drawing/2014/main" xmlns="" id="{C58F40E0-3F37-4806-8A5D-63EA13D5AA1A}"/>
                </a:ext>
              </a:extLst>
            </p:cNvPr>
            <p:cNvSpPr>
              <a:spLocks noChangeArrowheads="1"/>
            </p:cNvSpPr>
            <p:nvPr/>
          </p:nvSpPr>
          <p:spPr bwMode="auto">
            <a:xfrm>
              <a:off x="2800" y="181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4" name="Oval 40">
              <a:extLst>
                <a:ext uri="{FF2B5EF4-FFF2-40B4-BE49-F238E27FC236}">
                  <a16:creationId xmlns:a16="http://schemas.microsoft.com/office/drawing/2014/main" xmlns="" id="{3A6F5F8E-80FD-42E7-98A8-52738E807F4E}"/>
                </a:ext>
              </a:extLst>
            </p:cNvPr>
            <p:cNvSpPr>
              <a:spLocks noChangeArrowheads="1"/>
            </p:cNvSpPr>
            <p:nvPr/>
          </p:nvSpPr>
          <p:spPr bwMode="auto">
            <a:xfrm>
              <a:off x="2800" y="1779"/>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5" name="Oval 41">
              <a:extLst>
                <a:ext uri="{FF2B5EF4-FFF2-40B4-BE49-F238E27FC236}">
                  <a16:creationId xmlns:a16="http://schemas.microsoft.com/office/drawing/2014/main" xmlns="" id="{1AF164C8-FE58-4B6E-A335-5B29118DB1AA}"/>
                </a:ext>
              </a:extLst>
            </p:cNvPr>
            <p:cNvSpPr>
              <a:spLocks noChangeArrowheads="1"/>
            </p:cNvSpPr>
            <p:nvPr/>
          </p:nvSpPr>
          <p:spPr bwMode="auto">
            <a:xfrm>
              <a:off x="2800" y="17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6" name="Freeform 42">
              <a:extLst>
                <a:ext uri="{FF2B5EF4-FFF2-40B4-BE49-F238E27FC236}">
                  <a16:creationId xmlns:a16="http://schemas.microsoft.com/office/drawing/2014/main" xmlns="" id="{21D43889-4A6C-4212-8F4A-3225FEC5ADF6}"/>
                </a:ext>
              </a:extLst>
            </p:cNvPr>
            <p:cNvSpPr>
              <a:spLocks/>
            </p:cNvSpPr>
            <p:nvPr/>
          </p:nvSpPr>
          <p:spPr bwMode="auto">
            <a:xfrm>
              <a:off x="2800" y="1941"/>
              <a:ext cx="9" cy="10"/>
            </a:xfrm>
            <a:custGeom>
              <a:avLst/>
              <a:gdLst>
                <a:gd name="T0" fmla="*/ 3 w 7"/>
                <a:gd name="T1" fmla="*/ 0 h 8"/>
                <a:gd name="T2" fmla="*/ 1 w 7"/>
                <a:gd name="T3" fmla="*/ 2 h 8"/>
                <a:gd name="T4" fmla="*/ 0 w 7"/>
                <a:gd name="T5" fmla="*/ 4 h 8"/>
                <a:gd name="T6" fmla="*/ 1 w 7"/>
                <a:gd name="T7" fmla="*/ 7 h 8"/>
                <a:gd name="T8" fmla="*/ 3 w 7"/>
                <a:gd name="T9" fmla="*/ 8 h 8"/>
                <a:gd name="T10" fmla="*/ 6 w 7"/>
                <a:gd name="T11" fmla="*/ 7 h 8"/>
                <a:gd name="T12" fmla="*/ 7 w 7"/>
                <a:gd name="T13" fmla="*/ 4 h 8"/>
                <a:gd name="T14" fmla="*/ 6 w 7"/>
                <a:gd name="T15" fmla="*/ 2 h 8"/>
                <a:gd name="T16" fmla="*/ 3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0"/>
                  </a:moveTo>
                  <a:cubicBezTo>
                    <a:pt x="2" y="0"/>
                    <a:pt x="1" y="1"/>
                    <a:pt x="1" y="2"/>
                  </a:cubicBezTo>
                  <a:cubicBezTo>
                    <a:pt x="0" y="2"/>
                    <a:pt x="0" y="3"/>
                    <a:pt x="0" y="4"/>
                  </a:cubicBezTo>
                  <a:cubicBezTo>
                    <a:pt x="0" y="5"/>
                    <a:pt x="0" y="6"/>
                    <a:pt x="1" y="7"/>
                  </a:cubicBezTo>
                  <a:cubicBezTo>
                    <a:pt x="1" y="8"/>
                    <a:pt x="2" y="8"/>
                    <a:pt x="3" y="8"/>
                  </a:cubicBezTo>
                  <a:cubicBezTo>
                    <a:pt x="4" y="8"/>
                    <a:pt x="5" y="8"/>
                    <a:pt x="6" y="7"/>
                  </a:cubicBezTo>
                  <a:cubicBezTo>
                    <a:pt x="7" y="6"/>
                    <a:pt x="7" y="5"/>
                    <a:pt x="7" y="4"/>
                  </a:cubicBezTo>
                  <a:cubicBezTo>
                    <a:pt x="7" y="3"/>
                    <a:pt x="7" y="2"/>
                    <a:pt x="6"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7" name="Oval 43">
              <a:extLst>
                <a:ext uri="{FF2B5EF4-FFF2-40B4-BE49-F238E27FC236}">
                  <a16:creationId xmlns:a16="http://schemas.microsoft.com/office/drawing/2014/main" xmlns="" id="{B24B3811-609A-4457-A1FB-84054F140AD9}"/>
                </a:ext>
              </a:extLst>
            </p:cNvPr>
            <p:cNvSpPr>
              <a:spLocks noChangeArrowheads="1"/>
            </p:cNvSpPr>
            <p:nvPr/>
          </p:nvSpPr>
          <p:spPr bwMode="auto">
            <a:xfrm>
              <a:off x="2784"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8" name="Oval 44">
              <a:extLst>
                <a:ext uri="{FF2B5EF4-FFF2-40B4-BE49-F238E27FC236}">
                  <a16:creationId xmlns:a16="http://schemas.microsoft.com/office/drawing/2014/main" xmlns="" id="{121EB0D3-0BAC-4021-B459-6AC709C49F5B}"/>
                </a:ext>
              </a:extLst>
            </p:cNvPr>
            <p:cNvSpPr>
              <a:spLocks noChangeArrowheads="1"/>
            </p:cNvSpPr>
            <p:nvPr/>
          </p:nvSpPr>
          <p:spPr bwMode="auto">
            <a:xfrm>
              <a:off x="2753" y="1941"/>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19" name="Oval 45">
              <a:extLst>
                <a:ext uri="{FF2B5EF4-FFF2-40B4-BE49-F238E27FC236}">
                  <a16:creationId xmlns:a16="http://schemas.microsoft.com/office/drawing/2014/main" xmlns="" id="{802065EC-6D38-44C1-974F-CB8F09E5601C}"/>
                </a:ext>
              </a:extLst>
            </p:cNvPr>
            <p:cNvSpPr>
              <a:spLocks noChangeArrowheads="1"/>
            </p:cNvSpPr>
            <p:nvPr/>
          </p:nvSpPr>
          <p:spPr bwMode="auto">
            <a:xfrm>
              <a:off x="2769" y="1941"/>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0" name="Freeform 46">
              <a:extLst>
                <a:ext uri="{FF2B5EF4-FFF2-40B4-BE49-F238E27FC236}">
                  <a16:creationId xmlns:a16="http://schemas.microsoft.com/office/drawing/2014/main" xmlns="" id="{533CAF62-C800-49EF-9CC2-C26649DC2624}"/>
                </a:ext>
              </a:extLst>
            </p:cNvPr>
            <p:cNvSpPr>
              <a:spLocks/>
            </p:cNvSpPr>
            <p:nvPr/>
          </p:nvSpPr>
          <p:spPr bwMode="auto">
            <a:xfrm>
              <a:off x="2738" y="1941"/>
              <a:ext cx="9" cy="10"/>
            </a:xfrm>
            <a:custGeom>
              <a:avLst/>
              <a:gdLst>
                <a:gd name="T0" fmla="*/ 4 w 7"/>
                <a:gd name="T1" fmla="*/ 0 h 8"/>
                <a:gd name="T2" fmla="*/ 1 w 7"/>
                <a:gd name="T3" fmla="*/ 2 h 8"/>
                <a:gd name="T4" fmla="*/ 0 w 7"/>
                <a:gd name="T5" fmla="*/ 4 h 8"/>
                <a:gd name="T6" fmla="*/ 1 w 7"/>
                <a:gd name="T7" fmla="*/ 7 h 8"/>
                <a:gd name="T8" fmla="*/ 4 w 7"/>
                <a:gd name="T9" fmla="*/ 8 h 8"/>
                <a:gd name="T10" fmla="*/ 6 w 7"/>
                <a:gd name="T11" fmla="*/ 7 h 8"/>
                <a:gd name="T12" fmla="*/ 7 w 7"/>
                <a:gd name="T13" fmla="*/ 4 h 8"/>
                <a:gd name="T14" fmla="*/ 6 w 7"/>
                <a:gd name="T15" fmla="*/ 2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2" y="0"/>
                    <a:pt x="2" y="1"/>
                    <a:pt x="1" y="2"/>
                  </a:cubicBezTo>
                  <a:cubicBezTo>
                    <a:pt x="0" y="2"/>
                    <a:pt x="0" y="3"/>
                    <a:pt x="0" y="4"/>
                  </a:cubicBezTo>
                  <a:cubicBezTo>
                    <a:pt x="0" y="5"/>
                    <a:pt x="0" y="6"/>
                    <a:pt x="1" y="7"/>
                  </a:cubicBezTo>
                  <a:cubicBezTo>
                    <a:pt x="2" y="8"/>
                    <a:pt x="2" y="8"/>
                    <a:pt x="4" y="8"/>
                  </a:cubicBezTo>
                  <a:cubicBezTo>
                    <a:pt x="5" y="8"/>
                    <a:pt x="6" y="8"/>
                    <a:pt x="6" y="7"/>
                  </a:cubicBezTo>
                  <a:cubicBezTo>
                    <a:pt x="7" y="6"/>
                    <a:pt x="7" y="5"/>
                    <a:pt x="7" y="4"/>
                  </a:cubicBezTo>
                  <a:cubicBezTo>
                    <a:pt x="7" y="3"/>
                    <a:pt x="7"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1" name="Oval 47">
              <a:extLst>
                <a:ext uri="{FF2B5EF4-FFF2-40B4-BE49-F238E27FC236}">
                  <a16:creationId xmlns:a16="http://schemas.microsoft.com/office/drawing/2014/main" xmlns="" id="{CD8E863D-87D9-488C-AFA4-8A0D0C79AA77}"/>
                </a:ext>
              </a:extLst>
            </p:cNvPr>
            <p:cNvSpPr>
              <a:spLocks noChangeArrowheads="1"/>
            </p:cNvSpPr>
            <p:nvPr/>
          </p:nvSpPr>
          <p:spPr bwMode="auto">
            <a:xfrm>
              <a:off x="2738"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2" name="Oval 48">
              <a:extLst>
                <a:ext uri="{FF2B5EF4-FFF2-40B4-BE49-F238E27FC236}">
                  <a16:creationId xmlns:a16="http://schemas.microsoft.com/office/drawing/2014/main" xmlns="" id="{7266EB7E-34D8-4506-A84B-A49A4BD41048}"/>
                </a:ext>
              </a:extLst>
            </p:cNvPr>
            <p:cNvSpPr>
              <a:spLocks noChangeArrowheads="1"/>
            </p:cNvSpPr>
            <p:nvPr/>
          </p:nvSpPr>
          <p:spPr bwMode="auto">
            <a:xfrm>
              <a:off x="2738"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3" name="Oval 49">
              <a:extLst>
                <a:ext uri="{FF2B5EF4-FFF2-40B4-BE49-F238E27FC236}">
                  <a16:creationId xmlns:a16="http://schemas.microsoft.com/office/drawing/2014/main" xmlns="" id="{9C8F4D9B-4A1C-4D49-ABD3-895B68F2B211}"/>
                </a:ext>
              </a:extLst>
            </p:cNvPr>
            <p:cNvSpPr>
              <a:spLocks noChangeArrowheads="1"/>
            </p:cNvSpPr>
            <p:nvPr/>
          </p:nvSpPr>
          <p:spPr bwMode="auto">
            <a:xfrm>
              <a:off x="2738"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4" name="Freeform 50">
              <a:extLst>
                <a:ext uri="{FF2B5EF4-FFF2-40B4-BE49-F238E27FC236}">
                  <a16:creationId xmlns:a16="http://schemas.microsoft.com/office/drawing/2014/main" xmlns="" id="{31E8175B-A7E5-4D10-B7CD-18573C5B89E5}"/>
                </a:ext>
              </a:extLst>
            </p:cNvPr>
            <p:cNvSpPr>
              <a:spLocks/>
            </p:cNvSpPr>
            <p:nvPr/>
          </p:nvSpPr>
          <p:spPr bwMode="auto">
            <a:xfrm>
              <a:off x="2738" y="1880"/>
              <a:ext cx="9" cy="9"/>
            </a:xfrm>
            <a:custGeom>
              <a:avLst/>
              <a:gdLst>
                <a:gd name="T0" fmla="*/ 4 w 7"/>
                <a:gd name="T1" fmla="*/ 0 h 7"/>
                <a:gd name="T2" fmla="*/ 1 w 7"/>
                <a:gd name="T3" fmla="*/ 1 h 7"/>
                <a:gd name="T4" fmla="*/ 0 w 7"/>
                <a:gd name="T5" fmla="*/ 3 h 7"/>
                <a:gd name="T6" fmla="*/ 1 w 7"/>
                <a:gd name="T7" fmla="*/ 6 h 7"/>
                <a:gd name="T8" fmla="*/ 4 w 7"/>
                <a:gd name="T9" fmla="*/ 7 h 7"/>
                <a:gd name="T10" fmla="*/ 6 w 7"/>
                <a:gd name="T11" fmla="*/ 6 h 7"/>
                <a:gd name="T12" fmla="*/ 7 w 7"/>
                <a:gd name="T13" fmla="*/ 3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2" y="0"/>
                    <a:pt x="1" y="1"/>
                  </a:cubicBezTo>
                  <a:cubicBezTo>
                    <a:pt x="0" y="1"/>
                    <a:pt x="0" y="2"/>
                    <a:pt x="0" y="3"/>
                  </a:cubicBezTo>
                  <a:cubicBezTo>
                    <a:pt x="0" y="4"/>
                    <a:pt x="0" y="5"/>
                    <a:pt x="1" y="6"/>
                  </a:cubicBezTo>
                  <a:cubicBezTo>
                    <a:pt x="2" y="7"/>
                    <a:pt x="2" y="7"/>
                    <a:pt x="4" y="7"/>
                  </a:cubicBezTo>
                  <a:cubicBezTo>
                    <a:pt x="5" y="7"/>
                    <a:pt x="6" y="7"/>
                    <a:pt x="6" y="6"/>
                  </a:cubicBezTo>
                  <a:cubicBezTo>
                    <a:pt x="7" y="5"/>
                    <a:pt x="7" y="4"/>
                    <a:pt x="7" y="3"/>
                  </a:cubicBezTo>
                  <a:cubicBezTo>
                    <a:pt x="7" y="2"/>
                    <a:pt x="7" y="1"/>
                    <a:pt x="6" y="1"/>
                  </a:cubicBezTo>
                  <a:cubicBezTo>
                    <a:pt x="6"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5" name="Oval 51">
              <a:extLst>
                <a:ext uri="{FF2B5EF4-FFF2-40B4-BE49-F238E27FC236}">
                  <a16:creationId xmlns:a16="http://schemas.microsoft.com/office/drawing/2014/main" xmlns="" id="{1689A1C2-BE62-4FFD-AE81-58919D32210D}"/>
                </a:ext>
              </a:extLst>
            </p:cNvPr>
            <p:cNvSpPr>
              <a:spLocks noChangeArrowheads="1"/>
            </p:cNvSpPr>
            <p:nvPr/>
          </p:nvSpPr>
          <p:spPr bwMode="auto">
            <a:xfrm>
              <a:off x="2784"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6" name="Oval 52">
              <a:extLst>
                <a:ext uri="{FF2B5EF4-FFF2-40B4-BE49-F238E27FC236}">
                  <a16:creationId xmlns:a16="http://schemas.microsoft.com/office/drawing/2014/main" xmlns="" id="{CBA21A97-0D07-46F9-A5C5-B2705001A682}"/>
                </a:ext>
              </a:extLst>
            </p:cNvPr>
            <p:cNvSpPr>
              <a:spLocks noChangeArrowheads="1"/>
            </p:cNvSpPr>
            <p:nvPr/>
          </p:nvSpPr>
          <p:spPr bwMode="auto">
            <a:xfrm>
              <a:off x="2753" y="1880"/>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7" name="Oval 53">
              <a:extLst>
                <a:ext uri="{FF2B5EF4-FFF2-40B4-BE49-F238E27FC236}">
                  <a16:creationId xmlns:a16="http://schemas.microsoft.com/office/drawing/2014/main" xmlns="" id="{A86A7251-B742-41DF-B862-93B7A62335B1}"/>
                </a:ext>
              </a:extLst>
            </p:cNvPr>
            <p:cNvSpPr>
              <a:spLocks noChangeArrowheads="1"/>
            </p:cNvSpPr>
            <p:nvPr/>
          </p:nvSpPr>
          <p:spPr bwMode="auto">
            <a:xfrm>
              <a:off x="2769" y="1880"/>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8" name="Freeform 54">
              <a:extLst>
                <a:ext uri="{FF2B5EF4-FFF2-40B4-BE49-F238E27FC236}">
                  <a16:creationId xmlns:a16="http://schemas.microsoft.com/office/drawing/2014/main" xmlns="" id="{230F4EDC-0D12-4FC0-865C-846464AD6A54}"/>
                </a:ext>
              </a:extLst>
            </p:cNvPr>
            <p:cNvSpPr>
              <a:spLocks/>
            </p:cNvSpPr>
            <p:nvPr/>
          </p:nvSpPr>
          <p:spPr bwMode="auto">
            <a:xfrm>
              <a:off x="2800" y="1880"/>
              <a:ext cx="9" cy="9"/>
            </a:xfrm>
            <a:custGeom>
              <a:avLst/>
              <a:gdLst>
                <a:gd name="T0" fmla="*/ 3 w 7"/>
                <a:gd name="T1" fmla="*/ 7 h 7"/>
                <a:gd name="T2" fmla="*/ 6 w 7"/>
                <a:gd name="T3" fmla="*/ 6 h 7"/>
                <a:gd name="T4" fmla="*/ 7 w 7"/>
                <a:gd name="T5" fmla="*/ 3 h 7"/>
                <a:gd name="T6" fmla="*/ 6 w 7"/>
                <a:gd name="T7" fmla="*/ 1 h 7"/>
                <a:gd name="T8" fmla="*/ 3 w 7"/>
                <a:gd name="T9" fmla="*/ 0 h 7"/>
                <a:gd name="T10" fmla="*/ 1 w 7"/>
                <a:gd name="T11" fmla="*/ 1 h 7"/>
                <a:gd name="T12" fmla="*/ 0 w 7"/>
                <a:gd name="T13" fmla="*/ 3 h 7"/>
                <a:gd name="T14" fmla="*/ 1 w 7"/>
                <a:gd name="T15" fmla="*/ 6 h 7"/>
                <a:gd name="T16" fmla="*/ 3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4" y="7"/>
                    <a:pt x="5" y="7"/>
                    <a:pt x="6" y="6"/>
                  </a:cubicBezTo>
                  <a:cubicBezTo>
                    <a:pt x="7" y="5"/>
                    <a:pt x="7" y="4"/>
                    <a:pt x="7" y="3"/>
                  </a:cubicBezTo>
                  <a:cubicBezTo>
                    <a:pt x="7" y="2"/>
                    <a:pt x="7" y="1"/>
                    <a:pt x="6" y="1"/>
                  </a:cubicBezTo>
                  <a:cubicBezTo>
                    <a:pt x="5" y="0"/>
                    <a:pt x="4" y="0"/>
                    <a:pt x="3" y="0"/>
                  </a:cubicBezTo>
                  <a:cubicBezTo>
                    <a:pt x="2" y="0"/>
                    <a:pt x="1" y="0"/>
                    <a:pt x="1" y="1"/>
                  </a:cubicBezTo>
                  <a:cubicBezTo>
                    <a:pt x="0" y="1"/>
                    <a:pt x="0" y="2"/>
                    <a:pt x="0" y="3"/>
                  </a:cubicBezTo>
                  <a:cubicBezTo>
                    <a:pt x="0" y="4"/>
                    <a:pt x="0" y="5"/>
                    <a:pt x="1" y="6"/>
                  </a:cubicBezTo>
                  <a:cubicBezTo>
                    <a:pt x="1"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29" name="Oval 55">
              <a:extLst>
                <a:ext uri="{FF2B5EF4-FFF2-40B4-BE49-F238E27FC236}">
                  <a16:creationId xmlns:a16="http://schemas.microsoft.com/office/drawing/2014/main" xmlns="" id="{238EBF40-5246-4229-8A0A-8B2B4BB4B847}"/>
                </a:ext>
              </a:extLst>
            </p:cNvPr>
            <p:cNvSpPr>
              <a:spLocks noChangeArrowheads="1"/>
            </p:cNvSpPr>
            <p:nvPr/>
          </p:nvSpPr>
          <p:spPr bwMode="auto">
            <a:xfrm>
              <a:off x="2800" y="1926"/>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0" name="Oval 56">
              <a:extLst>
                <a:ext uri="{FF2B5EF4-FFF2-40B4-BE49-F238E27FC236}">
                  <a16:creationId xmlns:a16="http://schemas.microsoft.com/office/drawing/2014/main" xmlns="" id="{0C644A6B-DFF9-4943-A05F-1DF791DC45DC}"/>
                </a:ext>
              </a:extLst>
            </p:cNvPr>
            <p:cNvSpPr>
              <a:spLocks noChangeArrowheads="1"/>
            </p:cNvSpPr>
            <p:nvPr/>
          </p:nvSpPr>
          <p:spPr bwMode="auto">
            <a:xfrm>
              <a:off x="2800" y="1895"/>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231" name="Oval 57">
              <a:extLst>
                <a:ext uri="{FF2B5EF4-FFF2-40B4-BE49-F238E27FC236}">
                  <a16:creationId xmlns:a16="http://schemas.microsoft.com/office/drawing/2014/main" xmlns="" id="{299B6FC4-865E-4725-B6B6-5AE517CF23D6}"/>
                </a:ext>
              </a:extLst>
            </p:cNvPr>
            <p:cNvSpPr>
              <a:spLocks noChangeArrowheads="1"/>
            </p:cNvSpPr>
            <p:nvPr/>
          </p:nvSpPr>
          <p:spPr bwMode="auto">
            <a:xfrm>
              <a:off x="2800" y="1911"/>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94" name="Group 4">
            <a:extLst>
              <a:ext uri="{FF2B5EF4-FFF2-40B4-BE49-F238E27FC236}">
                <a16:creationId xmlns:a16="http://schemas.microsoft.com/office/drawing/2014/main" xmlns="" id="{CC10F1F9-8BC9-411F-82FA-79CCD90E522E}"/>
              </a:ext>
            </a:extLst>
          </p:cNvPr>
          <p:cNvGrpSpPr>
            <a:grpSpLocks noChangeAspect="1"/>
          </p:cNvGrpSpPr>
          <p:nvPr/>
        </p:nvGrpSpPr>
        <p:grpSpPr bwMode="auto">
          <a:xfrm>
            <a:off x="5711777" y="737392"/>
            <a:ext cx="216000" cy="214364"/>
            <a:chOff x="2750" y="1669"/>
            <a:chExt cx="264" cy="262"/>
          </a:xfrm>
          <a:solidFill>
            <a:srgbClr val="00667F"/>
          </a:solidFill>
        </p:grpSpPr>
        <p:sp>
          <p:nvSpPr>
            <p:cNvPr id="95" name="Freeform 5">
              <a:extLst>
                <a:ext uri="{FF2B5EF4-FFF2-40B4-BE49-F238E27FC236}">
                  <a16:creationId xmlns:a16="http://schemas.microsoft.com/office/drawing/2014/main" xmlns="" id="{91311329-E489-4108-B081-4F427402515C}"/>
                </a:ext>
              </a:extLst>
            </p:cNvPr>
            <p:cNvSpPr>
              <a:spLocks noEditPoints="1"/>
            </p:cNvSpPr>
            <p:nvPr/>
          </p:nvSpPr>
          <p:spPr bwMode="auto">
            <a:xfrm>
              <a:off x="2846" y="1759"/>
              <a:ext cx="65" cy="9"/>
            </a:xfrm>
            <a:custGeom>
              <a:avLst/>
              <a:gdLst>
                <a:gd name="T0" fmla="*/ 53 w 53"/>
                <a:gd name="T1" fmla="*/ 0 h 7"/>
                <a:gd name="T2" fmla="*/ 0 w 53"/>
                <a:gd name="T3" fmla="*/ 0 h 7"/>
                <a:gd name="T4" fmla="*/ 0 w 53"/>
                <a:gd name="T5" fmla="*/ 1 h 7"/>
                <a:gd name="T6" fmla="*/ 0 w 53"/>
                <a:gd name="T7" fmla="*/ 7 h 7"/>
                <a:gd name="T8" fmla="*/ 0 w 53"/>
                <a:gd name="T9" fmla="*/ 7 h 7"/>
                <a:gd name="T10" fmla="*/ 53 w 53"/>
                <a:gd name="T11" fmla="*/ 7 h 7"/>
                <a:gd name="T12" fmla="*/ 53 w 53"/>
                <a:gd name="T13" fmla="*/ 7 h 7"/>
                <a:gd name="T14" fmla="*/ 53 w 53"/>
                <a:gd name="T15" fmla="*/ 1 h 7"/>
                <a:gd name="T16" fmla="*/ 53 w 53"/>
                <a:gd name="T17" fmla="*/ 0 h 7"/>
                <a:gd name="T18" fmla="*/ 53 w 53"/>
                <a:gd name="T19" fmla="*/ 0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53" y="0"/>
                  </a:moveTo>
                  <a:cubicBezTo>
                    <a:pt x="0" y="0"/>
                    <a:pt x="0" y="0"/>
                    <a:pt x="0" y="0"/>
                  </a:cubicBezTo>
                  <a:cubicBezTo>
                    <a:pt x="0" y="0"/>
                    <a:pt x="0" y="0"/>
                    <a:pt x="0" y="1"/>
                  </a:cubicBezTo>
                  <a:cubicBezTo>
                    <a:pt x="0" y="7"/>
                    <a:pt x="0" y="7"/>
                    <a:pt x="0" y="7"/>
                  </a:cubicBezTo>
                  <a:cubicBezTo>
                    <a:pt x="0" y="7"/>
                    <a:pt x="0" y="7"/>
                    <a:pt x="0" y="7"/>
                  </a:cubicBezTo>
                  <a:cubicBezTo>
                    <a:pt x="53" y="7"/>
                    <a:pt x="53" y="7"/>
                    <a:pt x="53" y="7"/>
                  </a:cubicBezTo>
                  <a:cubicBezTo>
                    <a:pt x="53" y="7"/>
                    <a:pt x="53" y="7"/>
                    <a:pt x="53" y="7"/>
                  </a:cubicBezTo>
                  <a:cubicBezTo>
                    <a:pt x="53" y="1"/>
                    <a:pt x="53" y="1"/>
                    <a:pt x="53" y="1"/>
                  </a:cubicBezTo>
                  <a:cubicBezTo>
                    <a:pt x="53" y="0"/>
                    <a:pt x="53" y="0"/>
                    <a:pt x="53" y="0"/>
                  </a:cubicBezTo>
                  <a:close/>
                  <a:moveTo>
                    <a:pt x="53" y="0"/>
                  </a:moveTo>
                  <a:cubicBezTo>
                    <a:pt x="53" y="0"/>
                    <a:pt x="53"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6" name="Freeform 6">
              <a:extLst>
                <a:ext uri="{FF2B5EF4-FFF2-40B4-BE49-F238E27FC236}">
                  <a16:creationId xmlns:a16="http://schemas.microsoft.com/office/drawing/2014/main" xmlns="" id="{5A2DEDE3-63CC-4FEE-82E1-1FD1317494CA}"/>
                </a:ext>
              </a:extLst>
            </p:cNvPr>
            <p:cNvSpPr>
              <a:spLocks/>
            </p:cNvSpPr>
            <p:nvPr/>
          </p:nvSpPr>
          <p:spPr bwMode="auto">
            <a:xfrm>
              <a:off x="2780" y="1722"/>
              <a:ext cx="58" cy="46"/>
            </a:xfrm>
            <a:custGeom>
              <a:avLst/>
              <a:gdLst>
                <a:gd name="T0" fmla="*/ 0 w 47"/>
                <a:gd name="T1" fmla="*/ 20 h 37"/>
                <a:gd name="T2" fmla="*/ 0 w 47"/>
                <a:gd name="T3" fmla="*/ 19 h 37"/>
                <a:gd name="T4" fmla="*/ 0 w 47"/>
                <a:gd name="T5" fmla="*/ 18 h 37"/>
                <a:gd name="T6" fmla="*/ 3 w 47"/>
                <a:gd name="T7" fmla="*/ 15 h 37"/>
                <a:gd name="T8" fmla="*/ 5 w 47"/>
                <a:gd name="T9" fmla="*/ 15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6 h 37"/>
                <a:gd name="T32" fmla="*/ 16 w 47"/>
                <a:gd name="T33" fmla="*/ 37 h 37"/>
                <a:gd name="T34" fmla="*/ 15 w 47"/>
                <a:gd name="T35" fmla="*/ 36 h 37"/>
                <a:gd name="T36" fmla="*/ 1 w 47"/>
                <a:gd name="T37" fmla="*/ 21 h 37"/>
                <a:gd name="T38" fmla="*/ 0 w 47"/>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0"/>
                  </a:moveTo>
                  <a:cubicBezTo>
                    <a:pt x="0" y="20"/>
                    <a:pt x="0" y="20"/>
                    <a:pt x="0" y="19"/>
                  </a:cubicBezTo>
                  <a:cubicBezTo>
                    <a:pt x="0" y="19"/>
                    <a:pt x="0" y="18"/>
                    <a:pt x="0" y="18"/>
                  </a:cubicBezTo>
                  <a:cubicBezTo>
                    <a:pt x="3" y="15"/>
                    <a:pt x="3" y="15"/>
                    <a:pt x="3" y="15"/>
                  </a:cubicBezTo>
                  <a:cubicBezTo>
                    <a:pt x="3" y="15"/>
                    <a:pt x="5" y="15"/>
                    <a:pt x="5" y="15"/>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6"/>
                    <a:pt x="17" y="36"/>
                    <a:pt x="17" y="36"/>
                  </a:cubicBezTo>
                  <a:cubicBezTo>
                    <a:pt x="17" y="37"/>
                    <a:pt x="17" y="37"/>
                    <a:pt x="16" y="37"/>
                  </a:cubicBezTo>
                  <a:cubicBezTo>
                    <a:pt x="15" y="37"/>
                    <a:pt x="15" y="37"/>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7" name="Freeform 7">
              <a:extLst>
                <a:ext uri="{FF2B5EF4-FFF2-40B4-BE49-F238E27FC236}">
                  <a16:creationId xmlns:a16="http://schemas.microsoft.com/office/drawing/2014/main" xmlns="" id="{8F45B400-6CA6-4945-B734-18A0B3F4D496}"/>
                </a:ext>
              </a:extLst>
            </p:cNvPr>
            <p:cNvSpPr>
              <a:spLocks noEditPoints="1"/>
            </p:cNvSpPr>
            <p:nvPr/>
          </p:nvSpPr>
          <p:spPr bwMode="auto">
            <a:xfrm>
              <a:off x="2846" y="1820"/>
              <a:ext cx="41" cy="7"/>
            </a:xfrm>
            <a:custGeom>
              <a:avLst/>
              <a:gdLst>
                <a:gd name="T0" fmla="*/ 32 w 33"/>
                <a:gd name="T1" fmla="*/ 0 h 6"/>
                <a:gd name="T2" fmla="*/ 0 w 33"/>
                <a:gd name="T3" fmla="*/ 0 h 6"/>
                <a:gd name="T4" fmla="*/ 0 w 33"/>
                <a:gd name="T5" fmla="*/ 0 h 6"/>
                <a:gd name="T6" fmla="*/ 0 w 33"/>
                <a:gd name="T7" fmla="*/ 6 h 6"/>
                <a:gd name="T8" fmla="*/ 0 w 33"/>
                <a:gd name="T9" fmla="*/ 6 h 6"/>
                <a:gd name="T10" fmla="*/ 32 w 33"/>
                <a:gd name="T11" fmla="*/ 6 h 6"/>
                <a:gd name="T12" fmla="*/ 33 w 33"/>
                <a:gd name="T13" fmla="*/ 6 h 6"/>
                <a:gd name="T14" fmla="*/ 33 w 33"/>
                <a:gd name="T15" fmla="*/ 0 h 6"/>
                <a:gd name="T16" fmla="*/ 32 w 33"/>
                <a:gd name="T17" fmla="*/ 0 h 6"/>
                <a:gd name="T18" fmla="*/ 32 w 33"/>
                <a:gd name="T19" fmla="*/ 0 h 6"/>
                <a:gd name="T20" fmla="*/ 32 w 3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
                  <a:moveTo>
                    <a:pt x="32" y="0"/>
                  </a:moveTo>
                  <a:cubicBezTo>
                    <a:pt x="0" y="0"/>
                    <a:pt x="0" y="0"/>
                    <a:pt x="0" y="0"/>
                  </a:cubicBezTo>
                  <a:cubicBezTo>
                    <a:pt x="0" y="0"/>
                    <a:pt x="0" y="0"/>
                    <a:pt x="0" y="0"/>
                  </a:cubicBezTo>
                  <a:cubicBezTo>
                    <a:pt x="0" y="6"/>
                    <a:pt x="0" y="6"/>
                    <a:pt x="0" y="6"/>
                  </a:cubicBezTo>
                  <a:cubicBezTo>
                    <a:pt x="0" y="6"/>
                    <a:pt x="0" y="6"/>
                    <a:pt x="0" y="6"/>
                  </a:cubicBezTo>
                  <a:cubicBezTo>
                    <a:pt x="32" y="6"/>
                    <a:pt x="32" y="6"/>
                    <a:pt x="32" y="6"/>
                  </a:cubicBezTo>
                  <a:cubicBezTo>
                    <a:pt x="32" y="6"/>
                    <a:pt x="33" y="6"/>
                    <a:pt x="33" y="6"/>
                  </a:cubicBezTo>
                  <a:cubicBezTo>
                    <a:pt x="33" y="0"/>
                    <a:pt x="33" y="0"/>
                    <a:pt x="33" y="0"/>
                  </a:cubicBezTo>
                  <a:cubicBezTo>
                    <a:pt x="33" y="0"/>
                    <a:pt x="3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8" name="Freeform 8">
              <a:extLst>
                <a:ext uri="{FF2B5EF4-FFF2-40B4-BE49-F238E27FC236}">
                  <a16:creationId xmlns:a16="http://schemas.microsoft.com/office/drawing/2014/main" xmlns="" id="{F472B2C5-C989-4B26-9080-107B2C41E85D}"/>
                </a:ext>
              </a:extLst>
            </p:cNvPr>
            <p:cNvSpPr>
              <a:spLocks/>
            </p:cNvSpPr>
            <p:nvPr/>
          </p:nvSpPr>
          <p:spPr bwMode="auto">
            <a:xfrm>
              <a:off x="2780" y="1783"/>
              <a:ext cx="58" cy="44"/>
            </a:xfrm>
            <a:custGeom>
              <a:avLst/>
              <a:gdLst>
                <a:gd name="T0" fmla="*/ 0 w 47"/>
                <a:gd name="T1" fmla="*/ 20 h 36"/>
                <a:gd name="T2" fmla="*/ 0 w 47"/>
                <a:gd name="T3" fmla="*/ 19 h 36"/>
                <a:gd name="T4" fmla="*/ 0 w 47"/>
                <a:gd name="T5" fmla="*/ 17 h 36"/>
                <a:gd name="T6" fmla="*/ 3 w 47"/>
                <a:gd name="T7" fmla="*/ 15 h 36"/>
                <a:gd name="T8" fmla="*/ 5 w 47"/>
                <a:gd name="T9" fmla="*/ 15 h 36"/>
                <a:gd name="T10" fmla="*/ 5 w 47"/>
                <a:gd name="T11" fmla="*/ 15 h 36"/>
                <a:gd name="T12" fmla="*/ 15 w 47"/>
                <a:gd name="T13" fmla="*/ 26 h 36"/>
                <a:gd name="T14" fmla="*/ 17 w 47"/>
                <a:gd name="T15" fmla="*/ 26 h 36"/>
                <a:gd name="T16" fmla="*/ 41 w 47"/>
                <a:gd name="T17" fmla="*/ 1 h 36"/>
                <a:gd name="T18" fmla="*/ 41 w 47"/>
                <a:gd name="T19" fmla="*/ 1 h 36"/>
                <a:gd name="T20" fmla="*/ 41 w 47"/>
                <a:gd name="T21" fmla="*/ 1 h 36"/>
                <a:gd name="T22" fmla="*/ 44 w 47"/>
                <a:gd name="T23" fmla="*/ 1 h 36"/>
                <a:gd name="T24" fmla="*/ 47 w 47"/>
                <a:gd name="T25" fmla="*/ 3 h 36"/>
                <a:gd name="T26" fmla="*/ 47 w 47"/>
                <a:gd name="T27" fmla="*/ 6 h 36"/>
                <a:gd name="T28" fmla="*/ 47 w 47"/>
                <a:gd name="T29" fmla="*/ 6 h 36"/>
                <a:gd name="T30" fmla="*/ 17 w 47"/>
                <a:gd name="T31" fmla="*/ 36 h 36"/>
                <a:gd name="T32" fmla="*/ 16 w 47"/>
                <a:gd name="T33" fmla="*/ 36 h 36"/>
                <a:gd name="T34" fmla="*/ 15 w 47"/>
                <a:gd name="T35" fmla="*/ 36 h 36"/>
                <a:gd name="T36" fmla="*/ 1 w 47"/>
                <a:gd name="T37" fmla="*/ 21 h 36"/>
                <a:gd name="T38" fmla="*/ 0 w 47"/>
                <a:gd name="T3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6">
                  <a:moveTo>
                    <a:pt x="0" y="20"/>
                  </a:moveTo>
                  <a:cubicBezTo>
                    <a:pt x="0" y="20"/>
                    <a:pt x="0" y="19"/>
                    <a:pt x="0" y="19"/>
                  </a:cubicBezTo>
                  <a:cubicBezTo>
                    <a:pt x="0" y="18"/>
                    <a:pt x="0" y="18"/>
                    <a:pt x="0" y="17"/>
                  </a:cubicBezTo>
                  <a:cubicBezTo>
                    <a:pt x="3" y="15"/>
                    <a:pt x="3" y="15"/>
                    <a:pt x="3" y="15"/>
                  </a:cubicBezTo>
                  <a:cubicBezTo>
                    <a:pt x="3" y="14"/>
                    <a:pt x="5" y="14"/>
                    <a:pt x="5" y="15"/>
                  </a:cubicBezTo>
                  <a:cubicBezTo>
                    <a:pt x="5" y="15"/>
                    <a:pt x="5" y="15"/>
                    <a:pt x="5" y="15"/>
                  </a:cubicBezTo>
                  <a:cubicBezTo>
                    <a:pt x="15" y="26"/>
                    <a:pt x="15" y="26"/>
                    <a:pt x="15" y="26"/>
                  </a:cubicBezTo>
                  <a:cubicBezTo>
                    <a:pt x="16" y="26"/>
                    <a:pt x="16" y="26"/>
                    <a:pt x="17" y="26"/>
                  </a:cubicBezTo>
                  <a:cubicBezTo>
                    <a:pt x="41" y="1"/>
                    <a:pt x="41" y="1"/>
                    <a:pt x="41" y="1"/>
                  </a:cubicBezTo>
                  <a:cubicBezTo>
                    <a:pt x="41" y="1"/>
                    <a:pt x="41" y="1"/>
                    <a:pt x="41" y="1"/>
                  </a:cubicBezTo>
                  <a:cubicBezTo>
                    <a:pt x="41" y="1"/>
                    <a:pt x="41" y="1"/>
                    <a:pt x="41" y="1"/>
                  </a:cubicBezTo>
                  <a:cubicBezTo>
                    <a:pt x="42" y="0"/>
                    <a:pt x="43" y="0"/>
                    <a:pt x="44" y="1"/>
                  </a:cubicBezTo>
                  <a:cubicBezTo>
                    <a:pt x="47" y="3"/>
                    <a:pt x="47" y="3"/>
                    <a:pt x="47" y="3"/>
                  </a:cubicBezTo>
                  <a:cubicBezTo>
                    <a:pt x="47" y="4"/>
                    <a:pt x="47" y="5"/>
                    <a:pt x="47" y="6"/>
                  </a:cubicBezTo>
                  <a:cubicBezTo>
                    <a:pt x="47" y="6"/>
                    <a:pt x="47" y="6"/>
                    <a:pt x="47" y="6"/>
                  </a:cubicBezTo>
                  <a:cubicBezTo>
                    <a:pt x="17" y="36"/>
                    <a:pt x="17" y="36"/>
                    <a:pt x="17" y="36"/>
                  </a:cubicBezTo>
                  <a:cubicBezTo>
                    <a:pt x="17" y="36"/>
                    <a:pt x="17" y="36"/>
                    <a:pt x="16" y="36"/>
                  </a:cubicBezTo>
                  <a:cubicBezTo>
                    <a:pt x="15" y="36"/>
                    <a:pt x="15" y="36"/>
                    <a:pt x="15" y="36"/>
                  </a:cubicBezTo>
                  <a:cubicBezTo>
                    <a:pt x="1" y="21"/>
                    <a:pt x="1" y="21"/>
                    <a:pt x="1" y="21"/>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99" name="Freeform 9">
              <a:extLst>
                <a:ext uri="{FF2B5EF4-FFF2-40B4-BE49-F238E27FC236}">
                  <a16:creationId xmlns:a16="http://schemas.microsoft.com/office/drawing/2014/main" xmlns="" id="{862DE767-11AC-48B5-B9F0-623B62841502}"/>
                </a:ext>
              </a:extLst>
            </p:cNvPr>
            <p:cNvSpPr>
              <a:spLocks/>
            </p:cNvSpPr>
            <p:nvPr/>
          </p:nvSpPr>
          <p:spPr bwMode="auto">
            <a:xfrm>
              <a:off x="2780" y="1842"/>
              <a:ext cx="58" cy="46"/>
            </a:xfrm>
            <a:custGeom>
              <a:avLst/>
              <a:gdLst>
                <a:gd name="T0" fmla="*/ 0 w 47"/>
                <a:gd name="T1" fmla="*/ 21 h 37"/>
                <a:gd name="T2" fmla="*/ 0 w 47"/>
                <a:gd name="T3" fmla="*/ 19 h 37"/>
                <a:gd name="T4" fmla="*/ 0 w 47"/>
                <a:gd name="T5" fmla="*/ 18 h 37"/>
                <a:gd name="T6" fmla="*/ 3 w 47"/>
                <a:gd name="T7" fmla="*/ 16 h 37"/>
                <a:gd name="T8" fmla="*/ 5 w 47"/>
                <a:gd name="T9" fmla="*/ 16 h 37"/>
                <a:gd name="T10" fmla="*/ 5 w 47"/>
                <a:gd name="T11" fmla="*/ 16 h 37"/>
                <a:gd name="T12" fmla="*/ 15 w 47"/>
                <a:gd name="T13" fmla="*/ 26 h 37"/>
                <a:gd name="T14" fmla="*/ 17 w 47"/>
                <a:gd name="T15" fmla="*/ 26 h 37"/>
                <a:gd name="T16" fmla="*/ 41 w 47"/>
                <a:gd name="T17" fmla="*/ 1 h 37"/>
                <a:gd name="T18" fmla="*/ 41 w 47"/>
                <a:gd name="T19" fmla="*/ 1 h 37"/>
                <a:gd name="T20" fmla="*/ 41 w 47"/>
                <a:gd name="T21" fmla="*/ 1 h 37"/>
                <a:gd name="T22" fmla="*/ 44 w 47"/>
                <a:gd name="T23" fmla="*/ 1 h 37"/>
                <a:gd name="T24" fmla="*/ 47 w 47"/>
                <a:gd name="T25" fmla="*/ 4 h 37"/>
                <a:gd name="T26" fmla="*/ 47 w 47"/>
                <a:gd name="T27" fmla="*/ 6 h 37"/>
                <a:gd name="T28" fmla="*/ 47 w 47"/>
                <a:gd name="T29" fmla="*/ 6 h 37"/>
                <a:gd name="T30" fmla="*/ 17 w 47"/>
                <a:gd name="T31" fmla="*/ 37 h 37"/>
                <a:gd name="T32" fmla="*/ 16 w 47"/>
                <a:gd name="T33" fmla="*/ 37 h 37"/>
                <a:gd name="T34" fmla="*/ 15 w 47"/>
                <a:gd name="T35" fmla="*/ 37 h 37"/>
                <a:gd name="T36" fmla="*/ 1 w 47"/>
                <a:gd name="T37" fmla="*/ 21 h 37"/>
                <a:gd name="T38" fmla="*/ 0 w 47"/>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7">
                  <a:moveTo>
                    <a:pt x="0" y="21"/>
                  </a:moveTo>
                  <a:cubicBezTo>
                    <a:pt x="0" y="20"/>
                    <a:pt x="0" y="20"/>
                    <a:pt x="0" y="19"/>
                  </a:cubicBezTo>
                  <a:cubicBezTo>
                    <a:pt x="0" y="19"/>
                    <a:pt x="0" y="18"/>
                    <a:pt x="0" y="18"/>
                  </a:cubicBezTo>
                  <a:cubicBezTo>
                    <a:pt x="3" y="16"/>
                    <a:pt x="3" y="16"/>
                    <a:pt x="3" y="16"/>
                  </a:cubicBezTo>
                  <a:cubicBezTo>
                    <a:pt x="3" y="15"/>
                    <a:pt x="5" y="15"/>
                    <a:pt x="5" y="16"/>
                  </a:cubicBezTo>
                  <a:cubicBezTo>
                    <a:pt x="5" y="16"/>
                    <a:pt x="5" y="16"/>
                    <a:pt x="5" y="16"/>
                  </a:cubicBezTo>
                  <a:cubicBezTo>
                    <a:pt x="15" y="26"/>
                    <a:pt x="15" y="26"/>
                    <a:pt x="15" y="26"/>
                  </a:cubicBezTo>
                  <a:cubicBezTo>
                    <a:pt x="16" y="27"/>
                    <a:pt x="16" y="27"/>
                    <a:pt x="17" y="26"/>
                  </a:cubicBezTo>
                  <a:cubicBezTo>
                    <a:pt x="41" y="1"/>
                    <a:pt x="41" y="1"/>
                    <a:pt x="41" y="1"/>
                  </a:cubicBezTo>
                  <a:cubicBezTo>
                    <a:pt x="41" y="1"/>
                    <a:pt x="41" y="1"/>
                    <a:pt x="41" y="1"/>
                  </a:cubicBezTo>
                  <a:cubicBezTo>
                    <a:pt x="41" y="1"/>
                    <a:pt x="41" y="1"/>
                    <a:pt x="41" y="1"/>
                  </a:cubicBezTo>
                  <a:cubicBezTo>
                    <a:pt x="42" y="0"/>
                    <a:pt x="43" y="0"/>
                    <a:pt x="44" y="1"/>
                  </a:cubicBezTo>
                  <a:cubicBezTo>
                    <a:pt x="47" y="4"/>
                    <a:pt x="47" y="4"/>
                    <a:pt x="47" y="4"/>
                  </a:cubicBezTo>
                  <a:cubicBezTo>
                    <a:pt x="47" y="4"/>
                    <a:pt x="47" y="5"/>
                    <a:pt x="47" y="6"/>
                  </a:cubicBezTo>
                  <a:cubicBezTo>
                    <a:pt x="47" y="6"/>
                    <a:pt x="47" y="6"/>
                    <a:pt x="47" y="6"/>
                  </a:cubicBezTo>
                  <a:cubicBezTo>
                    <a:pt x="17" y="37"/>
                    <a:pt x="17" y="37"/>
                    <a:pt x="17" y="37"/>
                  </a:cubicBezTo>
                  <a:cubicBezTo>
                    <a:pt x="17" y="37"/>
                    <a:pt x="17" y="37"/>
                    <a:pt x="16" y="37"/>
                  </a:cubicBezTo>
                  <a:cubicBezTo>
                    <a:pt x="15" y="37"/>
                    <a:pt x="15" y="37"/>
                    <a:pt x="15" y="37"/>
                  </a:cubicBezTo>
                  <a:cubicBezTo>
                    <a:pt x="1" y="21"/>
                    <a:pt x="1" y="21"/>
                    <a:pt x="1"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0" name="Freeform 10">
              <a:extLst>
                <a:ext uri="{FF2B5EF4-FFF2-40B4-BE49-F238E27FC236}">
                  <a16:creationId xmlns:a16="http://schemas.microsoft.com/office/drawing/2014/main" xmlns="" id="{F0C22324-E8DF-4EF2-A2A6-97AD686D6C59}"/>
                </a:ext>
              </a:extLst>
            </p:cNvPr>
            <p:cNvSpPr>
              <a:spLocks noEditPoints="1"/>
            </p:cNvSpPr>
            <p:nvPr/>
          </p:nvSpPr>
          <p:spPr bwMode="auto">
            <a:xfrm>
              <a:off x="2750" y="1669"/>
              <a:ext cx="193" cy="262"/>
            </a:xfrm>
            <a:custGeom>
              <a:avLst/>
              <a:gdLst>
                <a:gd name="T0" fmla="*/ 157 w 157"/>
                <a:gd name="T1" fmla="*/ 108 h 212"/>
                <a:gd name="T2" fmla="*/ 157 w 157"/>
                <a:gd name="T3" fmla="*/ 40 h 212"/>
                <a:gd name="T4" fmla="*/ 155 w 157"/>
                <a:gd name="T5" fmla="*/ 35 h 212"/>
                <a:gd name="T6" fmla="*/ 118 w 157"/>
                <a:gd name="T7" fmla="*/ 2 h 212"/>
                <a:gd name="T8" fmla="*/ 113 w 157"/>
                <a:gd name="T9" fmla="*/ 0 h 212"/>
                <a:gd name="T10" fmla="*/ 6 w 157"/>
                <a:gd name="T11" fmla="*/ 0 h 212"/>
                <a:gd name="T12" fmla="*/ 0 w 157"/>
                <a:gd name="T13" fmla="*/ 7 h 212"/>
                <a:gd name="T14" fmla="*/ 0 w 157"/>
                <a:gd name="T15" fmla="*/ 205 h 212"/>
                <a:gd name="T16" fmla="*/ 6 w 157"/>
                <a:gd name="T17" fmla="*/ 212 h 212"/>
                <a:gd name="T18" fmla="*/ 112 w 157"/>
                <a:gd name="T19" fmla="*/ 212 h 212"/>
                <a:gd name="T20" fmla="*/ 112 w 157"/>
                <a:gd name="T21" fmla="*/ 198 h 212"/>
                <a:gd name="T22" fmla="*/ 13 w 157"/>
                <a:gd name="T23" fmla="*/ 198 h 212"/>
                <a:gd name="T24" fmla="*/ 13 w 157"/>
                <a:gd name="T25" fmla="*/ 14 h 212"/>
                <a:gd name="T26" fmla="*/ 111 w 157"/>
                <a:gd name="T27" fmla="*/ 14 h 212"/>
                <a:gd name="T28" fmla="*/ 111 w 157"/>
                <a:gd name="T29" fmla="*/ 44 h 212"/>
                <a:gd name="T30" fmla="*/ 143 w 157"/>
                <a:gd name="T31" fmla="*/ 44 h 212"/>
                <a:gd name="T32" fmla="*/ 143 w 157"/>
                <a:gd name="T33" fmla="*/ 108 h 212"/>
                <a:gd name="T34" fmla="*/ 157 w 157"/>
                <a:gd name="T35" fmla="*/ 108 h 212"/>
                <a:gd name="T36" fmla="*/ 143 w 157"/>
                <a:gd name="T37" fmla="*/ 44 h 212"/>
                <a:gd name="T38" fmla="*/ 143 w 157"/>
                <a:gd name="T39" fmla="*/ 4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12">
                  <a:moveTo>
                    <a:pt x="157" y="108"/>
                  </a:moveTo>
                  <a:cubicBezTo>
                    <a:pt x="157" y="40"/>
                    <a:pt x="157" y="40"/>
                    <a:pt x="157" y="40"/>
                  </a:cubicBezTo>
                  <a:cubicBezTo>
                    <a:pt x="157" y="38"/>
                    <a:pt x="156" y="37"/>
                    <a:pt x="155" y="35"/>
                  </a:cubicBezTo>
                  <a:cubicBezTo>
                    <a:pt x="118" y="2"/>
                    <a:pt x="118" y="2"/>
                    <a:pt x="118" y="2"/>
                  </a:cubicBezTo>
                  <a:cubicBezTo>
                    <a:pt x="116" y="1"/>
                    <a:pt x="115" y="0"/>
                    <a:pt x="113" y="0"/>
                  </a:cubicBezTo>
                  <a:cubicBezTo>
                    <a:pt x="6" y="0"/>
                    <a:pt x="6" y="0"/>
                    <a:pt x="6" y="0"/>
                  </a:cubicBezTo>
                  <a:cubicBezTo>
                    <a:pt x="3" y="0"/>
                    <a:pt x="0" y="3"/>
                    <a:pt x="0" y="7"/>
                  </a:cubicBezTo>
                  <a:cubicBezTo>
                    <a:pt x="0" y="205"/>
                    <a:pt x="0" y="205"/>
                    <a:pt x="0" y="205"/>
                  </a:cubicBezTo>
                  <a:cubicBezTo>
                    <a:pt x="0" y="209"/>
                    <a:pt x="3" y="212"/>
                    <a:pt x="6" y="212"/>
                  </a:cubicBezTo>
                  <a:cubicBezTo>
                    <a:pt x="112" y="212"/>
                    <a:pt x="112" y="212"/>
                    <a:pt x="112" y="212"/>
                  </a:cubicBezTo>
                  <a:cubicBezTo>
                    <a:pt x="112" y="198"/>
                    <a:pt x="112" y="198"/>
                    <a:pt x="112" y="198"/>
                  </a:cubicBezTo>
                  <a:cubicBezTo>
                    <a:pt x="13" y="198"/>
                    <a:pt x="13" y="198"/>
                    <a:pt x="13" y="198"/>
                  </a:cubicBezTo>
                  <a:cubicBezTo>
                    <a:pt x="13" y="14"/>
                    <a:pt x="13" y="14"/>
                    <a:pt x="13" y="14"/>
                  </a:cubicBezTo>
                  <a:cubicBezTo>
                    <a:pt x="111" y="14"/>
                    <a:pt x="111" y="14"/>
                    <a:pt x="111" y="14"/>
                  </a:cubicBezTo>
                  <a:cubicBezTo>
                    <a:pt x="111" y="44"/>
                    <a:pt x="111" y="44"/>
                    <a:pt x="111" y="44"/>
                  </a:cubicBezTo>
                  <a:cubicBezTo>
                    <a:pt x="143" y="44"/>
                    <a:pt x="143" y="44"/>
                    <a:pt x="143" y="44"/>
                  </a:cubicBezTo>
                  <a:cubicBezTo>
                    <a:pt x="143" y="108"/>
                    <a:pt x="143" y="108"/>
                    <a:pt x="143" y="108"/>
                  </a:cubicBezTo>
                  <a:lnTo>
                    <a:pt x="157" y="108"/>
                  </a:lnTo>
                  <a:close/>
                  <a:moveTo>
                    <a:pt x="143" y="44"/>
                  </a:moveTo>
                  <a:cubicBezTo>
                    <a:pt x="143" y="44"/>
                    <a:pt x="143" y="44"/>
                    <a:pt x="143"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1" name="Freeform 11">
              <a:extLst>
                <a:ext uri="{FF2B5EF4-FFF2-40B4-BE49-F238E27FC236}">
                  <a16:creationId xmlns:a16="http://schemas.microsoft.com/office/drawing/2014/main" xmlns="" id="{1139AC0D-5CB3-49C1-BF76-17D402307B4E}"/>
                </a:ext>
              </a:extLst>
            </p:cNvPr>
            <p:cNvSpPr>
              <a:spLocks/>
            </p:cNvSpPr>
            <p:nvPr/>
          </p:nvSpPr>
          <p:spPr bwMode="auto">
            <a:xfrm>
              <a:off x="2913" y="1805"/>
              <a:ext cx="101" cy="111"/>
            </a:xfrm>
            <a:custGeom>
              <a:avLst/>
              <a:gdLst>
                <a:gd name="T0" fmla="*/ 14 w 82"/>
                <a:gd name="T1" fmla="*/ 45 h 90"/>
                <a:gd name="T2" fmla="*/ 27 w 82"/>
                <a:gd name="T3" fmla="*/ 32 h 90"/>
                <a:gd name="T4" fmla="*/ 42 w 82"/>
                <a:gd name="T5" fmla="*/ 8 h 90"/>
                <a:gd name="T6" fmla="*/ 53 w 82"/>
                <a:gd name="T7" fmla="*/ 13 h 90"/>
                <a:gd name="T8" fmla="*/ 46 w 82"/>
                <a:gd name="T9" fmla="*/ 33 h 90"/>
                <a:gd name="T10" fmla="*/ 72 w 82"/>
                <a:gd name="T11" fmla="*/ 33 h 90"/>
                <a:gd name="T12" fmla="*/ 74 w 82"/>
                <a:gd name="T13" fmla="*/ 45 h 90"/>
                <a:gd name="T14" fmla="*/ 71 w 82"/>
                <a:gd name="T15" fmla="*/ 45 h 90"/>
                <a:gd name="T16" fmla="*/ 71 w 82"/>
                <a:gd name="T17" fmla="*/ 46 h 90"/>
                <a:gd name="T18" fmla="*/ 73 w 82"/>
                <a:gd name="T19" fmla="*/ 46 h 90"/>
                <a:gd name="T20" fmla="*/ 73 w 82"/>
                <a:gd name="T21" fmla="*/ 58 h 90"/>
                <a:gd name="T22" fmla="*/ 72 w 82"/>
                <a:gd name="T23" fmla="*/ 58 h 90"/>
                <a:gd name="T24" fmla="*/ 71 w 82"/>
                <a:gd name="T25" fmla="*/ 71 h 90"/>
                <a:gd name="T26" fmla="*/ 69 w 82"/>
                <a:gd name="T27" fmla="*/ 71 h 90"/>
                <a:gd name="T28" fmla="*/ 69 w 82"/>
                <a:gd name="T29" fmla="*/ 71 h 90"/>
                <a:gd name="T30" fmla="*/ 73 w 82"/>
                <a:gd name="T31" fmla="*/ 78 h 90"/>
                <a:gd name="T32" fmla="*/ 56 w 82"/>
                <a:gd name="T33" fmla="*/ 87 h 90"/>
                <a:gd name="T34" fmla="*/ 22 w 82"/>
                <a:gd name="T35" fmla="*/ 86 h 90"/>
                <a:gd name="T36" fmla="*/ 15 w 82"/>
                <a:gd name="T37" fmla="*/ 85 h 90"/>
                <a:gd name="T38" fmla="*/ 0 w 82"/>
                <a:gd name="T39" fmla="*/ 85 h 90"/>
                <a:gd name="T40" fmla="*/ 0 w 82"/>
                <a:gd name="T41" fmla="*/ 45 h 90"/>
                <a:gd name="T42" fmla="*/ 14 w 82"/>
                <a:gd name="T4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90">
                  <a:moveTo>
                    <a:pt x="14" y="45"/>
                  </a:moveTo>
                  <a:cubicBezTo>
                    <a:pt x="15" y="43"/>
                    <a:pt x="19" y="37"/>
                    <a:pt x="27" y="32"/>
                  </a:cubicBezTo>
                  <a:cubicBezTo>
                    <a:pt x="37" y="26"/>
                    <a:pt x="41" y="12"/>
                    <a:pt x="42" y="8"/>
                  </a:cubicBezTo>
                  <a:cubicBezTo>
                    <a:pt x="42" y="5"/>
                    <a:pt x="52" y="0"/>
                    <a:pt x="53" y="13"/>
                  </a:cubicBezTo>
                  <a:cubicBezTo>
                    <a:pt x="54" y="25"/>
                    <a:pt x="46" y="33"/>
                    <a:pt x="46" y="33"/>
                  </a:cubicBezTo>
                  <a:cubicBezTo>
                    <a:pt x="72" y="33"/>
                    <a:pt x="72" y="33"/>
                    <a:pt x="72" y="33"/>
                  </a:cubicBezTo>
                  <a:cubicBezTo>
                    <a:pt x="80" y="32"/>
                    <a:pt x="82" y="45"/>
                    <a:pt x="74" y="45"/>
                  </a:cubicBezTo>
                  <a:cubicBezTo>
                    <a:pt x="71" y="45"/>
                    <a:pt x="71" y="45"/>
                    <a:pt x="71" y="45"/>
                  </a:cubicBezTo>
                  <a:cubicBezTo>
                    <a:pt x="71" y="46"/>
                    <a:pt x="71" y="46"/>
                    <a:pt x="71" y="46"/>
                  </a:cubicBezTo>
                  <a:cubicBezTo>
                    <a:pt x="73" y="46"/>
                    <a:pt x="73" y="46"/>
                    <a:pt x="73" y="46"/>
                  </a:cubicBezTo>
                  <a:cubicBezTo>
                    <a:pt x="79" y="46"/>
                    <a:pt x="79" y="58"/>
                    <a:pt x="73" y="58"/>
                  </a:cubicBezTo>
                  <a:cubicBezTo>
                    <a:pt x="72" y="58"/>
                    <a:pt x="72" y="58"/>
                    <a:pt x="72" y="58"/>
                  </a:cubicBezTo>
                  <a:cubicBezTo>
                    <a:pt x="77" y="60"/>
                    <a:pt x="77" y="71"/>
                    <a:pt x="71" y="71"/>
                  </a:cubicBezTo>
                  <a:cubicBezTo>
                    <a:pt x="69" y="71"/>
                    <a:pt x="69" y="71"/>
                    <a:pt x="69" y="71"/>
                  </a:cubicBezTo>
                  <a:cubicBezTo>
                    <a:pt x="69" y="71"/>
                    <a:pt x="69" y="71"/>
                    <a:pt x="69" y="71"/>
                  </a:cubicBezTo>
                  <a:cubicBezTo>
                    <a:pt x="73" y="72"/>
                    <a:pt x="73" y="75"/>
                    <a:pt x="73" y="78"/>
                  </a:cubicBezTo>
                  <a:cubicBezTo>
                    <a:pt x="73" y="84"/>
                    <a:pt x="59" y="86"/>
                    <a:pt x="56" y="87"/>
                  </a:cubicBezTo>
                  <a:cubicBezTo>
                    <a:pt x="46" y="90"/>
                    <a:pt x="33" y="87"/>
                    <a:pt x="22" y="86"/>
                  </a:cubicBezTo>
                  <a:cubicBezTo>
                    <a:pt x="15" y="85"/>
                    <a:pt x="15" y="85"/>
                    <a:pt x="15" y="85"/>
                  </a:cubicBezTo>
                  <a:cubicBezTo>
                    <a:pt x="0" y="85"/>
                    <a:pt x="0" y="85"/>
                    <a:pt x="0" y="85"/>
                  </a:cubicBezTo>
                  <a:cubicBezTo>
                    <a:pt x="0" y="45"/>
                    <a:pt x="0" y="45"/>
                    <a:pt x="0"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sp>
          <p:nvSpPr>
            <p:cNvPr id="102" name="Rectangle 12">
              <a:extLst>
                <a:ext uri="{FF2B5EF4-FFF2-40B4-BE49-F238E27FC236}">
                  <a16:creationId xmlns:a16="http://schemas.microsoft.com/office/drawing/2014/main" xmlns="" id="{511B49FC-1C06-41ED-9C47-7F15D8B617E3}"/>
                </a:ext>
              </a:extLst>
            </p:cNvPr>
            <p:cNvSpPr>
              <a:spLocks noChangeArrowheads="1"/>
            </p:cNvSpPr>
            <p:nvPr/>
          </p:nvSpPr>
          <p:spPr bwMode="auto">
            <a:xfrm>
              <a:off x="2895" y="1854"/>
              <a:ext cx="26"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0959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charset="0"/>
                <a:ea typeface="ＭＳ Ｐゴシック" charset="0"/>
              </a:endParaRPr>
            </a:p>
          </p:txBody>
        </p:sp>
      </p:grpSp>
      <p:grpSp>
        <p:nvGrpSpPr>
          <p:cNvPr id="19" name="Group 18">
            <a:extLst>
              <a:ext uri="{FF2B5EF4-FFF2-40B4-BE49-F238E27FC236}">
                <a16:creationId xmlns:a16="http://schemas.microsoft.com/office/drawing/2014/main" xmlns="" id="{13EFF79E-D9B9-4A0A-AEA5-587AB7C0C39B}"/>
              </a:ext>
            </a:extLst>
          </p:cNvPr>
          <p:cNvGrpSpPr/>
          <p:nvPr/>
        </p:nvGrpSpPr>
        <p:grpSpPr>
          <a:xfrm>
            <a:off x="384079" y="3643127"/>
            <a:ext cx="311350" cy="311350"/>
            <a:chOff x="318584" y="3966176"/>
            <a:chExt cx="311350" cy="311350"/>
          </a:xfrm>
        </p:grpSpPr>
        <p:sp>
          <p:nvSpPr>
            <p:cNvPr id="18" name="Oval 17">
              <a:extLst>
                <a:ext uri="{FF2B5EF4-FFF2-40B4-BE49-F238E27FC236}">
                  <a16:creationId xmlns:a16="http://schemas.microsoft.com/office/drawing/2014/main" xmlns="" id="{E44662C3-3B03-4839-B647-F0AF82EEDA2D}"/>
                </a:ext>
              </a:extLst>
            </p:cNvPr>
            <p:cNvSpPr/>
            <p:nvPr/>
          </p:nvSpPr>
          <p:spPr>
            <a:xfrm>
              <a:off x="318584" y="3966176"/>
              <a:ext cx="311350" cy="311350"/>
            </a:xfrm>
            <a:prstGeom prst="ellipse">
              <a:avLst/>
            </a:prstGeom>
            <a:solidFill>
              <a:srgbClr val="A2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xmlns="" id="{429B6AC9-8344-4120-8AEA-C053E6AD4D84}"/>
                </a:ext>
              </a:extLst>
            </p:cNvPr>
            <p:cNvSpPr>
              <a:spLocks noEditPoints="1"/>
            </p:cNvSpPr>
            <p:nvPr/>
          </p:nvSpPr>
          <p:spPr bwMode="auto">
            <a:xfrm>
              <a:off x="393949" y="4071119"/>
              <a:ext cx="160622" cy="107346"/>
            </a:xfrm>
            <a:custGeom>
              <a:avLst/>
              <a:gdLst>
                <a:gd name="T0" fmla="*/ 365 w 1653"/>
                <a:gd name="T1" fmla="*/ 734 h 1102"/>
                <a:gd name="T2" fmla="*/ 0 w 1653"/>
                <a:gd name="T3" fmla="*/ 367 h 1102"/>
                <a:gd name="T4" fmla="*/ 367 w 1653"/>
                <a:gd name="T5" fmla="*/ 0 h 1102"/>
                <a:gd name="T6" fmla="*/ 734 w 1653"/>
                <a:gd name="T7" fmla="*/ 367 h 1102"/>
                <a:gd name="T8" fmla="*/ 0 w 1653"/>
                <a:gd name="T9" fmla="*/ 1102 h 1102"/>
                <a:gd name="T10" fmla="*/ 365 w 1653"/>
                <a:gd name="T11" fmla="*/ 734 h 1102"/>
                <a:gd name="T12" fmla="*/ 918 w 1653"/>
                <a:gd name="T13" fmla="*/ 367 h 1102"/>
                <a:gd name="T14" fmla="*/ 1285 w 1653"/>
                <a:gd name="T15" fmla="*/ 0 h 1102"/>
                <a:gd name="T16" fmla="*/ 1653 w 1653"/>
                <a:gd name="T17" fmla="*/ 367 h 1102"/>
                <a:gd name="T18" fmla="*/ 1653 w 1653"/>
                <a:gd name="T19" fmla="*/ 367 h 1102"/>
                <a:gd name="T20" fmla="*/ 918 w 1653"/>
                <a:gd name="T21" fmla="*/ 1102 h 1102"/>
                <a:gd name="T22" fmla="*/ 1284 w 1653"/>
                <a:gd name="T23" fmla="*/ 734 h 1102"/>
                <a:gd name="T24" fmla="*/ 918 w 1653"/>
                <a:gd name="T25" fmla="*/ 3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102">
                  <a:moveTo>
                    <a:pt x="365" y="734"/>
                  </a:moveTo>
                  <a:cubicBezTo>
                    <a:pt x="163" y="734"/>
                    <a:pt x="0" y="569"/>
                    <a:pt x="0" y="367"/>
                  </a:cubicBezTo>
                  <a:cubicBezTo>
                    <a:pt x="0" y="165"/>
                    <a:pt x="165" y="0"/>
                    <a:pt x="367" y="0"/>
                  </a:cubicBezTo>
                  <a:cubicBezTo>
                    <a:pt x="569" y="0"/>
                    <a:pt x="734" y="165"/>
                    <a:pt x="734" y="367"/>
                  </a:cubicBezTo>
                  <a:cubicBezTo>
                    <a:pt x="734" y="773"/>
                    <a:pt x="406" y="1102"/>
                    <a:pt x="0" y="1102"/>
                  </a:cubicBezTo>
                  <a:cubicBezTo>
                    <a:pt x="0" y="1102"/>
                    <a:pt x="240" y="1012"/>
                    <a:pt x="365" y="734"/>
                  </a:cubicBezTo>
                  <a:close/>
                  <a:moveTo>
                    <a:pt x="918" y="367"/>
                  </a:moveTo>
                  <a:cubicBezTo>
                    <a:pt x="918" y="165"/>
                    <a:pt x="1083" y="0"/>
                    <a:pt x="1285" y="0"/>
                  </a:cubicBezTo>
                  <a:cubicBezTo>
                    <a:pt x="1487" y="0"/>
                    <a:pt x="1653" y="165"/>
                    <a:pt x="1653" y="367"/>
                  </a:cubicBezTo>
                  <a:cubicBezTo>
                    <a:pt x="1653" y="367"/>
                    <a:pt x="1653" y="367"/>
                    <a:pt x="1653" y="367"/>
                  </a:cubicBezTo>
                  <a:cubicBezTo>
                    <a:pt x="1653" y="773"/>
                    <a:pt x="1324" y="1102"/>
                    <a:pt x="918" y="1102"/>
                  </a:cubicBezTo>
                  <a:cubicBezTo>
                    <a:pt x="918" y="1102"/>
                    <a:pt x="1159" y="1012"/>
                    <a:pt x="1284" y="734"/>
                  </a:cubicBezTo>
                  <a:cubicBezTo>
                    <a:pt x="1082" y="734"/>
                    <a:pt x="918" y="569"/>
                    <a:pt x="918" y="367"/>
                  </a:cubicBezTo>
                  <a:close/>
                </a:path>
              </a:pathLst>
            </a:custGeom>
            <a:solidFill>
              <a:srgbClr val="00667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8861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kuUUz39ckmt8dsmQApi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F7ORqt9c0.0E4n8CPeh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TovFxQyHEqif6pRpbd_3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TgQsETo3EaAfRa3X1z.zQ"/>
</p:tagLst>
</file>

<file path=ppt/theme/theme1.xml><?xml version="1.0" encoding="utf-8"?>
<a:theme xmlns:a="http://schemas.openxmlformats.org/drawingml/2006/main" name="1 Column">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A6AAA02B-A71D-4138-962A-03DF2B01244D}"/>
    </a:ext>
  </a:extLst>
</a:theme>
</file>

<file path=ppt/theme/theme10.xml><?xml version="1.0" encoding="utf-8"?>
<a:theme xmlns:a="http://schemas.openxmlformats.org/drawingml/2006/main" name="1_1 Column">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Template_full" id="{BB9B0B0B-F428-412A-875E-585662D5AEC3}" vid="{D7E2DB3C-59DB-4FE8-9CEE-CFFACD59A87F}"/>
    </a:ext>
  </a:extLst>
</a:theme>
</file>

<file path=ppt/theme/theme11.xml><?xml version="1.0" encoding="utf-8"?>
<a:theme xmlns:a="http://schemas.openxmlformats.org/drawingml/2006/main" name="1_2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Calibri Mai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Template_full" id="{BB9B0B0B-F428-412A-875E-585662D5AEC3}" vid="{555B69AD-9480-4C7E-B054-DC5F9CB03AA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8A54DE22-8704-4ABB-86EC-A1060422C56E}"/>
    </a:ext>
  </a:extLst>
</a:theme>
</file>

<file path=ppt/theme/theme3.xml><?xml version="1.0" encoding="utf-8"?>
<a:theme xmlns:a="http://schemas.openxmlformats.org/drawingml/2006/main" name="3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D836A453-8D5F-48CC-A8CB-C9FD519DE4AE}"/>
    </a:ext>
  </a:extLst>
</a:theme>
</file>

<file path=ppt/theme/theme4.xml><?xml version="1.0" encoding="utf-8"?>
<a:theme xmlns:a="http://schemas.openxmlformats.org/drawingml/2006/main" name="4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EBB5FA84-EAEA-4372-89F5-146998F0789A}"/>
    </a:ext>
  </a:extLst>
</a:theme>
</file>

<file path=ppt/theme/theme5.xml><?xml version="1.0" encoding="utf-8"?>
<a:theme xmlns:a="http://schemas.openxmlformats.org/drawingml/2006/main" name="5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E23BBB0D-0D63-4564-9120-3AD6636795A7}"/>
    </a:ext>
  </a:extLst>
</a:theme>
</file>

<file path=ppt/theme/theme6.xml><?xml version="1.0" encoding="utf-8"?>
<a:theme xmlns:a="http://schemas.openxmlformats.org/drawingml/2006/main" name="6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D373460A-D0AE-4747-8BCA-8C119342B7CC}"/>
    </a:ext>
  </a:extLst>
</a:theme>
</file>

<file path=ppt/theme/theme7.xml><?xml version="1.0" encoding="utf-8"?>
<a:theme xmlns:a="http://schemas.openxmlformats.org/drawingml/2006/main" name="7 Columns">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D2E0A7CD-12A9-462E-ADD0-ACC69C2B97DD}"/>
    </a:ext>
  </a:extLst>
</a:theme>
</file>

<file path=ppt/theme/theme8.xml><?xml version="1.0" encoding="utf-8"?>
<a:theme xmlns:a="http://schemas.openxmlformats.org/drawingml/2006/main" name="Team &amp; Profile">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4CAB1F78-4144-40F2-A911-D6490D7D57C2}"/>
    </a:ext>
  </a:extLst>
</a:theme>
</file>

<file path=ppt/theme/theme9.xml><?xml version="1.0" encoding="utf-8"?>
<a:theme xmlns:a="http://schemas.openxmlformats.org/drawingml/2006/main" name="Chart">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Epinion Default Font - 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prstDash val="sysDot"/>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extLst>
    <a:ext uri="{05A4C25C-085E-4340-85A3-A5531E510DB2}">
      <thm15:themeFamily xmlns:thm15="http://schemas.microsoft.com/office/thememl/2012/main" xmlns="" name="Epinion Official Template" id="{722C8C81-2099-402E-A233-C0827FB55D6A}" vid="{4511DB1E-AE04-45E6-BFB2-CB9E2962F7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D093C74BCC045448B3150BFB0C2B2CE" ma:contentTypeVersion="10" ma:contentTypeDescription="Create a new document." ma:contentTypeScope="" ma:versionID="95e36f69fbc067986d9661ef64873d6d">
  <xsd:schema xmlns:xsd="http://www.w3.org/2001/XMLSchema" xmlns:xs="http://www.w3.org/2001/XMLSchema" xmlns:p="http://schemas.microsoft.com/office/2006/metadata/properties" xmlns:ns2="cb5ed2b5-7f6a-4aaf-8d10-e4f260b2c1be" xmlns:ns3="f23402c3-379c-4653-ab73-42e4d017329f" targetNamespace="http://schemas.microsoft.com/office/2006/metadata/properties" ma:root="true" ma:fieldsID="751fe606b04c0f9850ceabbf177375eb" ns2:_="" ns3:_="">
    <xsd:import namespace="cb5ed2b5-7f6a-4aaf-8d10-e4f260b2c1be"/>
    <xsd:import namespace="f23402c3-379c-4653-ab73-42e4d01732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ed2b5-7f6a-4aaf-8d10-e4f260b2c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402c3-379c-4653-ab73-42e4d01732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1DD76D-5134-4DEF-A5C3-1446C65F5C74}">
  <ds:schemaRefs>
    <ds:schemaRef ds:uri="http://schemas.microsoft.com/sharepoint/v3/contenttype/forms"/>
  </ds:schemaRefs>
</ds:datastoreItem>
</file>

<file path=customXml/itemProps2.xml><?xml version="1.0" encoding="utf-8"?>
<ds:datastoreItem xmlns:ds="http://schemas.openxmlformats.org/officeDocument/2006/customXml" ds:itemID="{81381307-7243-4C55-8427-0215194087A4}">
  <ds:schemaRefs>
    <ds:schemaRef ds:uri="ESRI.ArcGIS.Mapping.OfficeIntegration.PowerPointInfo"/>
  </ds:schemaRefs>
</ds:datastoreItem>
</file>

<file path=customXml/itemProps3.xml><?xml version="1.0" encoding="utf-8"?>
<ds:datastoreItem xmlns:ds="http://schemas.openxmlformats.org/officeDocument/2006/customXml" ds:itemID="{E3931E69-2D7B-4E55-9D49-46D887481A13}">
  <ds:schemaRefs>
    <ds:schemaRef ds:uri="http://schemas.microsoft.com/office/2006/documentManagement/types"/>
    <ds:schemaRef ds:uri="cb5ed2b5-7f6a-4aaf-8d10-e4f260b2c1be"/>
    <ds:schemaRef ds:uri="http://purl.org/dc/terms/"/>
    <ds:schemaRef ds:uri="http://www.w3.org/XML/1998/namespace"/>
    <ds:schemaRef ds:uri="http://schemas.microsoft.com/office/2006/metadata/properties"/>
    <ds:schemaRef ds:uri="http://purl.org/dc/elements/1.1/"/>
    <ds:schemaRef ds:uri="f23402c3-379c-4653-ab73-42e4d017329f"/>
    <ds:schemaRef ds:uri="http://schemas.microsoft.com/office/infopath/2007/PartnerControls"/>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5554DF29-0227-4DFA-930F-9A18E24E9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ed2b5-7f6a-4aaf-8d10-e4f260b2c1be"/>
    <ds:schemaRef ds:uri="f23402c3-379c-4653-ab73-42e4d0173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Epinion Official Template</Template>
  <TotalTime>13667</TotalTime>
  <Words>5750</Words>
  <Application>Microsoft Office PowerPoint</Application>
  <PresentationFormat>Skærmshow (16:10)</PresentationFormat>
  <Paragraphs>358</Paragraphs>
  <Slides>19</Slides>
  <Notes>12</Notes>
  <HiddenSlides>0</HiddenSlides>
  <MMClips>0</MMClips>
  <ScaleCrop>false</ScaleCrop>
  <HeadingPairs>
    <vt:vector size="4" baseType="variant">
      <vt:variant>
        <vt:lpstr>Tema</vt:lpstr>
      </vt:variant>
      <vt:variant>
        <vt:i4>11</vt:i4>
      </vt:variant>
      <vt:variant>
        <vt:lpstr>Diastitler</vt:lpstr>
      </vt:variant>
      <vt:variant>
        <vt:i4>19</vt:i4>
      </vt:variant>
    </vt:vector>
  </HeadingPairs>
  <TitlesOfParts>
    <vt:vector size="30" baseType="lpstr">
      <vt:lpstr>1 Column</vt:lpstr>
      <vt:lpstr>2 Columns</vt:lpstr>
      <vt:lpstr>3 Columns</vt:lpstr>
      <vt:lpstr>4 Columns</vt:lpstr>
      <vt:lpstr>5 Columns</vt:lpstr>
      <vt:lpstr>6 Columns</vt:lpstr>
      <vt:lpstr>7 Columns</vt:lpstr>
      <vt:lpstr>Team &amp; Profile</vt:lpstr>
      <vt:lpstr>Chart</vt:lpstr>
      <vt:lpstr>1_1 Column</vt:lpstr>
      <vt:lpstr>1_2 Columns</vt:lpstr>
      <vt:lpstr>PowerPoint-præsentation</vt:lpstr>
      <vt:lpstr>Indledning OG LÆSEVEJLEDNING</vt:lpstr>
      <vt:lpstr>PowerPoint-præsentation</vt:lpstr>
      <vt:lpstr>Resultater fra evalueringen af kuu</vt:lpstr>
      <vt:lpstr>PowerPoint-præsentation</vt:lpstr>
      <vt:lpstr>UNDERVISNING: Praksislæring</vt:lpstr>
      <vt:lpstr>UNDERVISNING: Temabaseret</vt:lpstr>
      <vt:lpstr>UNDERVISNING: Visuelle undervisningsmetoder</vt:lpstr>
      <vt:lpstr>UNDERVISNING: BETYDNING af relationer</vt:lpstr>
      <vt:lpstr>UNDERVISNING: holdfællesskab</vt:lpstr>
      <vt:lpstr>UNDERVISNING: teamsamarbejde</vt:lpstr>
      <vt:lpstr>Portfolio: synliggøre progression</vt:lpstr>
      <vt:lpstr>Portfolio: bindeled</vt:lpstr>
      <vt:lpstr>Portfolio: Portfolioprøven</vt:lpstr>
      <vt:lpstr>Erhvervstræning</vt:lpstr>
      <vt:lpstr>Organisatoriske perspektiver</vt:lpstr>
      <vt:lpstr>PowerPoint-præsentation</vt:lpstr>
      <vt:lpstr>Metode og datakilder</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 for alle unges vejledningsindsats</dc:title>
  <dc:creator>Johanne Grøndahl Glavind</dc:creator>
  <cp:lastModifiedBy>Katrine Moltved</cp:lastModifiedBy>
  <cp:revision>850</cp:revision>
  <cp:lastPrinted>2017-10-11T09:40:52Z</cp:lastPrinted>
  <dcterms:created xsi:type="dcterms:W3CDTF">2017-09-11T07:31:36Z</dcterms:created>
  <dcterms:modified xsi:type="dcterms:W3CDTF">2019-09-24T14:02:05Z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0x010100CD093C74BCC045448B3150BFB0C2B2CE</vt:lpwstr>
  </property>
  <property fmtid="{D5CDD505-2E9C-101B-9397-08002B2CF9AE}" pid="3" name="Order">
    <vt:r8>10192400</vt:r8>
  </property>
</Properties>
</file>