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2"/>
  </p:notesMasterIdLst>
  <p:handoutMasterIdLst>
    <p:handoutMasterId r:id="rId23"/>
  </p:handoutMasterIdLst>
  <p:sldIdLst>
    <p:sldId id="325" r:id="rId3"/>
    <p:sldId id="326" r:id="rId4"/>
    <p:sldId id="323" r:id="rId5"/>
    <p:sldId id="331" r:id="rId6"/>
    <p:sldId id="330" r:id="rId7"/>
    <p:sldId id="327" r:id="rId8"/>
    <p:sldId id="305" r:id="rId9"/>
    <p:sldId id="315" r:id="rId10"/>
    <p:sldId id="307" r:id="rId11"/>
    <p:sldId id="316" r:id="rId12"/>
    <p:sldId id="308" r:id="rId13"/>
    <p:sldId id="332" r:id="rId14"/>
    <p:sldId id="333" r:id="rId15"/>
    <p:sldId id="334" r:id="rId16"/>
    <p:sldId id="335" r:id="rId17"/>
    <p:sldId id="320" r:id="rId18"/>
    <p:sldId id="329" r:id="rId19"/>
    <p:sldId id="312" r:id="rId20"/>
    <p:sldId id="311" r:id="rId21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4" autoAdjust="0"/>
    <p:restoredTop sz="80471" autoAdjust="0"/>
  </p:normalViewPr>
  <p:slideViewPr>
    <p:cSldViewPr snapToGrid="0">
      <p:cViewPr varScale="1">
        <p:scale>
          <a:sx n="55" d="100"/>
          <a:sy n="55" d="100"/>
        </p:scale>
        <p:origin x="852" y="44"/>
      </p:cViewPr>
      <p:guideLst>
        <p:guide orient="horz" pos="752"/>
        <p:guide pos="733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29027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</a:t>
            </a:r>
            <a:r>
              <a:rPr lang="da-DK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play-ikonet for at afspille filmen.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52435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</a:t>
            </a:r>
            <a:r>
              <a:rPr lang="da-DK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play-ikonet for at afspille filmen.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Vær opmærksom på, at afspilning af filmene kræver internet.*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4906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147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5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4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4" y="123045"/>
            <a:ext cx="11916710" cy="6269281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123044"/>
            <a:ext cx="11916719" cy="626928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9EA197FF-8CC7-5F4A-9F66-7E06533699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Undervisnings Differentiering G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50" y="116616"/>
            <a:ext cx="11922020" cy="6602183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ktuel litteratur 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4" y="119878"/>
            <a:ext cx="11928751" cy="627561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m væsentlige...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4" y="119878"/>
            <a:ext cx="11928751" cy="6275616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3" y="119879"/>
            <a:ext cx="11928753" cy="6275617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Skole-hjem-samarbejde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3" r:id="rId3"/>
    <p:sldLayoutId id="2147483689" r:id="rId4"/>
    <p:sldLayoutId id="2147483698" r:id="rId5"/>
    <p:sldLayoutId id="2147483688" r:id="rId6"/>
    <p:sldLayoutId id="2147483697" r:id="rId7"/>
    <p:sldLayoutId id="2147483687" r:id="rId8"/>
    <p:sldLayoutId id="2147483699" r:id="rId9"/>
    <p:sldLayoutId id="2147483709" r:id="rId10"/>
    <p:sldLayoutId id="2147483710" r:id="rId11"/>
    <p:sldLayoutId id="2147483711" r:id="rId12"/>
    <p:sldLayoutId id="2147483712" r:id="rId13"/>
    <p:sldLayoutId id="2147483700" r:id="rId14"/>
    <p:sldLayoutId id="2147483708" r:id="rId15"/>
    <p:sldLayoutId id="2147483691" r:id="rId16"/>
    <p:sldLayoutId id="2147483701" r:id="rId1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C0L5rpBP08&amp;feature=youtu.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GBf6OcfhKM&amp;feature=youtu.b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6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C963864-93EA-7849-8F11-3CC25966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970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734F5BD-7294-9749-9D72-306D84CC3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899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4E4EA2C-23E1-B640-B4C1-8103BA9D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2338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3FAC1E9-FFA0-3148-BA88-AEC2CDACE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4499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744EA58-CA36-8347-936B-321670E16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8347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  <p:pic>
        <p:nvPicPr>
          <p:cNvPr id="8" name="Pladsholder til billede 7">
            <a:hlinkClick r:id="rId3"/>
            <a:extLst>
              <a:ext uri="{FF2B5EF4-FFF2-40B4-BE49-F238E27FC236}">
                <a16:creationId xmlns:a16="http://schemas.microsoft.com/office/drawing/2014/main" id="{0840896A-53A0-D643-8456-34A7DA7C42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9" name="Pladsholder til sidefod 8">
            <a:extLst>
              <a:ext uri="{FF2B5EF4-FFF2-40B4-BE49-F238E27FC236}">
                <a16:creationId xmlns:a16="http://schemas.microsoft.com/office/drawing/2014/main" id="{0FEAC22C-88F9-A44C-B556-9F7AA4B2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6358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16</a:t>
            </a:fld>
            <a:endParaRPr lang="da-DK"/>
          </a:p>
        </p:txBody>
      </p:sp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43764E20-C0BE-DC45-9531-370F08567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489175B-B095-9B4A-9F8C-48C7C90AF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51798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rial" charset="0"/>
                <a:ea typeface="Arial" charset="0"/>
                <a:cs typeface="Arial" charset="0"/>
              </a:rPr>
              <a:t>Denne slide er til </a:t>
            </a:r>
            <a:r>
              <a:rPr lang="da-DK" dirty="0" smtClean="0">
                <a:latin typeface="Arial" charset="0"/>
                <a:ea typeface="Arial" charset="0"/>
                <a:cs typeface="Arial" charset="0"/>
              </a:rPr>
              <a:t>egen </a:t>
            </a:r>
            <a:r>
              <a:rPr lang="da-DK" dirty="0">
                <a:latin typeface="Arial" charset="0"/>
                <a:ea typeface="Arial" charset="0"/>
                <a:cs typeface="Arial" charset="0"/>
              </a:rPr>
              <a:t>brug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18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rial" charset="0"/>
                <a:ea typeface="Arial" charset="0"/>
                <a:cs typeface="Arial" charset="0"/>
              </a:rPr>
              <a:t>I kan indsætte den tekst eller de billeder, </a:t>
            </a:r>
            <a:br>
              <a:rPr lang="da-DK" dirty="0">
                <a:latin typeface="Arial" charset="0"/>
                <a:ea typeface="Arial" charset="0"/>
                <a:cs typeface="Arial" charset="0"/>
              </a:rPr>
            </a:br>
            <a:r>
              <a:rPr lang="da-DK" dirty="0">
                <a:latin typeface="Arial" charset="0"/>
                <a:ea typeface="Arial" charset="0"/>
                <a:cs typeface="Arial" charset="0"/>
              </a:rPr>
              <a:t>I har brug for i jeres drøftelser af skole-hjem-samarbejde.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06F71F5-654D-404F-9CD3-35F07B0D6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19</a:t>
            </a:fld>
            <a:endParaRPr lang="da-DK"/>
          </a:p>
        </p:txBody>
      </p:sp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85CE2074-83FF-C14C-BAD9-1A2B93A62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B114ADE-84DA-804A-8332-726146B8A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79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  <p:pic>
        <p:nvPicPr>
          <p:cNvPr id="6" name="Pladsholder til billede 5">
            <a:hlinkClick r:id="rId3"/>
            <a:extLst>
              <a:ext uri="{FF2B5EF4-FFF2-40B4-BE49-F238E27FC236}">
                <a16:creationId xmlns:a16="http://schemas.microsoft.com/office/drawing/2014/main" id="{238CFFB5-0561-DE49-BA15-BC711EC12F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Pladsholder til sidefod 6">
            <a:extLst>
              <a:ext uri="{FF2B5EF4-FFF2-40B4-BE49-F238E27FC236}">
                <a16:creationId xmlns:a16="http://schemas.microsoft.com/office/drawing/2014/main" id="{31FD73DC-1821-4849-8116-3AA88BF5C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634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1475C8EF-9312-4B4C-8A11-F3FC305EB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789F645-9D20-6C43-9826-715BA1815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7568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36D5140-9BDA-D04A-BDF2-7CA6D8A56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3E3E1FE-6E99-1E47-9537-979355B2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1845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D2ADC3D-F18C-6542-BB79-7CFAA0C36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3300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2CF6CE6-A7BF-F74A-BDA2-5415BA70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436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A91F4ED-631B-1643-B59F-B71986371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Skole-hjem-samarbejde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835348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Skole-hjem-samarbejde">
  <a:themeElements>
    <a:clrScheme name="Grøn-Rød Tema">
      <a:dk1>
        <a:srgbClr val="000000"/>
      </a:dk1>
      <a:lt1>
        <a:srgbClr val="FFFFFF"/>
      </a:lt1>
      <a:dk2>
        <a:srgbClr val="3A937A"/>
      </a:dk2>
      <a:lt2>
        <a:srgbClr val="AFD9CB"/>
      </a:lt2>
      <a:accent1>
        <a:srgbClr val="DF554B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217</TotalTime>
  <Words>174</Words>
  <Application>Microsoft Office PowerPoint</Application>
  <PresentationFormat>Widescreen</PresentationFormat>
  <Paragraphs>46</Paragraphs>
  <Slides>19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19</vt:i4>
      </vt:variant>
    </vt:vector>
  </HeadingPairs>
  <TitlesOfParts>
    <vt:vector size="25" baseType="lpstr">
      <vt:lpstr>Arial</vt:lpstr>
      <vt:lpstr>Calibri</vt:lpstr>
      <vt:lpstr>SegoeUI</vt:lpstr>
      <vt:lpstr>SegoeUIB</vt:lpstr>
      <vt:lpstr>Tekst_master</vt:lpstr>
      <vt:lpstr>Skole-hjem-samarbejde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egen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Maria Margrethe Hestbech</cp:lastModifiedBy>
  <cp:revision>24</cp:revision>
  <cp:lastPrinted>2017-06-16T13:06:34Z</cp:lastPrinted>
  <dcterms:created xsi:type="dcterms:W3CDTF">2017-10-06T08:33:50Z</dcterms:created>
  <dcterms:modified xsi:type="dcterms:W3CDTF">2023-04-02T16:37:39Z</dcterms:modified>
</cp:coreProperties>
</file>