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  <p:sldMasterId id="2147483685" r:id="rId2"/>
  </p:sldMasterIdLst>
  <p:notesMasterIdLst>
    <p:notesMasterId r:id="rId29"/>
  </p:notesMasterIdLst>
  <p:handoutMasterIdLst>
    <p:handoutMasterId r:id="rId30"/>
  </p:handoutMasterIdLst>
  <p:sldIdLst>
    <p:sldId id="377" r:id="rId3"/>
    <p:sldId id="378" r:id="rId4"/>
    <p:sldId id="379" r:id="rId5"/>
    <p:sldId id="380" r:id="rId6"/>
    <p:sldId id="381" r:id="rId7"/>
    <p:sldId id="382" r:id="rId8"/>
    <p:sldId id="383" r:id="rId9"/>
    <p:sldId id="384" r:id="rId10"/>
    <p:sldId id="385" r:id="rId11"/>
    <p:sldId id="386" r:id="rId12"/>
    <p:sldId id="387" r:id="rId13"/>
    <p:sldId id="388" r:id="rId14"/>
    <p:sldId id="389" r:id="rId15"/>
    <p:sldId id="390" r:id="rId16"/>
    <p:sldId id="391" r:id="rId17"/>
    <p:sldId id="392" r:id="rId18"/>
    <p:sldId id="393" r:id="rId19"/>
    <p:sldId id="394" r:id="rId20"/>
    <p:sldId id="395" r:id="rId21"/>
    <p:sldId id="396" r:id="rId22"/>
    <p:sldId id="397" r:id="rId23"/>
    <p:sldId id="398" r:id="rId24"/>
    <p:sldId id="399" r:id="rId25"/>
    <p:sldId id="400" r:id="rId26"/>
    <p:sldId id="312" r:id="rId27"/>
    <p:sldId id="311" r:id="rId28"/>
  </p:sldIdLst>
  <p:sldSz cx="12192000" cy="6858000"/>
  <p:notesSz cx="6797675" cy="9928225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2" userDrawn="1">
          <p15:clr>
            <a:srgbClr val="A4A3A4"/>
          </p15:clr>
        </p15:guide>
        <p15:guide id="2" pos="7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nders Kjeldgaard Hansen" initials="AKH" lastIdx="1" clrIdx="6">
    <p:extLst>
      <p:ext uri="{19B8F6BF-5375-455C-9EA6-DF929625EA0E}">
        <p15:presenceInfo xmlns:p15="http://schemas.microsoft.com/office/powerpoint/2012/main" userId="0703c587-5b8e-4b62-890e-c3005daec1d4" providerId="Windows Live"/>
      </p:ext>
    </p:extLst>
  </p:cmAuthor>
  <p:cmAuthor id="1" name="Signe Bohm" initials="SB" lastIdx="5" clrIdx="0"/>
  <p:cmAuthor id="2" name="Thea Nørgaard Dupont" initials="TND" lastIdx="22" clrIdx="1">
    <p:extLst>
      <p:ext uri="{19B8F6BF-5375-455C-9EA6-DF929625EA0E}">
        <p15:presenceInfo xmlns:p15="http://schemas.microsoft.com/office/powerpoint/2012/main" userId="S-1-5-21-2100284113-1573851820-878952375-39497" providerId="AD"/>
      </p:ext>
    </p:extLst>
  </p:cmAuthor>
  <p:cmAuthor id="3" name="Anne Grosen" initials="AG" lastIdx="15" clrIdx="2">
    <p:extLst>
      <p:ext uri="{19B8F6BF-5375-455C-9EA6-DF929625EA0E}">
        <p15:presenceInfo xmlns:p15="http://schemas.microsoft.com/office/powerpoint/2012/main" userId="S-1-5-21-2100284113-1573851820-878952375-320558" providerId="AD"/>
      </p:ext>
    </p:extLst>
  </p:cmAuthor>
  <p:cmAuthor id="4" name="Anna Clausen  anna3156" initials="ACa" lastIdx="33" clrIdx="3">
    <p:extLst>
      <p:ext uri="{19B8F6BF-5375-455C-9EA6-DF929625EA0E}">
        <p15:presenceInfo xmlns:p15="http://schemas.microsoft.com/office/powerpoint/2012/main" userId="S::anna3156@skole.vejle.dk::de94e11e-6084-46ef-aa8f-ba2bb05255ca" providerId="AD"/>
      </p:ext>
    </p:extLst>
  </p:cmAuthor>
  <p:cmAuthor id="5" name="Marie Louise Poulsen" initials="MLP" lastIdx="16" clrIdx="4">
    <p:extLst>
      <p:ext uri="{19B8F6BF-5375-455C-9EA6-DF929625EA0E}">
        <p15:presenceInfo xmlns:p15="http://schemas.microsoft.com/office/powerpoint/2012/main" userId="Marie Louise Poulsen" providerId="None"/>
      </p:ext>
    </p:extLst>
  </p:cmAuthor>
  <p:cmAuthor id="6" name="Sidsel Hansen" initials="SH" lastIdx="1" clrIdx="5">
    <p:extLst>
      <p:ext uri="{19B8F6BF-5375-455C-9EA6-DF929625EA0E}">
        <p15:presenceInfo xmlns:p15="http://schemas.microsoft.com/office/powerpoint/2012/main" userId="S-1-5-21-2100284113-1573851820-878952375-2313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8282"/>
    <a:srgbClr val="000000"/>
    <a:srgbClr val="35E3FF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yst layout 2 - Markering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Mellemlayout 2 - Marker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llemlayou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FD4443E-F989-4FC4-A0C8-D5A2AF1F390B}" styleName="Mørkt layout 1 - Markering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Mørkt layout 1 - Markering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Mørkt layou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Mørkt layout 1 - Markering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Ingen typografi, tabelgit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ema til typografi 2 - Markering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4B1156A-380E-4F78-BDF5-A606A8083BF9}" styleName="Mellemlayout 4 - Markering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7AC3CCA-C797-4891-BE02-D94E43425B78}" styleName="Mellemlayou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2838BEF-8BB2-4498-84A7-C5851F593DF1}" styleName="Mellemlayout 4 - Markering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42" autoAdjust="0"/>
    <p:restoredTop sz="95297" autoAdjust="0"/>
  </p:normalViewPr>
  <p:slideViewPr>
    <p:cSldViewPr snapToGrid="0">
      <p:cViewPr varScale="1">
        <p:scale>
          <a:sx n="83" d="100"/>
          <a:sy n="83" d="100"/>
        </p:scale>
        <p:origin x="216" y="84"/>
      </p:cViewPr>
      <p:guideLst>
        <p:guide orient="horz" pos="752"/>
        <p:guide pos="778"/>
      </p:guideLst>
    </p:cSldViewPr>
  </p:slideViewPr>
  <p:outlineViewPr>
    <p:cViewPr>
      <p:scale>
        <a:sx n="33" d="100"/>
        <a:sy n="33" d="100"/>
      </p:scale>
      <p:origin x="0" y="420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48" d="100"/>
          <a:sy n="148" d="100"/>
        </p:scale>
        <p:origin x="5160" y="2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B7208-92AD-E142-83DB-7C076C9FD3F2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94025-CFE5-0143-9E4A-6ECDDAA34B4D}" type="slidenum">
              <a:rPr lang="da-DK" smtClean="0"/>
              <a:t>‹nr.›</a:t>
            </a:fld>
            <a:endParaRPr lang="da-DK"/>
          </a:p>
        </p:txBody>
      </p:sp>
      <p:sp>
        <p:nvSpPr>
          <p:cNvPr id="10" name="Pladsholder til sidefod 9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440592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6CDE4-60F1-4BBD-A57F-6F1F6E3D1200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E0795-81AF-489A-9A37-F3A7D904ADF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5157116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01470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4121" y="813600"/>
            <a:ext cx="10366679" cy="902134"/>
          </a:xfrm>
        </p:spPr>
        <p:txBody>
          <a:bodyPr/>
          <a:lstStyle>
            <a:lvl1pPr>
              <a:defRPr sz="3600" b="0">
                <a:latin typeface="+mj-lt"/>
                <a:ea typeface="SegoeUIB" charset="0"/>
                <a:cs typeface="SegoeUIB" charset="0"/>
              </a:defRPr>
            </a:lvl1pPr>
          </a:lstStyle>
          <a:p>
            <a:r>
              <a:rPr lang="da-DK"/>
              <a:t>Klik for at redigere i masteren</a:t>
            </a: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" name="Pladsholder til tekst 2"/>
          <p:cNvSpPr>
            <a:spLocks noGrp="1"/>
          </p:cNvSpPr>
          <p:nvPr>
            <p:ph idx="1"/>
          </p:nvPr>
        </p:nvSpPr>
        <p:spPr>
          <a:xfrm>
            <a:off x="1219200" y="2063227"/>
            <a:ext cx="10361600" cy="4176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1pPr>
            <a:lvl2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2pPr>
            <a:lvl3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3pPr>
            <a:lvl4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4pPr>
            <a:lvl5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37289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Undervisningens organiserin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2" y="116700"/>
            <a:ext cx="11916716" cy="6281975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Undervisningens organiserin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083" y="119879"/>
            <a:ext cx="11928753" cy="6275617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Undervisningens organiserin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083" y="119879"/>
            <a:ext cx="11928753" cy="6275617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Undervisningens organiserin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0" y="123044"/>
            <a:ext cx="11916717" cy="6269284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Undervisningens organiserin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1" y="123044"/>
            <a:ext cx="11916717" cy="6269284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mulér læringsmå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083" y="119879"/>
            <a:ext cx="11928753" cy="627561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  <p:sp>
        <p:nvSpPr>
          <p:cNvPr id="13" name="Pladsholder til tekst 12">
            <a:extLst>
              <a:ext uri="{FF2B5EF4-FFF2-40B4-BE49-F238E27FC236}">
                <a16:creationId xmlns:a16="http://schemas.microsoft.com/office/drawing/2014/main" id="{C12EC168-0D22-4271-90BB-870463076B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65750" y="3017090"/>
            <a:ext cx="7701269" cy="3206729"/>
          </a:xfrm>
        </p:spPr>
        <p:txBody>
          <a:bodyPr/>
          <a:lstStyle/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ærerens ro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083" y="119879"/>
            <a:ext cx="11928753" cy="6275617"/>
          </a:xfrm>
          <a:prstGeom prst="rect">
            <a:avLst/>
          </a:prstGeom>
        </p:spPr>
      </p:pic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ærerens ro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1" y="123045"/>
            <a:ext cx="11916717" cy="6269284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Lærerens ro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2" y="116700"/>
            <a:ext cx="11916716" cy="6281975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Lærerens ro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1" y="123045"/>
            <a:ext cx="11916717" cy="6269285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Naturfa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51" y="116616"/>
            <a:ext cx="11922018" cy="6602182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1"/>
            <a:ext cx="1461511" cy="208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ærerens ro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084" y="119879"/>
            <a:ext cx="11928751" cy="6275615"/>
          </a:xfrm>
          <a:prstGeom prst="rect">
            <a:avLst/>
          </a:prstGeom>
        </p:spPr>
      </p:pic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709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æringsmiljøets betyd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1" y="123045"/>
            <a:ext cx="11916717" cy="6269284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6792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æringsmiljøets betyd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1" y="123045"/>
            <a:ext cx="11916717" cy="6269285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3921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Læringsmiljøets betyd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2" y="123045"/>
            <a:ext cx="11916715" cy="6269283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3212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1" y="123045"/>
            <a:ext cx="11916717" cy="6269285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8487866" y="7242660"/>
            <a:ext cx="2224343" cy="144000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1219200" y="7254319"/>
            <a:ext cx="7200000" cy="144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>
          <a:xfrm>
            <a:off x="768001" y="7254000"/>
            <a:ext cx="44612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Pladsholder til medieklip 7"/>
          <p:cNvSpPr>
            <a:spLocks noGrp="1"/>
          </p:cNvSpPr>
          <p:nvPr>
            <p:ph type="media" sz="quarter" idx="16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Træk film til pladsholder, eller klik på symbol for at tilføje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l oplægs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085" y="119878"/>
            <a:ext cx="11928749" cy="6275615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nspak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085" y="119878"/>
            <a:ext cx="11928748" cy="6275614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13" name="Billed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1" y="123045"/>
            <a:ext cx="11916715" cy="6269284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in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2" y="123045"/>
            <a:ext cx="11916715" cy="6269283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vernes udby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0" y="123044"/>
            <a:ext cx="11916717" cy="6269285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ørgsmå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1" y="123044"/>
            <a:ext cx="11916715" cy="6269284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d undervis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083" y="119879"/>
            <a:ext cx="11928753" cy="6275617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4.xml"/><Relationship Id="rId21" Type="http://schemas.openxmlformats.org/officeDocument/2006/relationships/slideLayout" Target="../slideLayouts/slideLayout22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2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23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0547" y="127731"/>
            <a:ext cx="11930904" cy="6280269"/>
          </a:xfrm>
          <a:prstGeom prst="rect">
            <a:avLst/>
          </a:prstGeom>
        </p:spPr>
      </p:pic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1214121" y="813994"/>
            <a:ext cx="10670116" cy="9021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219200" y="2063227"/>
            <a:ext cx="10361600" cy="4176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219200" y="6533084"/>
            <a:ext cx="7200000" cy="130909"/>
          </a:xfrm>
          <a:prstGeom prst="rect">
            <a:avLst/>
          </a:prstGeom>
          <a:noFill/>
        </p:spPr>
        <p:txBody>
          <a:bodyPr vert="horz" wrap="none" lIns="0" tIns="0" rIns="0" bIns="0" rtlCol="0" anchor="ctr"/>
          <a:lstStyle>
            <a:lvl1pPr algn="l">
              <a:defRPr sz="8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68001" y="6533084"/>
            <a:ext cx="446120" cy="130909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800"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Tekstboks 6"/>
          <p:cNvSpPr txBox="1">
            <a:spLocks noChangeAspect="1"/>
          </p:cNvSpPr>
          <p:nvPr/>
        </p:nvSpPr>
        <p:spPr>
          <a:xfrm>
            <a:off x="11107201" y="6346801"/>
            <a:ext cx="65" cy="276999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 wrap="none" lIns="0" tIns="0" rIns="0" bIns="0" rtlCol="0">
            <a:spAutoFit/>
          </a:bodyPr>
          <a:lstStyle/>
          <a:p>
            <a:endParaRPr lang="da-DK" sz="1800" dirty="0"/>
          </a:p>
        </p:txBody>
      </p:sp>
    </p:spTree>
    <p:extLst>
      <p:ext uri="{BB962C8B-B14F-4D97-AF65-F5344CB8AC3E}">
        <p14:creationId xmlns:p14="http://schemas.microsoft.com/office/powerpoint/2010/main" val="2961927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i="0" kern="1200" spc="0" baseline="0">
          <a:solidFill>
            <a:schemeClr val="tx1"/>
          </a:solidFill>
          <a:latin typeface="+mj-lt"/>
          <a:ea typeface="Arial" charset="0"/>
          <a:cs typeface="Arial" charset="0"/>
        </a:defRPr>
      </a:lvl1pPr>
    </p:titleStyle>
    <p:bodyStyle>
      <a:lvl1pPr marL="265113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2000" b="0" i="0" kern="1200" baseline="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538163" indent="-27305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2pPr>
      <a:lvl3pPr marL="809625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3pPr>
      <a:lvl4pPr marL="1074738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4pPr>
      <a:lvl5pPr marL="1347788" indent="-27463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5pPr>
      <a:lvl6pPr marL="22860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219200" y="6534000"/>
            <a:ext cx="7200000" cy="144000"/>
          </a:xfrm>
          <a:prstGeom prst="rect">
            <a:avLst/>
          </a:prstGeom>
          <a:noFill/>
        </p:spPr>
        <p:txBody>
          <a:bodyPr vert="horz" wrap="none" lIns="0" tIns="0" rIns="0" bIns="0" rtlCol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a-DK" sz="800" b="0" smtClean="0">
                <a:effectLst/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68001" y="6534000"/>
            <a:ext cx="446120" cy="144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8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DD4E528C-E6AF-4866-8C57-80D39C07B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400" y="720000"/>
            <a:ext cx="6854400" cy="13255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77E9CD1-30CA-43A5-A1E1-D16EAB1DA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8400" y="2242800"/>
            <a:ext cx="6854400" cy="41040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121067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02" r:id="rId2"/>
    <p:sldLayoutId id="2147483703" r:id="rId3"/>
    <p:sldLayoutId id="2147483713" r:id="rId4"/>
    <p:sldLayoutId id="2147483714" r:id="rId5"/>
    <p:sldLayoutId id="2147483709" r:id="rId6"/>
    <p:sldLayoutId id="2147483710" r:id="rId7"/>
    <p:sldLayoutId id="2147483687" r:id="rId8"/>
    <p:sldLayoutId id="2147483699" r:id="rId9"/>
    <p:sldLayoutId id="2147483689" r:id="rId10"/>
    <p:sldLayoutId id="2147483698" r:id="rId11"/>
    <p:sldLayoutId id="2147483711" r:id="rId12"/>
    <p:sldLayoutId id="2147483712" r:id="rId13"/>
    <p:sldLayoutId id="2147483688" r:id="rId14"/>
    <p:sldLayoutId id="2147483697" r:id="rId15"/>
    <p:sldLayoutId id="2147483704" r:id="rId16"/>
    <p:sldLayoutId id="2147483705" r:id="rId17"/>
    <p:sldLayoutId id="2147483706" r:id="rId18"/>
    <p:sldLayoutId id="2147483715" r:id="rId19"/>
    <p:sldLayoutId id="2147483716" r:id="rId20"/>
    <p:sldLayoutId id="2147483717" r:id="rId21"/>
    <p:sldLayoutId id="2147483718" r:id="rId22"/>
    <p:sldLayoutId id="2147483691" r:id="rId23"/>
    <p:sldLayoutId id="2147483701" r:id="rId24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60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5113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27305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625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788" indent="-27463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8761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F3E39190-3120-9944-87D9-1588E8E35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0C1C45D0-2A4A-DF4F-BB3E-2F132108D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26399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FD43D680-E49B-4E45-B444-C64B52CD4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A1B42D15-E7B9-E549-9358-91AA84C7B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00992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E2BB9D79-4AFA-CB49-905B-6048F47BB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48D25C0A-C290-AB47-BBED-26FE4088C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14590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CE8B417C-532C-FC48-A877-E836212B3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1A20CFBD-2AA0-FC42-8F39-78ECFFBD4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2439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2D9BDCFE-F3C4-174A-9276-B2598A557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205560D4-9234-4B4B-96F7-310419DAF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14</a:t>
            </a:fld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F55BF20-C7E8-704E-8178-D778683652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30441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C9A81BBF-5088-C744-81E1-E636C52D9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B87680F0-E244-0F49-86EB-B17A001B0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14654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048A437C-5FF8-674B-A5D1-FF19D12D1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789B6FAB-AE9A-8848-8B7F-5E529769D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9742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6054B2BF-28B2-6645-A2BD-81F8ED3B3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9630372D-711E-3A46-BB1D-38CE57CC2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540949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477E174C-2C36-294B-BFEF-92AF02162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9C66507C-FAE0-AB4E-8A9B-9DC7F87A3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006038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D810D1DA-F779-E949-A25C-8BC527924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D085B7A1-8D3B-3046-9BDA-C24E8D381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2301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3E08B191-A509-9548-B208-F8AD7CBAE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26D7DB68-6635-6F4A-96B8-8DC3076C8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54185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C9C79DF2-FF17-6A4D-B36D-F011FF012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960791CB-F0D5-8C41-B6B6-16254AC8E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20</a:t>
            </a:fld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CE6A013-C4A7-0341-93AA-26C86C73BB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309253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A70AFBBC-164A-1844-8E37-B86CB6CE7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855B0913-87FC-D641-9911-4A9B3673A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368214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83CA82CE-714E-2247-94C4-F910058C6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9EC20C78-3AAA-7348-AE16-202B2C51E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052539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30E429D8-A6E7-6B48-96EA-5C8A76B24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A3E099F6-2DEC-0A4B-BDE0-C587D0BD9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162986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6CA63C3C-BB6F-7F4D-9082-36436F116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474D3DDA-18B5-A342-8538-9682A3073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24</a:t>
            </a:fld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84ED7F6-6A9C-D748-9476-86101F8D17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940434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rial" charset="0"/>
                <a:ea typeface="Arial" charset="0"/>
                <a:cs typeface="Arial" charset="0"/>
              </a:rPr>
              <a:t>Denne slide er til eget brug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pPr/>
              <a:t>25</a:t>
            </a:fld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idx="1"/>
          </p:nvPr>
        </p:nvSpPr>
        <p:spPr>
          <a:xfrm>
            <a:off x="1214121" y="2036240"/>
            <a:ext cx="8561250" cy="4176337"/>
          </a:xfrm>
        </p:spPr>
        <p:txBody>
          <a:bodyPr/>
          <a:lstStyle/>
          <a:p>
            <a:pPr marL="0" indent="0">
              <a:buNone/>
            </a:pPr>
            <a:r>
              <a:rPr lang="da-DK" dirty="0">
                <a:latin typeface="Arial" charset="0"/>
                <a:ea typeface="Arial" charset="0"/>
                <a:cs typeface="Arial" charset="0"/>
              </a:rPr>
              <a:t>I kan indsætte den tekst eller de billeder, I har brug for i jeres drøftelser af arbejdet med undersøgelsesbaseret undervisning i naturfag.</a:t>
            </a:r>
          </a:p>
        </p:txBody>
      </p:sp>
    </p:spTree>
    <p:extLst>
      <p:ext uri="{BB962C8B-B14F-4D97-AF65-F5344CB8AC3E}">
        <p14:creationId xmlns:p14="http://schemas.microsoft.com/office/powerpoint/2010/main" val="8361802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9875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4C9AEB7E-7AF9-9747-A180-BC4190BCA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4475C37E-5C89-4643-95D4-4257AD315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6860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2DF703D9-417F-524C-9EB6-A8AA48151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44A97471-1A43-7945-8332-CF30F3D2D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93797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78999B23-1926-7343-9895-FC29E4B1F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A78A0F93-6B19-5143-9E4F-3BE0522AE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4075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FC8CEA96-6A7F-A74E-8E3B-3979A32D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89C06E22-BEAE-0342-8922-B7C0FE4E9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38487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ADDF574E-D9F8-4345-8825-FB6096391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D6678158-EFB6-3144-B27F-6B4E2E1A3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09238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04BFB0F4-22B8-FA4D-847F-D4714857C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946E83D1-9915-8248-BD93-109F412EA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35743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B6861B65-0AAC-DC48-B427-1FE7B3FEB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Undersøgelsesbaseret undervisning i naturfag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039A569B-C5D1-6A47-BFF9-2F625FC05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80949018"/>
      </p:ext>
    </p:extLst>
  </p:cSld>
  <p:clrMapOvr>
    <a:masterClrMapping/>
  </p:clrMapOvr>
</p:sld>
</file>

<file path=ppt/theme/theme1.xml><?xml version="1.0" encoding="utf-8"?>
<a:theme xmlns:a="http://schemas.openxmlformats.org/drawingml/2006/main" name="Tekst_master">
  <a:themeElements>
    <a:clrScheme name="Brugerdefineret 10">
      <a:dk1>
        <a:srgbClr val="000000"/>
      </a:dk1>
      <a:lt1>
        <a:srgbClr val="FFFFFF"/>
      </a:lt1>
      <a:dk2>
        <a:srgbClr val="706F6F"/>
      </a:dk2>
      <a:lt2>
        <a:srgbClr val="E2E2E2"/>
      </a:lt2>
      <a:accent1>
        <a:srgbClr val="EA5045"/>
      </a:accent1>
      <a:accent2>
        <a:srgbClr val="AFAE82"/>
      </a:accent2>
      <a:accent3>
        <a:srgbClr val="80C2B2"/>
      </a:accent3>
      <a:accent4>
        <a:srgbClr val="EE6F5E"/>
      </a:accent4>
      <a:accent5>
        <a:srgbClr val="C1BF99"/>
      </a:accent5>
      <a:accent6>
        <a:srgbClr val="A0D3CA"/>
      </a:accent6>
      <a:hlink>
        <a:srgbClr val="5996D7"/>
      </a:hlink>
      <a:folHlink>
        <a:srgbClr val="6B59AB"/>
      </a:folHlink>
    </a:clrScheme>
    <a:fontScheme name="Viden 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Viden om Uddannelsediff_PPT_EUD_KM1" id="{FD4DB30C-4DB3-4E17-A704-9521C8291E90}" vid="{339760E3-F6A4-4E2D-8B3B-A9210A5B5BCC}"/>
    </a:ext>
  </a:extLst>
</a:theme>
</file>

<file path=ppt/theme/theme2.xml><?xml version="1.0" encoding="utf-8"?>
<a:theme xmlns:a="http://schemas.openxmlformats.org/drawingml/2006/main" name="Naturfag i grundskolen">
  <a:themeElements>
    <a:clrScheme name="Blå-rød Tema">
      <a:dk1>
        <a:srgbClr val="000000"/>
      </a:dk1>
      <a:lt1>
        <a:srgbClr val="FFFFFF"/>
      </a:lt1>
      <a:dk2>
        <a:srgbClr val="4170A9"/>
      </a:dk2>
      <a:lt2>
        <a:srgbClr val="90B5D5"/>
      </a:lt2>
      <a:accent1>
        <a:srgbClr val="DF554B"/>
      </a:accent1>
      <a:accent2>
        <a:srgbClr val="000000"/>
      </a:accent2>
      <a:accent3>
        <a:srgbClr val="515151"/>
      </a:accent3>
      <a:accent4>
        <a:srgbClr val="919191"/>
      </a:accent4>
      <a:accent5>
        <a:srgbClr val="CACACA"/>
      </a:accent5>
      <a:accent6>
        <a:srgbClr val="000000"/>
      </a:accent6>
      <a:hlink>
        <a:srgbClr val="515151"/>
      </a:hlink>
      <a:folHlink>
        <a:srgbClr val="919191"/>
      </a:folHlink>
    </a:clrScheme>
    <a:fontScheme name="Viden 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Viden om Uddannelsediff_PPT_EUD_KM1" id="{FD4DB30C-4DB3-4E17-A704-9521C8291E90}" vid="{15D51CFC-F086-4718-AF6B-7BE9401DA7F2}"/>
    </a:ext>
  </a:extLst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Viden om Uddannelsediff_PPT_EUD_KM1</Template>
  <TotalTime>5867</TotalTime>
  <Words>205</Words>
  <Application>Microsoft Office PowerPoint</Application>
  <PresentationFormat>Widescreen</PresentationFormat>
  <Paragraphs>52</Paragraphs>
  <Slides>26</Slides>
  <Notes>1</Notes>
  <HiddenSlides>1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26</vt:i4>
      </vt:variant>
    </vt:vector>
  </HeadingPairs>
  <TitlesOfParts>
    <vt:vector size="30" baseType="lpstr">
      <vt:lpstr>Arial</vt:lpstr>
      <vt:lpstr>Calibri</vt:lpstr>
      <vt:lpstr>Tekst_master</vt:lpstr>
      <vt:lpstr>Naturfag i grundskolen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Denne slide er til eget brug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Microsoft Office-bruger</dc:creator>
  <cp:lastModifiedBy>Olivia Preskou</cp:lastModifiedBy>
  <cp:revision>368</cp:revision>
  <cp:lastPrinted>2019-05-29T11:53:44Z</cp:lastPrinted>
  <dcterms:created xsi:type="dcterms:W3CDTF">2017-10-06T08:33:50Z</dcterms:created>
  <dcterms:modified xsi:type="dcterms:W3CDTF">2026-07-06T09:06:18Z</dcterms:modified>
</cp:coreProperties>
</file>