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  <p:sldMasterId id="2147483685" r:id="rId2"/>
  </p:sldMasterIdLst>
  <p:notesMasterIdLst>
    <p:notesMasterId r:id="rId20"/>
  </p:notesMasterIdLst>
  <p:handoutMasterIdLst>
    <p:handoutMasterId r:id="rId21"/>
  </p:handoutMasterIdLst>
  <p:sldIdLst>
    <p:sldId id="325" r:id="rId3"/>
    <p:sldId id="326" r:id="rId4"/>
    <p:sldId id="323" r:id="rId5"/>
    <p:sldId id="322" r:id="rId6"/>
    <p:sldId id="327" r:id="rId7"/>
    <p:sldId id="305" r:id="rId8"/>
    <p:sldId id="315" r:id="rId9"/>
    <p:sldId id="307" r:id="rId10"/>
    <p:sldId id="316" r:id="rId11"/>
    <p:sldId id="308" r:id="rId12"/>
    <p:sldId id="317" r:id="rId13"/>
    <p:sldId id="328" r:id="rId14"/>
    <p:sldId id="321" r:id="rId15"/>
    <p:sldId id="320" r:id="rId16"/>
    <p:sldId id="329" r:id="rId17"/>
    <p:sldId id="312" r:id="rId18"/>
    <p:sldId id="311" r:id="rId19"/>
  </p:sldIdLst>
  <p:sldSz cx="12192000" cy="6858000"/>
  <p:notesSz cx="6797675" cy="9928225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52" userDrawn="1">
          <p15:clr>
            <a:srgbClr val="A4A3A4"/>
          </p15:clr>
        </p15:guide>
        <p15:guide id="2" pos="77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gne Bohm" initials="SB" lastIdx="5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8282"/>
    <a:srgbClr val="000000"/>
    <a:srgbClr val="35E3FF"/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318" autoAdjust="0"/>
    <p:restoredTop sz="80460" autoAdjust="0"/>
  </p:normalViewPr>
  <p:slideViewPr>
    <p:cSldViewPr snapToGrid="0">
      <p:cViewPr varScale="1">
        <p:scale>
          <a:sx n="55" d="100"/>
          <a:sy n="55" d="100"/>
        </p:scale>
        <p:origin x="1392" y="28"/>
      </p:cViewPr>
      <p:guideLst>
        <p:guide orient="horz" pos="752"/>
        <p:guide pos="778"/>
      </p:guideLst>
    </p:cSldViewPr>
  </p:slideViewPr>
  <p:outlineViewPr>
    <p:cViewPr>
      <p:scale>
        <a:sx n="33" d="100"/>
        <a:sy n="33" d="100"/>
      </p:scale>
      <p:origin x="0" y="420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48" d="100"/>
          <a:sy n="148" d="100"/>
        </p:scale>
        <p:origin x="5160" y="20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ommentAuthors" Target="commentAuthors.xml"/><Relationship Id="rId27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CB7208-92AD-E142-83DB-7C076C9FD3F2}" type="datetimeFigureOut">
              <a:rPr lang="da-DK" smtClean="0"/>
              <a:t>02-04-2023</a:t>
            </a:fld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A94025-CFE5-0143-9E4A-6ECDDAA34B4D}" type="slidenum">
              <a:rPr lang="da-DK" smtClean="0"/>
              <a:t>‹nr.›</a:t>
            </a:fld>
            <a:endParaRPr lang="da-DK"/>
          </a:p>
        </p:txBody>
      </p:sp>
      <p:sp>
        <p:nvSpPr>
          <p:cNvPr id="10" name="Pladsholder til sidefod 9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6440592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96CDE4-60F1-4BBD-A57F-6F1F6E3D1200}" type="datetimeFigureOut">
              <a:rPr lang="da-DK" smtClean="0"/>
              <a:t>02-04-2023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7E0795-81AF-489A-9A37-F3A7D904ADF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95157116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u.dk/modul/pr&#230;sentationer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u.dk/modul/pr&#230;sentationer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at kunne afspille de film, som er indlagt i denne PowerPoint-præsentation, skal præsentationen vises i fuld skærm. Hvis I har problemer med at se filmene, kan de også afspilles via dette link: </a:t>
            </a:r>
            <a:r>
              <a:rPr lang="da-DK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http://www.emu.dk/modul/præsentationer</a:t>
            </a:r>
            <a:r>
              <a:rPr lang="da-DK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da-DK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a-DK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a-DK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a-DK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Vær opmærksom på, at afspilning af filmene kræver internet.*</a:t>
            </a:r>
          </a:p>
          <a:p>
            <a:endParaRPr lang="da-DK" dirty="0"/>
          </a:p>
        </p:txBody>
      </p:sp>
      <p:sp>
        <p:nvSpPr>
          <p:cNvPr id="4" name="Pladsholder til sidehoved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290279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Klik på play-ikonet, og du bliver ført videre til YouTube, hvor filmen skal ses.</a:t>
            </a:r>
            <a:endParaRPr lang="da-DK" dirty="0" smtClean="0"/>
          </a:p>
        </p:txBody>
      </p:sp>
      <p:sp>
        <p:nvSpPr>
          <p:cNvPr id="4" name="Pladsholder til sidehoved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371371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Klik på play-ikonet, og du bliver ført videre til YouTube, hvor filmen skal ses.</a:t>
            </a:r>
            <a:endParaRPr lang="da-DK" dirty="0" smtClean="0"/>
          </a:p>
        </p:txBody>
      </p:sp>
      <p:sp>
        <p:nvSpPr>
          <p:cNvPr id="4" name="Pladsholder til sidehoved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066475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 smtClean="0"/>
              <a:t>*</a:t>
            </a:r>
            <a:r>
              <a:rPr lang="da-DK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Hvis filmene i denne præsentation skal vises et sted uden internetforbindelse, </a:t>
            </a:r>
            <a:r>
              <a:rPr lang="da-DK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</a:t>
            </a:r>
            <a:r>
              <a:rPr lang="da-DK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 det nødvendigt at gemme videofilerne i en mappe på computeren eller på en USB-stik. Videofilerne kan downloades</a:t>
            </a:r>
            <a:r>
              <a:rPr lang="da-DK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fra dette link: </a:t>
            </a:r>
            <a:r>
              <a:rPr lang="da-DK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http://www.emu.dk/modul/præsentationer</a:t>
            </a:r>
            <a:r>
              <a:rPr lang="da-DK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da-DK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 er vigtigt, at videofilerne gemmes i den samme mappe, som du har gemt PowerPoint-præsentationen, da videoafspilning i nogle versioner af PowerPoint kun fungerer, hvis både præsentationen og videofilerne ligger i samme mappe.</a:t>
            </a:r>
          </a:p>
          <a:p>
            <a:r>
              <a:rPr lang="da-DK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da-DK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Højreklik</a:t>
            </a:r>
            <a:r>
              <a:rPr lang="da-DK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på de enkelte ”videoforsider” i præsentationen og vælg ”Rediger link”. I dialogboksen, der kommer frem, vælges den videofil, der ligger sammen med PowerPoint-filen. Klik på ”OK” og gem PowerPoint-præsentationen. Begge filer kan kopieres til en USB-stik, som kan bruge, hvis man skal holde oplæg på steder uden internet. Vær opmærksom på, at linket til YouTube-film gemt lokalt kun virker, når præsentationen afspilles.</a:t>
            </a:r>
          </a:p>
          <a:p>
            <a:endParaRPr lang="da-DK" dirty="0"/>
          </a:p>
        </p:txBody>
      </p:sp>
      <p:sp>
        <p:nvSpPr>
          <p:cNvPr id="4" name="Pladsholder til sidehoved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01470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14121" y="813600"/>
            <a:ext cx="10366679" cy="902134"/>
          </a:xfrm>
        </p:spPr>
        <p:txBody>
          <a:bodyPr/>
          <a:lstStyle>
            <a:lvl1pPr>
              <a:defRPr>
                <a:latin typeface="SegoeUIB" charset="0"/>
                <a:ea typeface="SegoeUIB" charset="0"/>
                <a:cs typeface="SegoeUIB" charset="0"/>
              </a:defRPr>
            </a:lvl1pPr>
          </a:lstStyle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Segoe UI" charset="0"/>
                <a:ea typeface="Segoe UI" charset="0"/>
                <a:cs typeface="Segoe UI" charset="0"/>
              </a:defRPr>
            </a:lvl1pPr>
          </a:lstStyle>
          <a:p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UI" charset="0"/>
                <a:ea typeface="SegoeUI" charset="0"/>
                <a:cs typeface="SegoeUI" charset="0"/>
              </a:defRPr>
            </a:lvl1pPr>
          </a:lstStyle>
          <a:p>
            <a:r>
              <a:rPr lang="da-DK"/>
              <a:t>Pædagogisk ledelse</a:t>
            </a:r>
            <a:endParaRPr lang="da-DK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UIB" charset="0"/>
                <a:ea typeface="SegoeUIB" charset="0"/>
                <a:cs typeface="SegoeUIB" charset="0"/>
              </a:defRPr>
            </a:lvl1pPr>
          </a:lstStyle>
          <a:p>
            <a:fld id="{61A7DA12-F1F9-43F2-A12A-1E9EF0E92BD7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6" name="Pladsholder til tekst 2"/>
          <p:cNvSpPr>
            <a:spLocks noGrp="1"/>
          </p:cNvSpPr>
          <p:nvPr>
            <p:ph idx="1"/>
          </p:nvPr>
        </p:nvSpPr>
        <p:spPr>
          <a:xfrm>
            <a:off x="1219200" y="2063227"/>
            <a:ext cx="10361600" cy="41763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buClr>
                <a:schemeClr val="tx1"/>
              </a:buClr>
              <a:defRPr>
                <a:latin typeface="SegoeUI" charset="0"/>
                <a:ea typeface="SegoeUI" charset="0"/>
                <a:cs typeface="SegoeUI" charset="0"/>
              </a:defRPr>
            </a:lvl1pPr>
            <a:lvl2pPr>
              <a:buClr>
                <a:schemeClr val="tx1"/>
              </a:buClr>
              <a:defRPr>
                <a:latin typeface="SegoeUI" charset="0"/>
                <a:ea typeface="SegoeUI" charset="0"/>
                <a:cs typeface="SegoeUI" charset="0"/>
              </a:defRPr>
            </a:lvl2pPr>
            <a:lvl3pPr>
              <a:buClr>
                <a:schemeClr val="tx1"/>
              </a:buClr>
              <a:defRPr>
                <a:latin typeface="SegoeUI" charset="0"/>
                <a:ea typeface="SegoeUI" charset="0"/>
                <a:cs typeface="SegoeUI" charset="0"/>
              </a:defRPr>
            </a:lvl3pPr>
            <a:lvl4pPr>
              <a:buClr>
                <a:schemeClr val="tx1"/>
              </a:buClr>
              <a:defRPr>
                <a:latin typeface="SegoeUI" charset="0"/>
                <a:ea typeface="SegoeUI" charset="0"/>
                <a:cs typeface="SegoeUI" charset="0"/>
              </a:defRPr>
            </a:lvl4pPr>
            <a:lvl5pPr>
              <a:buClr>
                <a:schemeClr val="tx1"/>
              </a:buClr>
              <a:defRPr>
                <a:latin typeface="SegoeUI" charset="0"/>
                <a:ea typeface="SegoeUI" charset="0"/>
                <a:cs typeface="SegoeUI" charset="0"/>
              </a:defRPr>
            </a:lvl5pPr>
          </a:lstStyle>
          <a:p>
            <a:pPr lvl="0"/>
            <a:r>
              <a:rPr lang="da-DK" dirty="0"/>
              <a:t>Rediger typografien i masterens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3637289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æt retni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284976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284976"/>
          </a:xfrm>
          <a:prstGeom prst="rect">
            <a:avLst/>
          </a:prstGeom>
        </p:spPr>
      </p:pic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284976"/>
          </a:xfrm>
          <a:prstGeom prst="rect">
            <a:avLst/>
          </a:prstGeom>
        </p:spPr>
      </p:pic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å i dialo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284976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å i dialo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284976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284976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ne Arn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284976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lisabe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284976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lsebe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284976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lvevalue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284976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pædagogisk ledelse grundsk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52" y="116723"/>
            <a:ext cx="11927415" cy="6601968"/>
          </a:xfrm>
          <a:prstGeom prst="rect">
            <a:avLst/>
          </a:prstGeom>
        </p:spPr>
      </p:pic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>
          <a:xfrm>
            <a:off x="8487866" y="7254000"/>
            <a:ext cx="2224343" cy="144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>
          <a:xfrm>
            <a:off x="1219200" y="7254319"/>
            <a:ext cx="7200000" cy="144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/>
              <a:t>Pædagogisk ledelse</a:t>
            </a:r>
            <a:endParaRPr lang="da-DK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>
          <a:xfrm>
            <a:off x="768001" y="7254000"/>
            <a:ext cx="446120" cy="1440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SegoeUIB" charset="0"/>
                <a:ea typeface="SegoeUIB" charset="0"/>
                <a:cs typeface="SegoeUIB" charset="0"/>
              </a:defRPr>
            </a:lvl1pPr>
          </a:lstStyle>
          <a:p>
            <a:fld id="{4319825F-29BB-4732-BA9F-3E6DF890735E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1"/>
            <a:ext cx="1461511" cy="20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8683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Øvrige elem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1" y="115200"/>
            <a:ext cx="11932916" cy="6284974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284976"/>
          </a:xfrm>
          <a:prstGeom prst="rect">
            <a:avLst/>
          </a:prstGeom>
        </p:spPr>
      </p:pic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>
          <a:xfrm>
            <a:off x="8487866" y="7242660"/>
            <a:ext cx="2224343" cy="144000"/>
          </a:xfrm>
        </p:spPr>
        <p:txBody>
          <a:bodyPr/>
          <a:lstStyle/>
          <a:p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>
          <a:xfrm>
            <a:off x="1219200" y="7254319"/>
            <a:ext cx="7200000" cy="144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a-DK" dirty="0"/>
              <a:t>Pædagogisk ledelse</a:t>
            </a:r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>
          <a:xfrm>
            <a:off x="768001" y="7254000"/>
            <a:ext cx="446120" cy="144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319825F-29BB-4732-BA9F-3E6DF890735E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Pladsholder til medieklip 7"/>
          <p:cNvSpPr>
            <a:spLocks noGrp="1"/>
          </p:cNvSpPr>
          <p:nvPr>
            <p:ph type="media" sz="quarter" idx="16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a-DK" dirty="0"/>
              <a:t>Træk film til pladsholder, eller klik på symbol for at tilføje</a:t>
            </a:r>
          </a:p>
        </p:txBody>
      </p:sp>
    </p:spTree>
    <p:extLst/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pædagogisk ledelse E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605016"/>
          </a:xfrm>
          <a:prstGeom prst="rect">
            <a:avLst/>
          </a:prstGeom>
        </p:spPr>
      </p:pic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>
          <a:xfrm>
            <a:off x="8487866" y="7242660"/>
            <a:ext cx="2224343" cy="144000"/>
          </a:xfrm>
        </p:spPr>
        <p:txBody>
          <a:bodyPr/>
          <a:lstStyle/>
          <a:p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>
          <a:xfrm>
            <a:off x="1219200" y="7254319"/>
            <a:ext cx="7200000" cy="144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/>
              <a:t>Pædagogisk ledelse</a:t>
            </a:r>
            <a:endParaRPr lang="da-DK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>
          <a:xfrm>
            <a:off x="768001" y="7254000"/>
            <a:ext cx="446120" cy="144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319825F-29BB-4732-BA9F-3E6DF890735E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7" name="Billed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1"/>
            <a:ext cx="1461511" cy="20880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pædagogisk ledelse gymnasi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53" y="115824"/>
            <a:ext cx="11927413" cy="6601967"/>
          </a:xfrm>
          <a:prstGeom prst="rect">
            <a:avLst/>
          </a:prstGeom>
        </p:spPr>
      </p:pic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>
          <a:xfrm>
            <a:off x="8487866" y="7254000"/>
            <a:ext cx="2224343" cy="144000"/>
          </a:xfrm>
        </p:spPr>
        <p:txBody>
          <a:bodyPr/>
          <a:lstStyle/>
          <a:p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>
          <a:xfrm>
            <a:off x="1219200" y="7254319"/>
            <a:ext cx="7200000" cy="144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/>
              <a:t>Pædagogisk ledelse</a:t>
            </a:r>
            <a:endParaRPr lang="da-DK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>
          <a:xfrm>
            <a:off x="768001" y="7254000"/>
            <a:ext cx="446120" cy="144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319825F-29BB-4732-BA9F-3E6DF890735E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7" name="Billed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1"/>
            <a:ext cx="1461511" cy="20880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kning viser grundsk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284976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kning viser EUD og gymnasi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284976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væsentlige... grundsk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284976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væsentlige... EUD og gymnasi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284976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æt retnin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284976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1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4.xml"/><Relationship Id="rId21" Type="http://schemas.openxmlformats.org/officeDocument/2006/relationships/slideLayout" Target="../slideLayouts/slideLayout22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3.xml"/><Relationship Id="rId16" Type="http://schemas.openxmlformats.org/officeDocument/2006/relationships/slideLayout" Target="../slideLayouts/slideLayout17.xml"/><Relationship Id="rId2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6.xml"/><Relationship Id="rId23" Type="http://schemas.openxmlformats.org/officeDocument/2006/relationships/image" Target="../media/image2.emf"/><Relationship Id="rId10" Type="http://schemas.openxmlformats.org/officeDocument/2006/relationships/slideLayout" Target="../slideLayouts/slideLayout11.xml"/><Relationship Id="rId19" Type="http://schemas.openxmlformats.org/officeDocument/2006/relationships/slideLayout" Target="../slideLayouts/slideLayout20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lede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30547" y="127731"/>
            <a:ext cx="11930904" cy="6280269"/>
          </a:xfrm>
          <a:prstGeom prst="rect">
            <a:avLst/>
          </a:prstGeom>
        </p:spPr>
      </p:pic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1214121" y="813994"/>
            <a:ext cx="10670116" cy="90213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1219200" y="2063227"/>
            <a:ext cx="10361600" cy="41763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9356457" y="6533084"/>
            <a:ext cx="2224343" cy="144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800" b="0" i="0">
                <a:solidFill>
                  <a:schemeClr val="tx1"/>
                </a:solidFill>
                <a:latin typeface="SegoeUI" charset="0"/>
                <a:ea typeface="SegoeUI" charset="0"/>
                <a:cs typeface="SegoeUI" charset="0"/>
              </a:defRPr>
            </a:lvl1pPr>
          </a:lstStyle>
          <a:p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1219200" y="6533084"/>
            <a:ext cx="7200000" cy="130909"/>
          </a:xfrm>
          <a:prstGeom prst="rect">
            <a:avLst/>
          </a:prstGeom>
          <a:noFill/>
        </p:spPr>
        <p:txBody>
          <a:bodyPr vert="horz" wrap="none" lIns="0" tIns="0" rIns="0" bIns="0" rtlCol="0" anchor="ctr"/>
          <a:lstStyle>
            <a:lvl1pPr algn="l">
              <a:defRPr sz="800" b="0" i="0">
                <a:solidFill>
                  <a:schemeClr val="tx1"/>
                </a:solidFill>
                <a:latin typeface="SegoeUI" charset="0"/>
                <a:ea typeface="SegoeUI" charset="0"/>
                <a:cs typeface="SegoeUI" charset="0"/>
              </a:defRPr>
            </a:lvl1pPr>
          </a:lstStyle>
          <a:p>
            <a:r>
              <a:rPr lang="da-DK" dirty="0"/>
              <a:t>Pædagogisk ledelse</a:t>
            </a: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768001" y="6533084"/>
            <a:ext cx="446120" cy="130909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800" b="1" i="0">
                <a:solidFill>
                  <a:schemeClr val="tx1"/>
                </a:solidFill>
                <a:latin typeface="SegoeUIB" charset="0"/>
                <a:ea typeface="SegoeUIB" charset="0"/>
                <a:cs typeface="SegoeUIB" charset="0"/>
              </a:defRPr>
            </a:lvl1pPr>
          </a:lstStyle>
          <a:p>
            <a:fld id="{61A7DA12-F1F9-43F2-A12A-1E9EF0E92BD7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Tekstboks 6"/>
          <p:cNvSpPr txBox="1">
            <a:spLocks noChangeAspect="1"/>
          </p:cNvSpPr>
          <p:nvPr/>
        </p:nvSpPr>
        <p:spPr>
          <a:xfrm>
            <a:off x="11107201" y="6346801"/>
            <a:ext cx="65" cy="276999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 wrap="none" lIns="0" tIns="0" rIns="0" bIns="0" rtlCol="0">
            <a:spAutoFit/>
          </a:bodyPr>
          <a:lstStyle/>
          <a:p>
            <a:endParaRPr lang="da-DK" sz="1800" dirty="0"/>
          </a:p>
        </p:txBody>
      </p:sp>
    </p:spTree>
    <p:extLst>
      <p:ext uri="{BB962C8B-B14F-4D97-AF65-F5344CB8AC3E}">
        <p14:creationId xmlns:p14="http://schemas.microsoft.com/office/powerpoint/2010/main" val="2961927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200" b="1" i="0" kern="1200" spc="0" baseline="0">
          <a:solidFill>
            <a:schemeClr val="tx1"/>
          </a:solidFill>
          <a:latin typeface="Arial" charset="0"/>
          <a:ea typeface="Arial" charset="0"/>
          <a:cs typeface="Arial" charset="0"/>
        </a:defRPr>
      </a:lvl1pPr>
    </p:titleStyle>
    <p:bodyStyle>
      <a:lvl1pPr marL="265113" indent="-26511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 typeface="Arial" panose="020B0604020202020204" pitchFamily="34" charset="0"/>
        <a:buChar char="–"/>
        <a:defRPr sz="2000" b="0" i="0" kern="1200" baseline="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538163" indent="-27305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 typeface="Arial" panose="020B0604020202020204" pitchFamily="34" charset="0"/>
        <a:buChar char="–"/>
        <a:defRPr sz="18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809625" indent="-27146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 typeface="Arial" panose="020B0604020202020204" pitchFamily="34" charset="0"/>
        <a:buChar char="–"/>
        <a:defRPr sz="18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074738" indent="-26511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 typeface="Arial" panose="020B0604020202020204" pitchFamily="34" charset="0"/>
        <a:buChar char="–"/>
        <a:defRPr sz="18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1347788" indent="-274638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 typeface="Arial" panose="020B0604020202020204" pitchFamily="34" charset="0"/>
        <a:buChar char="–"/>
        <a:defRPr sz="18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2860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8487866" y="6534000"/>
            <a:ext cx="2224343" cy="144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800">
                <a:solidFill>
                  <a:schemeClr val="tx1"/>
                </a:solidFill>
                <a:latin typeface="SegoeUI" charset="0"/>
                <a:ea typeface="SegoeUI" charset="0"/>
                <a:cs typeface="SegoeUI" charset="0"/>
              </a:defRPr>
            </a:lvl1pPr>
          </a:lstStyle>
          <a:p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1219200" y="6534000"/>
            <a:ext cx="7200000" cy="144000"/>
          </a:xfrm>
          <a:prstGeom prst="rect">
            <a:avLst/>
          </a:prstGeom>
          <a:noFill/>
        </p:spPr>
        <p:txBody>
          <a:bodyPr vert="horz" wrap="none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SegoeUI" charset="0"/>
                <a:ea typeface="SegoeUI" charset="0"/>
                <a:cs typeface="SegoeUI" charset="0"/>
              </a:defRPr>
            </a:lvl1pPr>
          </a:lstStyle>
          <a:p>
            <a:r>
              <a:rPr lang="da-DK"/>
              <a:t>Pædagogisk ledelse</a:t>
            </a:r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768001" y="6534000"/>
            <a:ext cx="446120" cy="144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800" b="1">
                <a:solidFill>
                  <a:schemeClr val="tx1"/>
                </a:solidFill>
                <a:latin typeface="SegoeUIB" charset="0"/>
                <a:ea typeface="SegoeUIB" charset="0"/>
                <a:cs typeface="SegoeUIB" charset="0"/>
              </a:defRPr>
            </a:lvl1pPr>
          </a:lstStyle>
          <a:p>
            <a:fld id="{4319825F-29BB-4732-BA9F-3E6DF890735E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Tekstboks 6"/>
          <p:cNvSpPr txBox="1">
            <a:spLocks noChangeAspect="1"/>
          </p:cNvSpPr>
          <p:nvPr/>
        </p:nvSpPr>
        <p:spPr>
          <a:xfrm>
            <a:off x="11107201" y="6346801"/>
            <a:ext cx="65" cy="276999"/>
          </a:xfrm>
          <a:prstGeom prst="rect">
            <a:avLst/>
          </a:prstGeom>
          <a:blipFill>
            <a:blip r:embed="rId23"/>
            <a:stretch>
              <a:fillRect/>
            </a:stretch>
          </a:blipFill>
        </p:spPr>
        <p:txBody>
          <a:bodyPr wrap="none" lIns="0" tIns="0" rIns="0" bIns="0" rtlCol="0">
            <a:spAutoFit/>
          </a:bodyPr>
          <a:lstStyle/>
          <a:p>
            <a:endParaRPr lang="da-DK" sz="1800" dirty="0"/>
          </a:p>
        </p:txBody>
      </p:sp>
    </p:spTree>
    <p:extLst>
      <p:ext uri="{BB962C8B-B14F-4D97-AF65-F5344CB8AC3E}">
        <p14:creationId xmlns:p14="http://schemas.microsoft.com/office/powerpoint/2010/main" val="1121067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4" r:id="rId2"/>
    <p:sldLayoutId id="2147483695" r:id="rId3"/>
    <p:sldLayoutId id="2147483690" r:id="rId4"/>
    <p:sldLayoutId id="2147483702" r:id="rId5"/>
    <p:sldLayoutId id="2147483696" r:id="rId6"/>
    <p:sldLayoutId id="2147483703" r:id="rId7"/>
    <p:sldLayoutId id="2147483688" r:id="rId8"/>
    <p:sldLayoutId id="2147483697" r:id="rId9"/>
    <p:sldLayoutId id="2147483689" r:id="rId10"/>
    <p:sldLayoutId id="2147483698" r:id="rId11"/>
    <p:sldLayoutId id="2147483687" r:id="rId12"/>
    <p:sldLayoutId id="2147483699" r:id="rId13"/>
    <p:sldLayoutId id="2147483704" r:id="rId14"/>
    <p:sldLayoutId id="2147483705" r:id="rId15"/>
    <p:sldLayoutId id="2147483706" r:id="rId16"/>
    <p:sldLayoutId id="2147483707" r:id="rId17"/>
    <p:sldLayoutId id="2147483700" r:id="rId18"/>
    <p:sldLayoutId id="2147483708" r:id="rId19"/>
    <p:sldLayoutId id="2147483691" r:id="rId20"/>
    <p:sldLayoutId id="2147483701" r:id="rId2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200" kern="120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5113" indent="-26511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38163" indent="-27305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9625" indent="-27146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4738" indent="-26511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47788" indent="-274638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qIkA64nQrjk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FnG57hW1nUo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9825F-29BB-4732-BA9F-3E6DF890735E}" type="slidenum">
              <a:rPr lang="da-DK" smtClean="0"/>
              <a:pPr/>
              <a:t>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37368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10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689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11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8651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9113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9825F-29BB-4732-BA9F-3E6DF890735E}" type="slidenum">
              <a:rPr lang="da-DK" smtClean="0"/>
              <a:pPr/>
              <a:t>13</a:t>
            </a:fld>
            <a:endParaRPr lang="da-DK" dirty="0"/>
          </a:p>
        </p:txBody>
      </p:sp>
      <p:pic>
        <p:nvPicPr>
          <p:cNvPr id="5" name="Billede 4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9"/>
            <a:ext cx="12195359" cy="6858331"/>
          </a:xfrm>
          <a:prstGeom prst="rect">
            <a:avLst/>
          </a:prstGeom>
        </p:spPr>
      </p:pic>
      <p:sp>
        <p:nvSpPr>
          <p:cNvPr id="2" name="Tekstfelt 1"/>
          <p:cNvSpPr txBox="1"/>
          <p:nvPr/>
        </p:nvSpPr>
        <p:spPr>
          <a:xfrm>
            <a:off x="97972" y="5586050"/>
            <a:ext cx="50291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dirty="0" smtClean="0">
                <a:latin typeface="Frutiger LT Com 45 Light" panose="020B0403030504020204" pitchFamily="34" charset="0"/>
              </a:rPr>
              <a:t>Elsebeth Melgaard, direktør SOSU C,</a:t>
            </a:r>
          </a:p>
          <a:p>
            <a:r>
              <a:rPr lang="da-DK" sz="2400">
                <a:latin typeface="Frutiger LT Com 45 Light" panose="020B0403030504020204" pitchFamily="34" charset="0"/>
              </a:rPr>
              <a:t>f</a:t>
            </a:r>
            <a:r>
              <a:rPr lang="da-DK" sz="2400" smtClean="0">
                <a:latin typeface="Frutiger LT Com 45 Light" panose="020B0403030504020204" pitchFamily="34" charset="0"/>
              </a:rPr>
              <a:t>ortæller om </a:t>
            </a:r>
            <a:r>
              <a:rPr lang="da-DK" sz="2400" dirty="0" smtClean="0">
                <a:latin typeface="Frutiger LT Com 45 Light" panose="020B0403030504020204" pitchFamily="34" charset="0"/>
              </a:rPr>
              <a:t>at sætte retning i den pædagogiske ledelse</a:t>
            </a:r>
          </a:p>
          <a:p>
            <a:endParaRPr lang="da-DK" sz="2400" dirty="0">
              <a:latin typeface="Frutiger LT Com 45 Light" panose="020B0403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326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14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9194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5179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latin typeface="Arial" charset="0"/>
                <a:ea typeface="Arial" charset="0"/>
                <a:cs typeface="Arial" charset="0"/>
              </a:rPr>
              <a:t>Denne slide er til eget brug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pPr/>
              <a:t>16</a:t>
            </a:fld>
            <a:endParaRPr lang="da-DK" dirty="0"/>
          </a:p>
        </p:txBody>
      </p:sp>
      <p:sp>
        <p:nvSpPr>
          <p:cNvPr id="5" name="Pladsholder til indhol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dirty="0">
                <a:latin typeface="Arial" charset="0"/>
                <a:ea typeface="Arial" charset="0"/>
                <a:cs typeface="Arial" charset="0"/>
              </a:rPr>
              <a:t>I kan indsætte den tekst eller de billeder, </a:t>
            </a:r>
            <a:br>
              <a:rPr lang="da-DK" dirty="0">
                <a:latin typeface="Arial" charset="0"/>
                <a:ea typeface="Arial" charset="0"/>
                <a:cs typeface="Arial" charset="0"/>
              </a:rPr>
            </a:br>
            <a:r>
              <a:rPr lang="da-DK" dirty="0">
                <a:latin typeface="Arial" charset="0"/>
                <a:ea typeface="Arial" charset="0"/>
                <a:cs typeface="Arial" charset="0"/>
              </a:rPr>
              <a:t>I har brug for i jeres drøftelser af pædagogisk </a:t>
            </a:r>
            <a:r>
              <a:rPr lang="da-DK" dirty="0" smtClean="0">
                <a:latin typeface="Arial" charset="0"/>
                <a:ea typeface="Arial" charset="0"/>
                <a:cs typeface="Arial" charset="0"/>
              </a:rPr>
              <a:t>ledelse.</a:t>
            </a:r>
            <a:endParaRPr lang="da-DK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3618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17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7987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7795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634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9825F-29BB-4732-BA9F-3E6DF890735E}" type="slidenum">
              <a:rPr lang="da-DK" smtClean="0"/>
              <a:pPr/>
              <a:t>4</a:t>
            </a:fld>
            <a:endParaRPr lang="da-DK" dirty="0"/>
          </a:p>
        </p:txBody>
      </p:sp>
      <p:pic>
        <p:nvPicPr>
          <p:cNvPr id="7" name="Billede 6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59" y="0"/>
            <a:ext cx="12195359" cy="6858331"/>
          </a:xfrm>
          <a:prstGeom prst="rect">
            <a:avLst/>
          </a:prstGeom>
        </p:spPr>
      </p:pic>
      <p:sp>
        <p:nvSpPr>
          <p:cNvPr id="5" name="Tekstfelt 4"/>
          <p:cNvSpPr txBox="1"/>
          <p:nvPr/>
        </p:nvSpPr>
        <p:spPr>
          <a:xfrm>
            <a:off x="141514" y="5597666"/>
            <a:ext cx="43107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dirty="0">
                <a:solidFill>
                  <a:schemeClr val="bg1"/>
                </a:solidFill>
                <a:latin typeface="Frutiger LT Com 45 Light" panose="020B0403030504020204" pitchFamily="34" charset="0"/>
              </a:rPr>
              <a:t>Helle Bjerg, pædagogisk leder, fortæller </a:t>
            </a:r>
            <a:r>
              <a:rPr lang="da-DK" sz="2400" dirty="0" smtClean="0">
                <a:solidFill>
                  <a:schemeClr val="bg1"/>
                </a:solidFill>
                <a:latin typeface="Frutiger LT Com 45 Light" panose="020B0403030504020204" pitchFamily="34" charset="0"/>
              </a:rPr>
              <a:t>om, </a:t>
            </a:r>
            <a:r>
              <a:rPr lang="da-DK" sz="2400" dirty="0">
                <a:solidFill>
                  <a:schemeClr val="bg1"/>
                </a:solidFill>
                <a:latin typeface="Frutiger LT Com 45 Light" panose="020B0403030504020204" pitchFamily="34" charset="0"/>
              </a:rPr>
              <a:t>hvad pædagogisk ledelser handler om</a:t>
            </a:r>
          </a:p>
        </p:txBody>
      </p:sp>
    </p:spTree>
    <p:extLst>
      <p:ext uri="{BB962C8B-B14F-4D97-AF65-F5344CB8AC3E}">
        <p14:creationId xmlns:p14="http://schemas.microsoft.com/office/powerpoint/2010/main" val="1385545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18453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6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8330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7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6436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8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183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9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89707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kst_master">
  <a:themeElements>
    <a:clrScheme name="Brugerdefineret 10">
      <a:dk1>
        <a:srgbClr val="000000"/>
      </a:dk1>
      <a:lt1>
        <a:srgbClr val="FFFFFF"/>
      </a:lt1>
      <a:dk2>
        <a:srgbClr val="706F6F"/>
      </a:dk2>
      <a:lt2>
        <a:srgbClr val="E2E2E2"/>
      </a:lt2>
      <a:accent1>
        <a:srgbClr val="EA5045"/>
      </a:accent1>
      <a:accent2>
        <a:srgbClr val="AFAE82"/>
      </a:accent2>
      <a:accent3>
        <a:srgbClr val="80C2B2"/>
      </a:accent3>
      <a:accent4>
        <a:srgbClr val="EE6F5E"/>
      </a:accent4>
      <a:accent5>
        <a:srgbClr val="C1BF99"/>
      </a:accent5>
      <a:accent6>
        <a:srgbClr val="A0D3CA"/>
      </a:accent6>
      <a:hlink>
        <a:srgbClr val="5996D7"/>
      </a:hlink>
      <a:folHlink>
        <a:srgbClr val="6B59AB"/>
      </a:folHlink>
    </a:clrScheme>
    <a:fontScheme name="EVA">
      <a:majorFont>
        <a:latin typeface="Georgia"/>
        <a:ea typeface=""/>
        <a:cs typeface=""/>
      </a:majorFont>
      <a:minorFont>
        <a:latin typeface="Calibri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5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owerpoint skabelon" id="{426849DE-CB89-4DFF-AC02-65886851B899}" vid="{FF1D3297-43C2-4DDD-BB14-F4153D973DB0}"/>
    </a:ext>
  </a:extLst>
</a:theme>
</file>

<file path=ppt/theme/theme2.xml><?xml version="1.0" encoding="utf-8"?>
<a:theme xmlns:a="http://schemas.openxmlformats.org/drawingml/2006/main" name="1_UU_PowerPoint">
  <a:themeElements>
    <a:clrScheme name="Brugerdefineret 10">
      <a:dk1>
        <a:srgbClr val="000000"/>
      </a:dk1>
      <a:lt1>
        <a:srgbClr val="FFFFFF"/>
      </a:lt1>
      <a:dk2>
        <a:srgbClr val="706F6F"/>
      </a:dk2>
      <a:lt2>
        <a:srgbClr val="E2E2E2"/>
      </a:lt2>
      <a:accent1>
        <a:srgbClr val="EA5045"/>
      </a:accent1>
      <a:accent2>
        <a:srgbClr val="AFAE82"/>
      </a:accent2>
      <a:accent3>
        <a:srgbClr val="80C2B2"/>
      </a:accent3>
      <a:accent4>
        <a:srgbClr val="EE6F5E"/>
      </a:accent4>
      <a:accent5>
        <a:srgbClr val="C1BF99"/>
      </a:accent5>
      <a:accent6>
        <a:srgbClr val="A0D3CA"/>
      </a:accent6>
      <a:hlink>
        <a:srgbClr val="5996D7"/>
      </a:hlink>
      <a:folHlink>
        <a:srgbClr val="6B59AB"/>
      </a:folHlink>
    </a:clrScheme>
    <a:fontScheme name="EVA">
      <a:majorFont>
        <a:latin typeface="Georgia"/>
        <a:ea typeface=""/>
        <a:cs typeface=""/>
      </a:majorFont>
      <a:minorFont>
        <a:latin typeface="Calibri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5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owerpoint skabelon" id="{426849DE-CB89-4DFF-AC02-65886851B899}" vid="{FF1D3297-43C2-4DDD-BB14-F4153D973DB0}"/>
    </a:ext>
  </a:extLst>
</a:theme>
</file>

<file path=ppt/theme/theme3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Kontor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DAB skabelon</Template>
  <TotalTime>2543</TotalTime>
  <Words>354</Words>
  <Application>Microsoft Office PowerPoint</Application>
  <PresentationFormat>Widescreen</PresentationFormat>
  <Paragraphs>48</Paragraphs>
  <Slides>17</Slides>
  <Notes>4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6</vt:i4>
      </vt:variant>
      <vt:variant>
        <vt:lpstr>Tema</vt:lpstr>
      </vt:variant>
      <vt:variant>
        <vt:i4>2</vt:i4>
      </vt:variant>
      <vt:variant>
        <vt:lpstr>Slidetitler</vt:lpstr>
      </vt:variant>
      <vt:variant>
        <vt:i4>17</vt:i4>
      </vt:variant>
    </vt:vector>
  </HeadingPairs>
  <TitlesOfParts>
    <vt:vector size="25" baseType="lpstr">
      <vt:lpstr>Arial</vt:lpstr>
      <vt:lpstr>Calibri</vt:lpstr>
      <vt:lpstr>Frutiger LT Com 45 Light</vt:lpstr>
      <vt:lpstr>Segoe UI</vt:lpstr>
      <vt:lpstr>SegoeUI</vt:lpstr>
      <vt:lpstr>SegoeUIB</vt:lpstr>
      <vt:lpstr>Tekst_master</vt:lpstr>
      <vt:lpstr>1_UU_PowerPoint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Denne slide er til eget brug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Kathrine Raunkjær</dc:creator>
  <cp:lastModifiedBy>Maria Margrethe Hestbech</cp:lastModifiedBy>
  <cp:revision>228</cp:revision>
  <cp:lastPrinted>2017-06-16T13:06:34Z</cp:lastPrinted>
  <dcterms:created xsi:type="dcterms:W3CDTF">2017-04-25T13:34:17Z</dcterms:created>
  <dcterms:modified xsi:type="dcterms:W3CDTF">2023-04-02T16:31:26Z</dcterms:modified>
</cp:coreProperties>
</file>