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91" r:id="rId4"/>
  </p:sldMasterIdLst>
  <p:notesMasterIdLst>
    <p:notesMasterId r:id="rId30"/>
  </p:notesMasterIdLst>
  <p:handoutMasterIdLst>
    <p:handoutMasterId r:id="rId31"/>
  </p:handoutMasterIdLst>
  <p:sldIdLst>
    <p:sldId id="417" r:id="rId5"/>
    <p:sldId id="374" r:id="rId6"/>
    <p:sldId id="419" r:id="rId7"/>
    <p:sldId id="420" r:id="rId8"/>
    <p:sldId id="421" r:id="rId9"/>
    <p:sldId id="422" r:id="rId10"/>
    <p:sldId id="413" r:id="rId11"/>
    <p:sldId id="423" r:id="rId12"/>
    <p:sldId id="424" r:id="rId13"/>
    <p:sldId id="425" r:id="rId14"/>
    <p:sldId id="426" r:id="rId15"/>
    <p:sldId id="427" r:id="rId16"/>
    <p:sldId id="428" r:id="rId17"/>
    <p:sldId id="429" r:id="rId18"/>
    <p:sldId id="430" r:id="rId19"/>
    <p:sldId id="431" r:id="rId20"/>
    <p:sldId id="418" r:id="rId21"/>
    <p:sldId id="432" r:id="rId22"/>
    <p:sldId id="433" r:id="rId23"/>
    <p:sldId id="434" r:id="rId24"/>
    <p:sldId id="435" r:id="rId25"/>
    <p:sldId id="437" r:id="rId26"/>
    <p:sldId id="436" r:id="rId27"/>
    <p:sldId id="440" r:id="rId28"/>
    <p:sldId id="406" r:id="rId29"/>
  </p:sldIdLst>
  <p:sldSz cx="12192000" cy="6858000"/>
  <p:notesSz cx="6805613" cy="99441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ORSIDER" id="{85786D50-B215-434C-8CDD-CA7C8F07CD30}">
          <p14:sldIdLst>
            <p14:sldId id="417"/>
            <p14:sldId id="374"/>
            <p14:sldId id="419"/>
            <p14:sldId id="420"/>
            <p14:sldId id="421"/>
            <p14:sldId id="422"/>
            <p14:sldId id="413"/>
            <p14:sldId id="423"/>
            <p14:sldId id="424"/>
            <p14:sldId id="425"/>
            <p14:sldId id="426"/>
            <p14:sldId id="427"/>
            <p14:sldId id="428"/>
            <p14:sldId id="429"/>
            <p14:sldId id="430"/>
            <p14:sldId id="431"/>
            <p14:sldId id="418"/>
            <p14:sldId id="432"/>
            <p14:sldId id="433"/>
            <p14:sldId id="434"/>
            <p14:sldId id="435"/>
            <p14:sldId id="437"/>
            <p14:sldId id="436"/>
            <p14:sldId id="440"/>
            <p14:sldId id="406"/>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3132" userDrawn="1">
          <p15:clr>
            <a:srgbClr val="A4A3A4"/>
          </p15:clr>
        </p15:guide>
        <p15:guide id="2" pos="214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652514A-58F9-FF44-0A1C-2B7D962B0A22}" name="Mette Marie Egebjerg Larsen" initials="ML" userId="S::mel@eva.dk::7fafa162-fae3-4a59-addd-2d29e0dc8450" providerId="AD"/>
  <p188:author id="{7C6EB574-2F7C-A68E-60D7-3391AD3C6794}" name="Marie Louise Poulsen" initials="MP" userId="S::mlp@eva.dk::ba4ae1f1-edcd-46cb-9cb2-83e800260cd3" providerId="AD"/>
  <p188:author id="{D1F5E09A-B638-0223-0CB7-0BB2F3487D58}" name="pernille" initials="p" userId="S::pernille@essensen.com::56ab23de-38ec-4133-9cb2-acc4a32eeadc" providerId="AD"/>
  <p188:author id="{1CB830A5-41B2-1C8E-EB8C-B4EBF1184F7A}" name="Ditte Nissen Storgaard" initials="DS" userId="S::dns@eva.dk::cfcaa674-745d-4fce-9877-52fb34a3363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ie Louise Poulsen" initials="MLP" lastIdx="16" clrIdx="0">
    <p:extLst>
      <p:ext uri="{19B8F6BF-5375-455C-9EA6-DF929625EA0E}">
        <p15:presenceInfo xmlns:p15="http://schemas.microsoft.com/office/powerpoint/2012/main" userId="Marie Louise Poulsen" providerId="None"/>
      </p:ext>
    </p:extLst>
  </p:cmAuthor>
  <p:cmAuthor id="2" name="Marie Lund Hansen" initials="MLH" lastIdx="71" clrIdx="1">
    <p:extLst>
      <p:ext uri="{19B8F6BF-5375-455C-9EA6-DF929625EA0E}">
        <p15:presenceInfo xmlns:p15="http://schemas.microsoft.com/office/powerpoint/2012/main" userId="S-1-5-21-2100284113-1573851820-878952375-320520" providerId="AD"/>
      </p:ext>
    </p:extLst>
  </p:cmAuthor>
  <p:cmAuthor id="3" name="Dina Celia Madsen" initials="DCM" lastIdx="3" clrIdx="2">
    <p:extLst>
      <p:ext uri="{19B8F6BF-5375-455C-9EA6-DF929625EA0E}">
        <p15:presenceInfo xmlns:p15="http://schemas.microsoft.com/office/powerpoint/2012/main" userId="S-1-5-21-2100284113-1573851820-878952375-118196" providerId="AD"/>
      </p:ext>
    </p:extLst>
  </p:cmAuthor>
  <p:cmAuthor id="4" name="Liv Holmgaard Nørrelykke" initials="LHN" lastIdx="95" clrIdx="3">
    <p:extLst>
      <p:ext uri="{19B8F6BF-5375-455C-9EA6-DF929625EA0E}">
        <p15:presenceInfo xmlns:p15="http://schemas.microsoft.com/office/powerpoint/2012/main" userId="S-1-5-21-2100284113-1573851820-878952375-285724" providerId="AD"/>
      </p:ext>
    </p:extLst>
  </p:cmAuthor>
  <p:cmAuthor id="5" name="Line Gade" initials="LG" lastIdx="4" clrIdx="4">
    <p:extLst>
      <p:ext uri="{19B8F6BF-5375-455C-9EA6-DF929625EA0E}">
        <p15:presenceInfo xmlns:p15="http://schemas.microsoft.com/office/powerpoint/2012/main" userId="S-1-5-21-2100284113-1573851820-878952375-318908" providerId="AD"/>
      </p:ext>
    </p:extLst>
  </p:cmAuthor>
  <p:cmAuthor id="6" name="Anne Breinhold Olsen" initials="ABO" lastIdx="2" clrIdx="5">
    <p:extLst>
      <p:ext uri="{19B8F6BF-5375-455C-9EA6-DF929625EA0E}">
        <p15:presenceInfo xmlns:p15="http://schemas.microsoft.com/office/powerpoint/2012/main" userId="S-1-5-21-2100284113-1573851820-878952375-3945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F0EA"/>
    <a:srgbClr val="EDEAF3"/>
    <a:srgbClr val="DFDBED"/>
    <a:srgbClr val="E9EDE7"/>
    <a:srgbClr val="326226"/>
    <a:srgbClr val="E6F1E1"/>
    <a:srgbClr val="FDE1D8"/>
    <a:srgbClr val="006838"/>
    <a:srgbClr val="FFF7B5"/>
    <a:srgbClr val="958D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37"/>
    <p:restoredTop sz="94583"/>
  </p:normalViewPr>
  <p:slideViewPr>
    <p:cSldViewPr snapToGrid="0">
      <p:cViewPr>
        <p:scale>
          <a:sx n="130" d="100"/>
          <a:sy n="130" d="100"/>
        </p:scale>
        <p:origin x="1320" y="1192"/>
      </p:cViewPr>
      <p:guideLst/>
    </p:cSldViewPr>
  </p:slideViewPr>
  <p:notesTextViewPr>
    <p:cViewPr>
      <p:scale>
        <a:sx n="1" d="1"/>
        <a:sy n="1" d="1"/>
      </p:scale>
      <p:origin x="0" y="0"/>
    </p:cViewPr>
  </p:notesTextViewPr>
  <p:notesViewPr>
    <p:cSldViewPr snapToGrid="0">
      <p:cViewPr>
        <p:scale>
          <a:sx n="1" d="2"/>
          <a:sy n="1" d="2"/>
        </p:scale>
        <p:origin x="0" y="0"/>
      </p:cViewPr>
      <p:guideLst>
        <p:guide orient="horz" pos="3132"/>
        <p:guide pos="214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da-DK"/>
          </a:p>
        </p:txBody>
      </p:sp>
      <p:sp>
        <p:nvSpPr>
          <p:cNvPr id="3" name="Pladsholder til dato 2"/>
          <p:cNvSpPr>
            <a:spLocks noGrp="1"/>
          </p:cNvSpPr>
          <p:nvPr>
            <p:ph type="dt" sz="quarter" idx="1"/>
          </p:nvPr>
        </p:nvSpPr>
        <p:spPr>
          <a:xfrm>
            <a:off x="3854940" y="1"/>
            <a:ext cx="2949099" cy="497205"/>
          </a:xfrm>
          <a:prstGeom prst="rect">
            <a:avLst/>
          </a:prstGeom>
        </p:spPr>
        <p:txBody>
          <a:bodyPr vert="horz" lIns="95706" tIns="47854" rIns="95706" bIns="47854" rtlCol="0"/>
          <a:lstStyle>
            <a:lvl1pPr algn="r">
              <a:defRPr sz="1300"/>
            </a:lvl1pPr>
          </a:lstStyle>
          <a:p>
            <a:fld id="{73CB7208-92AD-E142-83DB-7C076C9FD3F2}" type="datetimeFigureOut">
              <a:rPr lang="da-DK" smtClean="0"/>
              <a:t>27.11.2025</a:t>
            </a:fld>
            <a:endParaRPr lang="da-DK"/>
          </a:p>
        </p:txBody>
      </p:sp>
      <p:sp>
        <p:nvSpPr>
          <p:cNvPr id="4" name="Pladsholder til sidefod 3"/>
          <p:cNvSpPr>
            <a:spLocks noGrp="1"/>
          </p:cNvSpPr>
          <p:nvPr>
            <p:ph type="ftr" sz="quarter" idx="2"/>
          </p:nvPr>
        </p:nvSpPr>
        <p:spPr>
          <a:xfrm>
            <a:off x="0" y="9445170"/>
            <a:ext cx="2949099" cy="497205"/>
          </a:xfrm>
          <a:prstGeom prst="rect">
            <a:avLst/>
          </a:prstGeom>
        </p:spPr>
        <p:txBody>
          <a:bodyPr vert="horz" lIns="95706" tIns="47854" rIns="95706" bIns="47854" rtlCol="0" anchor="b"/>
          <a:lstStyle>
            <a:lvl1pPr algn="l">
              <a:defRPr sz="1300"/>
            </a:lvl1pPr>
          </a:lstStyle>
          <a:p>
            <a:endParaRPr lang="da-DK"/>
          </a:p>
        </p:txBody>
      </p:sp>
      <p:sp>
        <p:nvSpPr>
          <p:cNvPr id="5" name="Pladsholder til diasnummer 4"/>
          <p:cNvSpPr>
            <a:spLocks noGrp="1"/>
          </p:cNvSpPr>
          <p:nvPr>
            <p:ph type="sldNum" sz="quarter" idx="3"/>
          </p:nvPr>
        </p:nvSpPr>
        <p:spPr>
          <a:xfrm>
            <a:off x="3854940" y="9445170"/>
            <a:ext cx="2949099" cy="497205"/>
          </a:xfrm>
          <a:prstGeom prst="rect">
            <a:avLst/>
          </a:prstGeom>
        </p:spPr>
        <p:txBody>
          <a:bodyPr vert="horz" lIns="95706" tIns="47854" rIns="95706" bIns="47854" rtlCol="0" anchor="b"/>
          <a:lstStyle>
            <a:lvl1pPr algn="r">
              <a:defRPr sz="1300"/>
            </a:lvl1pPr>
          </a:lstStyle>
          <a:p>
            <a:fld id="{A0A94025-CFE5-0143-9E4A-6ECDDAA34B4D}" type="slidenum">
              <a:rPr lang="da-DK" smtClean="0"/>
              <a:t>‹#›</a:t>
            </a:fld>
            <a:endParaRPr lang="da-DK"/>
          </a:p>
        </p:txBody>
      </p:sp>
    </p:spTree>
    <p:extLst>
      <p:ext uri="{BB962C8B-B14F-4D97-AF65-F5344CB8AC3E}">
        <p14:creationId xmlns:p14="http://schemas.microsoft.com/office/powerpoint/2010/main" val="106440592"/>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3132" userDrawn="1">
          <p15:clr>
            <a:srgbClr val="F26B43"/>
          </p15:clr>
        </p15:guide>
        <p15:guide id="2" pos="2143"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da-DK"/>
          </a:p>
        </p:txBody>
      </p:sp>
      <p:sp>
        <p:nvSpPr>
          <p:cNvPr id="3" name="Pladsholder til dato 2"/>
          <p:cNvSpPr>
            <a:spLocks noGrp="1"/>
          </p:cNvSpPr>
          <p:nvPr>
            <p:ph type="dt" idx="1"/>
          </p:nvPr>
        </p:nvSpPr>
        <p:spPr>
          <a:xfrm>
            <a:off x="3854940" y="1"/>
            <a:ext cx="2949099" cy="497205"/>
          </a:xfrm>
          <a:prstGeom prst="rect">
            <a:avLst/>
          </a:prstGeom>
        </p:spPr>
        <p:txBody>
          <a:bodyPr vert="horz" lIns="95706" tIns="47854" rIns="95706" bIns="47854" rtlCol="0"/>
          <a:lstStyle>
            <a:lvl1pPr algn="r">
              <a:defRPr sz="1300"/>
            </a:lvl1pPr>
          </a:lstStyle>
          <a:p>
            <a:fld id="{DC96CDE4-60F1-4BBD-A57F-6F1F6E3D1200}" type="datetimeFigureOut">
              <a:rPr lang="da-DK" smtClean="0"/>
              <a:t>27.11.2025</a:t>
            </a:fld>
            <a:endParaRPr lang="da-DK"/>
          </a:p>
        </p:txBody>
      </p:sp>
      <p:sp>
        <p:nvSpPr>
          <p:cNvPr id="4" name="Pladsholder til diasbillede 3"/>
          <p:cNvSpPr>
            <a:spLocks noGrp="1" noRot="1" noChangeAspect="1"/>
          </p:cNvSpPr>
          <p:nvPr>
            <p:ph type="sldImg" idx="2"/>
          </p:nvPr>
        </p:nvSpPr>
        <p:spPr>
          <a:xfrm>
            <a:off x="88900" y="746125"/>
            <a:ext cx="6627813" cy="3729038"/>
          </a:xfrm>
          <a:prstGeom prst="rect">
            <a:avLst/>
          </a:prstGeom>
          <a:noFill/>
          <a:ln w="12700">
            <a:solidFill>
              <a:prstClr val="black"/>
            </a:solidFill>
          </a:ln>
        </p:spPr>
        <p:txBody>
          <a:bodyPr vert="horz" lIns="95706" tIns="47854" rIns="95706" bIns="47854" rtlCol="0" anchor="ctr"/>
          <a:lstStyle/>
          <a:p>
            <a:endParaRPr lang="da-DK"/>
          </a:p>
        </p:txBody>
      </p:sp>
      <p:sp>
        <p:nvSpPr>
          <p:cNvPr id="5" name="Pladsholder til noter 4"/>
          <p:cNvSpPr>
            <a:spLocks noGrp="1"/>
          </p:cNvSpPr>
          <p:nvPr>
            <p:ph type="body" sz="quarter" idx="3"/>
          </p:nvPr>
        </p:nvSpPr>
        <p:spPr>
          <a:xfrm>
            <a:off x="680562" y="4723447"/>
            <a:ext cx="5444490" cy="4474845"/>
          </a:xfrm>
          <a:prstGeom prst="rect">
            <a:avLst/>
          </a:prstGeom>
        </p:spPr>
        <p:txBody>
          <a:bodyPr vert="horz" lIns="95706" tIns="47854" rIns="95706" bIns="47854"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445170"/>
            <a:ext cx="2949099" cy="497205"/>
          </a:xfrm>
          <a:prstGeom prst="rect">
            <a:avLst/>
          </a:prstGeom>
        </p:spPr>
        <p:txBody>
          <a:bodyPr vert="horz" lIns="95706" tIns="47854" rIns="95706" bIns="47854" rtlCol="0" anchor="b"/>
          <a:lstStyle>
            <a:lvl1pPr algn="l">
              <a:defRPr sz="1300"/>
            </a:lvl1pPr>
          </a:lstStyle>
          <a:p>
            <a:endParaRPr lang="da-DK"/>
          </a:p>
        </p:txBody>
      </p:sp>
      <p:sp>
        <p:nvSpPr>
          <p:cNvPr id="7" name="Pladsholder til diasnummer 6"/>
          <p:cNvSpPr>
            <a:spLocks noGrp="1"/>
          </p:cNvSpPr>
          <p:nvPr>
            <p:ph type="sldNum" sz="quarter" idx="5"/>
          </p:nvPr>
        </p:nvSpPr>
        <p:spPr>
          <a:xfrm>
            <a:off x="3854940" y="9445170"/>
            <a:ext cx="2949099" cy="497205"/>
          </a:xfrm>
          <a:prstGeom prst="rect">
            <a:avLst/>
          </a:prstGeom>
        </p:spPr>
        <p:txBody>
          <a:bodyPr vert="horz" lIns="95706" tIns="47854" rIns="95706" bIns="47854" rtlCol="0" anchor="b"/>
          <a:lstStyle>
            <a:lvl1pPr algn="r">
              <a:defRPr sz="1300"/>
            </a:lvl1pPr>
          </a:lstStyle>
          <a:p>
            <a:fld id="{6A7E0795-81AF-489A-9A37-F3A7D904ADFB}" type="slidenum">
              <a:rPr lang="da-DK" smtClean="0"/>
              <a:t>‹#›</a:t>
            </a:fld>
            <a:endParaRPr lang="da-DK"/>
          </a:p>
        </p:txBody>
      </p:sp>
    </p:spTree>
    <p:extLst>
      <p:ext uri="{BB962C8B-B14F-4D97-AF65-F5344CB8AC3E}">
        <p14:creationId xmlns:p14="http://schemas.microsoft.com/office/powerpoint/2010/main" val="409515711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fld id="{6A7E0795-81AF-489A-9A37-F3A7D904ADFB}" type="slidenum">
              <a:rPr lang="da-DK" smtClean="0"/>
              <a:t>2</a:t>
            </a:fld>
            <a:endParaRPr lang="da-DK"/>
          </a:p>
        </p:txBody>
      </p:sp>
    </p:spTree>
    <p:extLst>
      <p:ext uri="{BB962C8B-B14F-4D97-AF65-F5344CB8AC3E}">
        <p14:creationId xmlns:p14="http://schemas.microsoft.com/office/powerpoint/2010/main" val="15427829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6A7E0795-81AF-489A-9A37-F3A7D904ADFB}" type="slidenum">
              <a:rPr lang="da-DK" smtClean="0"/>
              <a:t>4</a:t>
            </a:fld>
            <a:endParaRPr lang="da-DK"/>
          </a:p>
        </p:txBody>
      </p:sp>
    </p:spTree>
    <p:extLst>
      <p:ext uri="{BB962C8B-B14F-4D97-AF65-F5344CB8AC3E}">
        <p14:creationId xmlns:p14="http://schemas.microsoft.com/office/powerpoint/2010/main" val="1310016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6A7E0795-81AF-489A-9A37-F3A7D904ADFB}" type="slidenum">
              <a:rPr lang="da-DK" smtClean="0"/>
              <a:t>5</a:t>
            </a:fld>
            <a:endParaRPr lang="da-DK"/>
          </a:p>
        </p:txBody>
      </p:sp>
    </p:spTree>
    <p:extLst>
      <p:ext uri="{BB962C8B-B14F-4D97-AF65-F5344CB8AC3E}">
        <p14:creationId xmlns:p14="http://schemas.microsoft.com/office/powerpoint/2010/main" val="414698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6A7E0795-81AF-489A-9A37-F3A7D904ADFB}" type="slidenum">
              <a:rPr lang="da-DK" smtClean="0"/>
              <a:t>7</a:t>
            </a:fld>
            <a:endParaRPr lang="da-DK"/>
          </a:p>
        </p:txBody>
      </p:sp>
    </p:spTree>
    <p:extLst>
      <p:ext uri="{BB962C8B-B14F-4D97-AF65-F5344CB8AC3E}">
        <p14:creationId xmlns:p14="http://schemas.microsoft.com/office/powerpoint/2010/main" val="1634841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6A7E0795-81AF-489A-9A37-F3A7D904ADFB}" type="slidenum">
              <a:rPr lang="da-DK" smtClean="0"/>
              <a:t>9</a:t>
            </a:fld>
            <a:endParaRPr lang="da-DK"/>
          </a:p>
        </p:txBody>
      </p:sp>
    </p:spTree>
    <p:extLst>
      <p:ext uri="{BB962C8B-B14F-4D97-AF65-F5344CB8AC3E}">
        <p14:creationId xmlns:p14="http://schemas.microsoft.com/office/powerpoint/2010/main" val="907128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6A7E0795-81AF-489A-9A37-F3A7D904ADFB}" type="slidenum">
              <a:rPr lang="da-DK" smtClean="0"/>
              <a:t>16</a:t>
            </a:fld>
            <a:endParaRPr lang="da-DK"/>
          </a:p>
        </p:txBody>
      </p:sp>
    </p:spTree>
    <p:extLst>
      <p:ext uri="{BB962C8B-B14F-4D97-AF65-F5344CB8AC3E}">
        <p14:creationId xmlns:p14="http://schemas.microsoft.com/office/powerpoint/2010/main" val="20214922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6A7E0795-81AF-489A-9A37-F3A7D904ADFB}" type="slidenum">
              <a:rPr lang="da-DK" smtClean="0"/>
              <a:t>18</a:t>
            </a:fld>
            <a:endParaRPr lang="da-DK"/>
          </a:p>
        </p:txBody>
      </p:sp>
    </p:spTree>
    <p:extLst>
      <p:ext uri="{BB962C8B-B14F-4D97-AF65-F5344CB8AC3E}">
        <p14:creationId xmlns:p14="http://schemas.microsoft.com/office/powerpoint/2010/main" val="32600269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1, foto / lys baggrund">
    <p:bg>
      <p:bgPr>
        <a:solidFill>
          <a:schemeClr val="bg1"/>
        </a:solidFill>
        <a:effectLst/>
      </p:bgPr>
    </p:bg>
    <p:spTree>
      <p:nvGrpSpPr>
        <p:cNvPr id="1" name=""/>
        <p:cNvGrpSpPr/>
        <p:nvPr/>
      </p:nvGrpSpPr>
      <p:grpSpPr>
        <a:xfrm>
          <a:off x="0" y="0"/>
          <a:ext cx="0" cy="0"/>
          <a:chOff x="0" y="0"/>
          <a:chExt cx="0" cy="0"/>
        </a:xfrm>
      </p:grpSpPr>
      <p:sp>
        <p:nvSpPr>
          <p:cNvPr id="3" name="Tekstboks 2"/>
          <p:cNvSpPr txBox="1"/>
          <p:nvPr/>
        </p:nvSpPr>
        <p:spPr>
          <a:xfrm>
            <a:off x="12684051" y="0"/>
            <a:ext cx="2640000" cy="3693319"/>
          </a:xfrm>
          <a:prstGeom prst="rect">
            <a:avLst/>
          </a:prstGeom>
          <a:noFill/>
        </p:spPr>
        <p:txBody>
          <a:bodyPr wrap="square" lIns="0" tIns="0" rIns="0" bIns="0" rtlCol="0">
            <a:spAutoFit/>
          </a:bodyPr>
          <a:lstStyle/>
          <a:p>
            <a:r>
              <a:rPr lang="da-DK" sz="1000" b="1">
                <a:solidFill>
                  <a:schemeClr val="bg2">
                    <a:lumMod val="50000"/>
                  </a:schemeClr>
                </a:solidFill>
              </a:rPr>
              <a:t>Indsæt foto:</a:t>
            </a:r>
          </a:p>
          <a:p>
            <a:r>
              <a:rPr lang="da-DK" sz="1000">
                <a:solidFill>
                  <a:schemeClr val="bg2">
                    <a:lumMod val="50000"/>
                  </a:schemeClr>
                </a:solidFill>
              </a:rPr>
              <a:t>Klik på det lille fotoikon</a:t>
            </a:r>
            <a:r>
              <a:rPr lang="da-DK" sz="1000" baseline="0">
                <a:solidFill>
                  <a:schemeClr val="bg2">
                    <a:lumMod val="50000"/>
                  </a:schemeClr>
                </a:solidFill>
              </a:rPr>
              <a:t> og vælg det ønskede foto i dialogboksen.</a:t>
            </a:r>
          </a:p>
          <a:p>
            <a:endParaRPr lang="da-DK" sz="1000" baseline="0">
              <a:solidFill>
                <a:schemeClr val="bg2">
                  <a:lumMod val="50000"/>
                </a:schemeClr>
              </a:solidFill>
            </a:endParaRPr>
          </a:p>
          <a:p>
            <a:r>
              <a:rPr lang="da-DK" sz="1000" b="1">
                <a:solidFill>
                  <a:schemeClr val="bg2">
                    <a:lumMod val="50000"/>
                  </a:schemeClr>
                </a:solidFill>
              </a:rPr>
              <a:t>Skift eksisterende foto:</a:t>
            </a:r>
          </a:p>
          <a:p>
            <a:r>
              <a:rPr lang="da-DK" sz="1000">
                <a:solidFill>
                  <a:schemeClr val="bg2">
                    <a:lumMod val="50000"/>
                  </a:schemeClr>
                </a:solidFill>
              </a:rPr>
              <a:t>Klik på foto og brug derefter slettetasten </a:t>
            </a:r>
            <a:br>
              <a:rPr lang="da-DK" sz="1000">
                <a:solidFill>
                  <a:schemeClr val="bg2">
                    <a:lumMod val="50000"/>
                  </a:schemeClr>
                </a:solidFill>
              </a:rPr>
            </a:br>
            <a:r>
              <a:rPr lang="da-DK" sz="1000">
                <a:solidFill>
                  <a:schemeClr val="bg2">
                    <a:lumMod val="50000"/>
                  </a:schemeClr>
                </a:solidFill>
              </a:rPr>
              <a:t>til at fjerne det eksisterende foto. </a:t>
            </a:r>
            <a:br>
              <a:rPr lang="da-DK" sz="1000">
                <a:solidFill>
                  <a:schemeClr val="bg2">
                    <a:lumMod val="50000"/>
                  </a:schemeClr>
                </a:solidFill>
              </a:rPr>
            </a:br>
            <a:r>
              <a:rPr lang="da-DK" sz="1000">
                <a:solidFill>
                  <a:schemeClr val="bg2">
                    <a:lumMod val="50000"/>
                  </a:schemeClr>
                </a:solidFill>
              </a:rPr>
              <a:t>Gentag</a:t>
            </a:r>
            <a:r>
              <a:rPr lang="da-DK" sz="1000" baseline="0">
                <a:solidFill>
                  <a:schemeClr val="bg2">
                    <a:lumMod val="50000"/>
                  </a:schemeClr>
                </a:solidFill>
              </a:rPr>
              <a:t> proceduren for indsættelse </a:t>
            </a:r>
            <a:br>
              <a:rPr lang="da-DK" sz="1000" baseline="0">
                <a:solidFill>
                  <a:schemeClr val="bg2">
                    <a:lumMod val="50000"/>
                  </a:schemeClr>
                </a:solidFill>
              </a:rPr>
            </a:br>
            <a:r>
              <a:rPr lang="da-DK" sz="1000" baseline="0">
                <a:solidFill>
                  <a:schemeClr val="bg2">
                    <a:lumMod val="50000"/>
                  </a:schemeClr>
                </a:solidFill>
              </a:rPr>
              <a:t>af foto som beskrevet ovenfor.</a:t>
            </a:r>
          </a:p>
          <a:p>
            <a:r>
              <a:rPr lang="da-DK" sz="1000" baseline="0">
                <a:solidFill>
                  <a:schemeClr val="bg2">
                    <a:lumMod val="50000"/>
                  </a:schemeClr>
                </a:solidFill>
              </a:rPr>
              <a:t>Når foto er placeret, højreklik</a:t>
            </a:r>
            <a:br>
              <a:rPr lang="da-DK" sz="1000" baseline="0">
                <a:solidFill>
                  <a:schemeClr val="bg2">
                    <a:lumMod val="50000"/>
                  </a:schemeClr>
                </a:solidFill>
              </a:rPr>
            </a:br>
            <a:r>
              <a:rPr lang="da-DK" sz="1000" baseline="0">
                <a:solidFill>
                  <a:schemeClr val="bg2">
                    <a:lumMod val="50000"/>
                  </a:schemeClr>
                </a:solidFill>
              </a:rPr>
              <a:t>og vælg ”Placér bagerst”.</a:t>
            </a:r>
          </a:p>
          <a:p>
            <a:endParaRPr lang="da-DK" sz="1000" baseline="0">
              <a:solidFill>
                <a:schemeClr val="bg2">
                  <a:lumMod val="50000"/>
                </a:schemeClr>
              </a:solidFill>
            </a:endParaRPr>
          </a:p>
          <a:p>
            <a:r>
              <a:rPr lang="da-DK" sz="1000" b="1" baseline="0">
                <a:solidFill>
                  <a:schemeClr val="bg2">
                    <a:lumMod val="50000"/>
                  </a:schemeClr>
                </a:solidFill>
              </a:rPr>
              <a:t>Beskæring af foto: </a:t>
            </a:r>
          </a:p>
          <a:p>
            <a:r>
              <a:rPr lang="da-DK" sz="1000" baseline="0">
                <a:solidFill>
                  <a:schemeClr val="bg2">
                    <a:lumMod val="50000"/>
                  </a:schemeClr>
                </a:solidFill>
              </a:rPr>
              <a:t>Højreklik på foto og vælg ”</a:t>
            </a:r>
            <a:r>
              <a:rPr lang="da-DK" sz="1000" baseline="0" err="1">
                <a:solidFill>
                  <a:schemeClr val="bg2">
                    <a:lumMod val="50000"/>
                  </a:schemeClr>
                </a:solidFill>
              </a:rPr>
              <a:t>crop</a:t>
            </a:r>
            <a:r>
              <a:rPr lang="da-DK" sz="1000" baseline="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a:solidFill>
                  <a:schemeClr val="bg2">
                    <a:lumMod val="50000"/>
                  </a:schemeClr>
                </a:solidFill>
              </a:rPr>
              <a:t>Med de sorte rammer bestemmes rammens størrelse. Med de hvide ”håndtag” kan billedet rykkes rundt inde i rammen og skaleres op og ned.</a:t>
            </a:r>
          </a:p>
          <a:p>
            <a:endParaRPr lang="da-DK" sz="1000" baseline="0">
              <a:solidFill>
                <a:schemeClr val="bg2">
                  <a:lumMod val="50000"/>
                </a:schemeClr>
              </a:solidFill>
            </a:endParaRPr>
          </a:p>
          <a:p>
            <a:endParaRPr lang="da-DK" sz="1000" baseline="0">
              <a:solidFill>
                <a:schemeClr val="bg2">
                  <a:lumMod val="50000"/>
                </a:schemeClr>
              </a:solidFill>
            </a:endParaRPr>
          </a:p>
          <a:p>
            <a:r>
              <a:rPr lang="da-DK" sz="1000" baseline="0">
                <a:solidFill>
                  <a:schemeClr val="bg2">
                    <a:lumMod val="50000"/>
                  </a:schemeClr>
                </a:solidFill>
              </a:rPr>
              <a:t>Følg de orange hjælpestreger for at sætte feltet til den rigtige størrelse.</a:t>
            </a:r>
          </a:p>
          <a:p>
            <a:endParaRPr lang="da-DK" sz="1000" baseline="0">
              <a:solidFill>
                <a:schemeClr val="bg2">
                  <a:lumMod val="50000"/>
                </a:schemeClr>
              </a:solidFill>
            </a:endParaRPr>
          </a:p>
          <a:p>
            <a:endParaRPr lang="da-DK" sz="1000" baseline="0">
              <a:solidFill>
                <a:schemeClr val="bg2">
                  <a:lumMod val="50000"/>
                </a:schemeClr>
              </a:solidFill>
            </a:endParaRPr>
          </a:p>
        </p:txBody>
      </p:sp>
      <p:sp>
        <p:nvSpPr>
          <p:cNvPr id="62" name="Picture Placeholder 61">
            <a:extLst>
              <a:ext uri="{FF2B5EF4-FFF2-40B4-BE49-F238E27FC236}">
                <a16:creationId xmlns:a16="http://schemas.microsoft.com/office/drawing/2014/main" id="{9AB321CF-142A-DAB4-39F7-75BD98450EF6}"/>
              </a:ext>
            </a:extLst>
          </p:cNvPr>
          <p:cNvSpPr>
            <a:spLocks noGrp="1"/>
          </p:cNvSpPr>
          <p:nvPr>
            <p:ph type="pic" sz="quarter" idx="12" hasCustomPrompt="1"/>
          </p:nvPr>
        </p:nvSpPr>
        <p:spPr>
          <a:xfrm>
            <a:off x="1092200" y="0"/>
            <a:ext cx="5003800" cy="6858000"/>
          </a:xfrm>
          <a:custGeom>
            <a:avLst/>
            <a:gdLst>
              <a:gd name="connsiteX0" fmla="*/ 682625 w 5003800"/>
              <a:gd name="connsiteY0" fmla="*/ 0 h 6858000"/>
              <a:gd name="connsiteX1" fmla="*/ 5003800 w 5003800"/>
              <a:gd name="connsiteY1" fmla="*/ 0 h 6858000"/>
              <a:gd name="connsiteX2" fmla="*/ 5003800 w 5003800"/>
              <a:gd name="connsiteY2" fmla="*/ 6858000 h 6858000"/>
              <a:gd name="connsiteX3" fmla="*/ 0 w 5003800"/>
              <a:gd name="connsiteY3" fmla="*/ 6858000 h 6858000"/>
              <a:gd name="connsiteX4" fmla="*/ 0 w 5003800"/>
              <a:gd name="connsiteY4" fmla="*/ 4616450 h 6858000"/>
              <a:gd name="connsiteX5" fmla="*/ 682625 w 5003800"/>
              <a:gd name="connsiteY5" fmla="*/ 46164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3800" h="6858000">
                <a:moveTo>
                  <a:pt x="682625" y="0"/>
                </a:moveTo>
                <a:lnTo>
                  <a:pt x="5003800" y="0"/>
                </a:lnTo>
                <a:lnTo>
                  <a:pt x="5003800" y="6858000"/>
                </a:lnTo>
                <a:lnTo>
                  <a:pt x="0" y="6858000"/>
                </a:lnTo>
                <a:lnTo>
                  <a:pt x="0" y="4616450"/>
                </a:lnTo>
                <a:lnTo>
                  <a:pt x="682625" y="4616450"/>
                </a:lnTo>
                <a:close/>
              </a:path>
            </a:pathLst>
          </a:custGeom>
          <a:solidFill>
            <a:schemeClr val="bg2"/>
          </a:solidFill>
        </p:spPr>
        <p:txBody>
          <a:bodyPr wrap="square" anchor="ctr" anchorCtr="0">
            <a:noAutofit/>
          </a:bodyPr>
          <a:lstStyle>
            <a:lvl1pPr marL="0" indent="0" algn="ctr">
              <a:buFontTx/>
              <a:buNone/>
              <a:defRPr sz="1400">
                <a:solidFill>
                  <a:schemeClr val="bg2">
                    <a:lumMod val="75000"/>
                  </a:schemeClr>
                </a:solidFill>
              </a:defRPr>
            </a:lvl1pPr>
          </a:lstStyle>
          <a:p>
            <a:r>
              <a:rPr lang="da-DK"/>
              <a:t>Indsæt foto</a:t>
            </a:r>
          </a:p>
        </p:txBody>
      </p:sp>
      <p:sp>
        <p:nvSpPr>
          <p:cNvPr id="64" name="Text Placeholder 21">
            <a:extLst>
              <a:ext uri="{FF2B5EF4-FFF2-40B4-BE49-F238E27FC236}">
                <a16:creationId xmlns:a16="http://schemas.microsoft.com/office/drawing/2014/main" id="{3AE49F74-E770-15F1-1568-0478FB9813B7}"/>
              </a:ext>
            </a:extLst>
          </p:cNvPr>
          <p:cNvSpPr>
            <a:spLocks noGrp="1"/>
          </p:cNvSpPr>
          <p:nvPr>
            <p:ph type="body" sz="quarter" idx="10" hasCustomPrompt="1"/>
          </p:nvPr>
        </p:nvSpPr>
        <p:spPr>
          <a:xfrm>
            <a:off x="6469063" y="3142156"/>
            <a:ext cx="5135562" cy="669063"/>
          </a:xfrm>
        </p:spPr>
        <p:txBody>
          <a:bodyPr/>
          <a:lstStyle>
            <a:lvl1pPr marL="0" indent="0">
              <a:spcAft>
                <a:spcPts val="200"/>
              </a:spcAft>
              <a:buFontTx/>
              <a:buNone/>
              <a:defRPr sz="1400">
                <a:solidFill>
                  <a:schemeClr val="accent5"/>
                </a:solidFill>
              </a:defRPr>
            </a:lvl1pPr>
            <a:lvl2pPr marL="270000" indent="0">
              <a:buFontTx/>
              <a:buNone/>
              <a:defRPr sz="1400">
                <a:solidFill>
                  <a:schemeClr val="accent2">
                    <a:lumMod val="75000"/>
                  </a:schemeClr>
                </a:solidFill>
              </a:defRPr>
            </a:lvl2pPr>
            <a:lvl3pPr marL="540000" indent="0">
              <a:buFontTx/>
              <a:buNone/>
              <a:defRPr sz="1400">
                <a:solidFill>
                  <a:schemeClr val="accent2">
                    <a:lumMod val="75000"/>
                  </a:schemeClr>
                </a:solidFill>
              </a:defRPr>
            </a:lvl3pPr>
            <a:lvl4pPr marL="810000" indent="0">
              <a:buFontTx/>
              <a:buNone/>
              <a:defRPr sz="1400">
                <a:solidFill>
                  <a:schemeClr val="accent2">
                    <a:lumMod val="75000"/>
                  </a:schemeClr>
                </a:solidFill>
              </a:defRPr>
            </a:lvl4pPr>
            <a:lvl5pPr marL="1080000" indent="0">
              <a:buFontTx/>
              <a:buNone/>
              <a:defRPr sz="1400">
                <a:solidFill>
                  <a:schemeClr val="accent2">
                    <a:lumMod val="75000"/>
                  </a:schemeClr>
                </a:solidFill>
              </a:defRPr>
            </a:lvl5pPr>
          </a:lstStyle>
          <a:p>
            <a:pPr lvl="0"/>
            <a:r>
              <a:rPr lang="en-GB" err="1"/>
              <a:t>Klik</a:t>
            </a:r>
            <a:r>
              <a:rPr lang="en-GB"/>
              <a:t> for at </a:t>
            </a:r>
            <a:r>
              <a:rPr lang="en-GB" err="1"/>
              <a:t>tilføje</a:t>
            </a:r>
            <a:r>
              <a:rPr lang="en-GB"/>
              <a:t> </a:t>
            </a:r>
            <a:r>
              <a:rPr lang="en-GB" err="1"/>
              <a:t>tekst</a:t>
            </a:r>
            <a:endParaRPr lang="en-GB"/>
          </a:p>
        </p:txBody>
      </p:sp>
      <p:sp>
        <p:nvSpPr>
          <p:cNvPr id="65" name="Text Placeholder 29">
            <a:extLst>
              <a:ext uri="{FF2B5EF4-FFF2-40B4-BE49-F238E27FC236}">
                <a16:creationId xmlns:a16="http://schemas.microsoft.com/office/drawing/2014/main" id="{6B10B62F-5061-7691-68B1-DCBD452F0435}"/>
              </a:ext>
            </a:extLst>
          </p:cNvPr>
          <p:cNvSpPr>
            <a:spLocks noGrp="1"/>
          </p:cNvSpPr>
          <p:nvPr>
            <p:ph type="body" sz="quarter" idx="11" hasCustomPrompt="1"/>
          </p:nvPr>
        </p:nvSpPr>
        <p:spPr>
          <a:xfrm>
            <a:off x="6456363" y="924791"/>
            <a:ext cx="5135562" cy="1926945"/>
          </a:xfrm>
        </p:spPr>
        <p:txBody>
          <a:bodyPr anchor="b" anchorCtr="0">
            <a:normAutofit/>
          </a:bodyPr>
          <a:lstStyle>
            <a:lvl1pPr marL="0" indent="0" latinLnBrk="0" hangingPunct="1">
              <a:spcAft>
                <a:spcPts val="0"/>
              </a:spcAft>
              <a:buFontTx/>
              <a:buNone/>
              <a:defRPr sz="4800">
                <a:solidFill>
                  <a:schemeClr val="tx1"/>
                </a:solidFill>
                <a:latin typeface="+mj-lt"/>
              </a:defRPr>
            </a:lvl1pPr>
            <a:lvl2pPr marL="270000" indent="0">
              <a:buFontTx/>
              <a:buNone/>
              <a:defRPr sz="4800">
                <a:solidFill>
                  <a:schemeClr val="tx1"/>
                </a:solidFill>
                <a:latin typeface="+mj-lt"/>
              </a:defRPr>
            </a:lvl2pPr>
            <a:lvl3pPr marL="540000" indent="0">
              <a:buFontTx/>
              <a:buNone/>
              <a:defRPr>
                <a:latin typeface="+mj-lt"/>
              </a:defRPr>
            </a:lvl3pPr>
            <a:lvl4pPr marL="810000" indent="0">
              <a:buFontTx/>
              <a:buNone/>
              <a:defRPr>
                <a:latin typeface="+mj-lt"/>
              </a:defRPr>
            </a:lvl4pPr>
            <a:lvl5pPr marL="1080000" indent="0">
              <a:buFontTx/>
              <a:buNone/>
              <a:defRPr>
                <a:latin typeface="+mj-lt"/>
              </a:defRPr>
            </a:lvl5pPr>
          </a:lstStyle>
          <a:p>
            <a:pPr lvl="0"/>
            <a:r>
              <a:rPr lang="da-DK"/>
              <a:t>Klik for at tilføje tekst, gerne tre linjer</a:t>
            </a:r>
          </a:p>
        </p:txBody>
      </p:sp>
      <p:pic>
        <p:nvPicPr>
          <p:cNvPr id="4" name="Picture 3">
            <a:extLst>
              <a:ext uri="{FF2B5EF4-FFF2-40B4-BE49-F238E27FC236}">
                <a16:creationId xmlns:a16="http://schemas.microsoft.com/office/drawing/2014/main" id="{395BAC99-8211-3BB8-0058-D9DE064CDFB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2684051" y="3693774"/>
            <a:ext cx="2250184" cy="1269798"/>
          </a:xfrm>
          <a:prstGeom prst="rect">
            <a:avLst/>
          </a:prstGeom>
        </p:spPr>
      </p:pic>
      <p:sp>
        <p:nvSpPr>
          <p:cNvPr id="5" name="Rectangle 4">
            <a:extLst>
              <a:ext uri="{FF2B5EF4-FFF2-40B4-BE49-F238E27FC236}">
                <a16:creationId xmlns:a16="http://schemas.microsoft.com/office/drawing/2014/main" id="{4E5F034F-449D-2DF1-9237-1B23DBD55C32}"/>
              </a:ext>
            </a:extLst>
          </p:cNvPr>
          <p:cNvSpPr/>
          <p:nvPr userDrawn="1"/>
        </p:nvSpPr>
        <p:spPr>
          <a:xfrm>
            <a:off x="0" y="0"/>
            <a:ext cx="1774825" cy="4616450"/>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noProof="0"/>
          </a:p>
        </p:txBody>
      </p:sp>
      <p:sp>
        <p:nvSpPr>
          <p:cNvPr id="2" name="Text Placeholder 37">
            <a:extLst>
              <a:ext uri="{FF2B5EF4-FFF2-40B4-BE49-F238E27FC236}">
                <a16:creationId xmlns:a16="http://schemas.microsoft.com/office/drawing/2014/main" id="{464DB82E-94B0-014D-4E0D-DD842FDA53EC}"/>
              </a:ext>
            </a:extLst>
          </p:cNvPr>
          <p:cNvSpPr>
            <a:spLocks noGrp="1"/>
          </p:cNvSpPr>
          <p:nvPr>
            <p:ph type="body" sz="quarter" idx="16" hasCustomPrompt="1"/>
          </p:nvPr>
        </p:nvSpPr>
        <p:spPr>
          <a:xfrm>
            <a:off x="11326710" y="5743938"/>
            <a:ext cx="284400" cy="817200"/>
          </a:xfrm>
          <a:prstGeom prst="rect">
            <a:avLst/>
          </a:prstGeom>
          <a:blipFill>
            <a:blip r:embed="rId3">
              <a:extLst>
                <a:ext uri="{96DAC541-7B7A-43D3-8B79-37D633B846F1}">
                  <asvg:svgBlip xmlns:asvg="http://schemas.microsoft.com/office/drawing/2016/SVG/main" r:embed="rId4"/>
                </a:ext>
              </a:extLst>
            </a:blip>
            <a:stretch>
              <a:fillRect/>
            </a:stretch>
          </a:blipFill>
        </p:spPr>
        <p:txBody>
          <a:bodyPr/>
          <a:lstStyle>
            <a:lvl1pPr marL="0" indent="0">
              <a:buFontTx/>
              <a:buNone/>
              <a:defRPr/>
            </a:lvl1pPr>
          </a:lstStyle>
          <a:p>
            <a:pPr lvl="0"/>
            <a:r>
              <a:rPr lang="da-DK" noProof="0"/>
              <a:t> </a:t>
            </a:r>
          </a:p>
        </p:txBody>
      </p:sp>
    </p:spTree>
    <p:extLst>
      <p:ext uri="{BB962C8B-B14F-4D97-AF65-F5344CB8AC3E}">
        <p14:creationId xmlns:p14="http://schemas.microsoft.com/office/powerpoint/2010/main" val="412245994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Tekst 2 spalter_figur">
    <p:spTree>
      <p:nvGrpSpPr>
        <p:cNvPr id="1" name=""/>
        <p:cNvGrpSpPr/>
        <p:nvPr/>
      </p:nvGrpSpPr>
      <p:grpSpPr>
        <a:xfrm>
          <a:off x="0" y="0"/>
          <a:ext cx="0" cy="0"/>
          <a:chOff x="0" y="0"/>
          <a:chExt cx="0" cy="0"/>
        </a:xfrm>
      </p:grpSpPr>
      <p:sp>
        <p:nvSpPr>
          <p:cNvPr id="2" name="Pladsholder til tekst 3">
            <a:extLst>
              <a:ext uri="{FF2B5EF4-FFF2-40B4-BE49-F238E27FC236}">
                <a16:creationId xmlns:a16="http://schemas.microsoft.com/office/drawing/2014/main" id="{BDC055B7-447E-9879-F92B-FC758BF1FFE1}"/>
              </a:ext>
            </a:extLst>
          </p:cNvPr>
          <p:cNvSpPr txBox="1">
            <a:spLocks/>
          </p:cNvSpPr>
          <p:nvPr userDrawn="1"/>
        </p:nvSpPr>
        <p:spPr>
          <a:xfrm>
            <a:off x="0" y="-1"/>
            <a:ext cx="8148638" cy="6858000"/>
          </a:xfrm>
          <a:prstGeom prst="rect">
            <a:avLst/>
          </a:prstGeom>
          <a:solidFill>
            <a:schemeClr val="tx1"/>
          </a:solidFill>
          <a:ln>
            <a:noFill/>
          </a:ln>
        </p:spPr>
        <p:txBody>
          <a:bodyPr vert="horz" lIns="0" tIns="0" rIns="0" bIns="0" rtlCol="0">
            <a:noAutofit/>
          </a:bodyPr>
          <a:lstStyle>
            <a:lvl1pPr marL="270000" indent="-270000" algn="l" defTabSz="914400" rtl="0" eaLnBrk="1" latinLnBrk="0" hangingPunct="1">
              <a:lnSpc>
                <a:spcPct val="100000"/>
              </a:lnSpc>
              <a:spcBef>
                <a:spcPts val="0"/>
              </a:spcBef>
              <a:spcAft>
                <a:spcPts val="1000"/>
              </a:spcAft>
              <a:buClr>
                <a:schemeClr val="tx2"/>
              </a:buClr>
              <a:buFontTx/>
              <a:buChar char="–"/>
              <a:defRPr sz="100" b="0" i="0" kern="1200" baseline="0">
                <a:no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5pPr>
            <a:lvl6pPr marL="162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6pPr>
            <a:lvl7pPr marL="189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7pPr>
            <a:lvl8pPr marL="216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8pPr>
            <a:lvl9pPr marL="243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9pPr>
          </a:lstStyle>
          <a:p>
            <a:endParaRPr lang="da-DK" noProof="0"/>
          </a:p>
        </p:txBody>
      </p:sp>
      <p:sp>
        <p:nvSpPr>
          <p:cNvPr id="6" name="Pladsholder til diasnummer 5"/>
          <p:cNvSpPr>
            <a:spLocks noGrp="1"/>
          </p:cNvSpPr>
          <p:nvPr>
            <p:ph type="sldNum" sz="quarter" idx="12"/>
          </p:nvPr>
        </p:nvSpPr>
        <p:spPr>
          <a:xfrm>
            <a:off x="600425" y="6419475"/>
            <a:ext cx="4917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noProof="0" smtClean="0"/>
              <a:pPr/>
              <a:t>‹#›</a:t>
            </a:fld>
            <a:endParaRPr lang="da-DK" noProof="0"/>
          </a:p>
        </p:txBody>
      </p:sp>
      <p:sp>
        <p:nvSpPr>
          <p:cNvPr id="23" name="Pladsholder til sidefod 3">
            <a:extLst>
              <a:ext uri="{FF2B5EF4-FFF2-40B4-BE49-F238E27FC236}">
                <a16:creationId xmlns:a16="http://schemas.microsoft.com/office/drawing/2014/main" id="{FA8992FC-4669-44E1-B6CF-F999E680FF18}"/>
              </a:ext>
            </a:extLst>
          </p:cNvPr>
          <p:cNvSpPr>
            <a:spLocks noGrp="1"/>
          </p:cNvSpPr>
          <p:nvPr>
            <p:ph type="ftr" sz="quarter" idx="3"/>
          </p:nvPr>
        </p:nvSpPr>
        <p:spPr>
          <a:xfrm>
            <a:off x="1092200" y="6419476"/>
            <a:ext cx="9180513" cy="194400"/>
          </a:xfrm>
          <a:prstGeom prst="rect">
            <a:avLst/>
          </a:prstGeom>
        </p:spPr>
        <p:txBody>
          <a:bodyPr lIns="0" tIns="0" rIns="0" bIns="0" anchor="ctr" anchorCtr="0"/>
          <a:lstStyle>
            <a:lvl1pPr>
              <a:defRPr sz="800">
                <a:solidFill>
                  <a:schemeClr val="bg2">
                    <a:lumMod val="75000"/>
                  </a:schemeClr>
                </a:solidFill>
              </a:defRPr>
            </a:lvl1pPr>
          </a:lstStyle>
          <a:p>
            <a:r>
              <a:rPr lang="da-DK"/>
              <a:t>Motivation og variation på mellemtrinnet</a:t>
            </a:r>
          </a:p>
        </p:txBody>
      </p:sp>
      <p:sp>
        <p:nvSpPr>
          <p:cNvPr id="31" name="Pladsholder til titel 1">
            <a:extLst>
              <a:ext uri="{FF2B5EF4-FFF2-40B4-BE49-F238E27FC236}">
                <a16:creationId xmlns:a16="http://schemas.microsoft.com/office/drawing/2014/main" id="{985D5904-9DB1-1136-D34B-23C30D4C507F}"/>
              </a:ext>
            </a:extLst>
          </p:cNvPr>
          <p:cNvSpPr>
            <a:spLocks noGrp="1"/>
          </p:cNvSpPr>
          <p:nvPr>
            <p:ph type="title" hasCustomPrompt="1"/>
          </p:nvPr>
        </p:nvSpPr>
        <p:spPr>
          <a:xfrm>
            <a:off x="587375" y="441325"/>
            <a:ext cx="7161458" cy="1119925"/>
          </a:xfrm>
          <a:prstGeom prst="rect">
            <a:avLst/>
          </a:prstGeom>
        </p:spPr>
        <p:txBody>
          <a:bodyPr vert="horz" lIns="0" tIns="0" rIns="0" bIns="0" rtlCol="0" anchor="t" anchorCtr="0">
            <a:normAutofit/>
          </a:bodyPr>
          <a:lstStyle>
            <a:lvl1pPr>
              <a:defRPr>
                <a:solidFill>
                  <a:schemeClr val="bg1"/>
                </a:solidFill>
              </a:defRPr>
            </a:lvl1pPr>
          </a:lstStyle>
          <a:p>
            <a:r>
              <a:rPr lang="da-DK" noProof="0"/>
              <a:t>Klik for at tilføje tekst, gerne to linjer</a:t>
            </a:r>
          </a:p>
        </p:txBody>
      </p:sp>
      <p:sp>
        <p:nvSpPr>
          <p:cNvPr id="9" name="Tekstboks 2">
            <a:extLst>
              <a:ext uri="{FF2B5EF4-FFF2-40B4-BE49-F238E27FC236}">
                <a16:creationId xmlns:a16="http://schemas.microsoft.com/office/drawing/2014/main" id="{75155668-7633-2C21-595C-04D398CA087B}"/>
              </a:ext>
            </a:extLst>
          </p:cNvPr>
          <p:cNvSpPr txBox="1"/>
          <p:nvPr userDrawn="1"/>
        </p:nvSpPr>
        <p:spPr>
          <a:xfrm>
            <a:off x="12684051" y="0"/>
            <a:ext cx="2640000" cy="3539430"/>
          </a:xfrm>
          <a:prstGeom prst="rect">
            <a:avLst/>
          </a:prstGeom>
          <a:noFill/>
        </p:spPr>
        <p:txBody>
          <a:bodyPr wrap="square" lIns="0" tIns="0" rIns="0" bIns="0" rtlCol="0">
            <a:spAutoFit/>
          </a:bodyPr>
          <a:lstStyle/>
          <a:p>
            <a:r>
              <a:rPr lang="da-DK" sz="1000" b="1" noProof="0">
                <a:solidFill>
                  <a:schemeClr val="bg2">
                    <a:lumMod val="50000"/>
                  </a:schemeClr>
                </a:solidFill>
              </a:rPr>
              <a:t>Tekst eller punktopstilling:</a:t>
            </a:r>
          </a:p>
          <a:p>
            <a:r>
              <a:rPr lang="da-DK" sz="1000" b="0" noProof="0">
                <a:solidFill>
                  <a:schemeClr val="bg2">
                    <a:lumMod val="50000"/>
                  </a:schemeClr>
                </a:solidFill>
              </a:rPr>
              <a:t>Skriv eller indsæt tekst i feltet. Feltet kan indeholde både almindelig tekst og punktopstillinger.</a:t>
            </a:r>
          </a:p>
          <a:p>
            <a:endParaRPr lang="da-DK" sz="1000" b="1" noProof="0">
              <a:solidFill>
                <a:schemeClr val="bg2">
                  <a:lumMod val="50000"/>
                </a:schemeClr>
              </a:solidFill>
            </a:endParaRPr>
          </a:p>
          <a:p>
            <a:r>
              <a:rPr lang="da-DK" sz="1000" b="1" noProof="0">
                <a:solidFill>
                  <a:schemeClr val="bg2">
                    <a:lumMod val="50000"/>
                  </a:schemeClr>
                </a:solidFill>
              </a:rPr>
              <a:t>Indsæt tabel, graf, foto eller video:</a:t>
            </a:r>
          </a:p>
          <a:p>
            <a:r>
              <a:rPr lang="da-DK" sz="1000" noProof="0">
                <a:solidFill>
                  <a:schemeClr val="bg2">
                    <a:lumMod val="50000"/>
                  </a:schemeClr>
                </a:solidFill>
              </a:rPr>
              <a:t>Klik på det lille ikon der passer til den type indhold der skal sættes ind i feltet.</a:t>
            </a:r>
            <a:r>
              <a:rPr lang="da-DK" sz="1000" baseline="0" noProof="0">
                <a:solidFill>
                  <a:schemeClr val="bg2">
                    <a:lumMod val="50000"/>
                  </a:schemeClr>
                </a:solidFill>
              </a:rPr>
              <a:t> Vælg det ønskede indhold i dialogboksen. Hvis feltet ændrer størrelse efter placering af fx et foto kan det nemt tilpasses.</a:t>
            </a:r>
          </a:p>
          <a:p>
            <a:endParaRPr lang="da-DK" sz="1000" baseline="0" noProof="0">
              <a:solidFill>
                <a:schemeClr val="bg2">
                  <a:lumMod val="50000"/>
                </a:schemeClr>
              </a:solidFill>
            </a:endParaRPr>
          </a:p>
          <a:p>
            <a:r>
              <a:rPr lang="da-DK" sz="1000" b="1" baseline="0" noProof="0">
                <a:solidFill>
                  <a:schemeClr val="bg2">
                    <a:lumMod val="50000"/>
                  </a:schemeClr>
                </a:solidFill>
              </a:rPr>
              <a:t>Beskæring af foto: </a:t>
            </a:r>
          </a:p>
          <a:p>
            <a:r>
              <a:rPr lang="da-DK" sz="1000" baseline="0" noProof="0">
                <a:solidFill>
                  <a:schemeClr val="bg2">
                    <a:lumMod val="50000"/>
                  </a:schemeClr>
                </a:solidFill>
              </a:rPr>
              <a:t>Højreklik på foto og vælg ”</a:t>
            </a:r>
            <a:r>
              <a:rPr lang="da-DK" sz="1000" baseline="0" noProof="0" err="1">
                <a:solidFill>
                  <a:schemeClr val="bg2">
                    <a:lumMod val="50000"/>
                  </a:schemeClr>
                </a:solidFill>
              </a:rPr>
              <a:t>crop</a:t>
            </a:r>
            <a:r>
              <a:rPr lang="da-DK" sz="1000" baseline="0" noProof="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a:solidFill>
                  <a:schemeClr val="bg2">
                    <a:lumMod val="50000"/>
                  </a:schemeClr>
                </a:solidFill>
              </a:rPr>
              <a:t>Med de sorte rammer bestemmes rammens størrelse. Med de hvide ”håndtag” kan billedet rykkes rundt inde i rammen og skaleres op og ned.</a:t>
            </a:r>
            <a:endParaRPr lang="da-DK" sz="1000" baseline="0" noProof="0">
              <a:solidFill>
                <a:schemeClr val="bg2">
                  <a:lumMod val="50000"/>
                </a:schemeClr>
              </a:solidFill>
            </a:endParaRPr>
          </a:p>
          <a:p>
            <a:endParaRPr lang="da-DK" sz="1000" baseline="0" noProof="0">
              <a:solidFill>
                <a:schemeClr val="bg2">
                  <a:lumMod val="50000"/>
                </a:schemeClr>
              </a:solidFill>
            </a:endParaRPr>
          </a:p>
          <a:p>
            <a:endParaRPr lang="da-DK" sz="1000" baseline="0" noProof="0">
              <a:solidFill>
                <a:schemeClr val="bg2">
                  <a:lumMod val="50000"/>
                </a:schemeClr>
              </a:solidFill>
            </a:endParaRPr>
          </a:p>
          <a:p>
            <a:r>
              <a:rPr lang="da-DK" sz="1000" baseline="0" noProof="0">
                <a:solidFill>
                  <a:schemeClr val="bg2">
                    <a:lumMod val="50000"/>
                  </a:schemeClr>
                </a:solidFill>
              </a:rPr>
              <a:t>Følg de orange hjælpestreger for at sætte feltet til den rigtige størrelse.</a:t>
            </a:r>
          </a:p>
          <a:p>
            <a:endParaRPr lang="da-DK" sz="1000" baseline="0" noProof="0">
              <a:solidFill>
                <a:schemeClr val="bg2">
                  <a:lumMod val="50000"/>
                </a:schemeClr>
              </a:solidFill>
            </a:endParaRPr>
          </a:p>
        </p:txBody>
      </p:sp>
      <p:sp>
        <p:nvSpPr>
          <p:cNvPr id="10" name="Content Placeholder 9">
            <a:extLst>
              <a:ext uri="{FF2B5EF4-FFF2-40B4-BE49-F238E27FC236}">
                <a16:creationId xmlns:a16="http://schemas.microsoft.com/office/drawing/2014/main" id="{CFCC2FB9-5DEC-5F6B-F31D-EFDF88ABE716}"/>
              </a:ext>
            </a:extLst>
          </p:cNvPr>
          <p:cNvSpPr>
            <a:spLocks noGrp="1"/>
          </p:cNvSpPr>
          <p:nvPr>
            <p:ph sz="quarter" idx="17" hasCustomPrompt="1"/>
          </p:nvPr>
        </p:nvSpPr>
        <p:spPr>
          <a:xfrm>
            <a:off x="8148638" y="0"/>
            <a:ext cx="4043361" cy="6857999"/>
          </a:xfrm>
        </p:spPr>
        <p:txBody>
          <a:bodyPr anchor="ctr" anchorCtr="0"/>
          <a:lstStyle>
            <a:lvl1pPr marL="0" indent="0" algn="ctr">
              <a:buFontTx/>
              <a:buNone/>
              <a:defRPr sz="1400">
                <a:solidFill>
                  <a:schemeClr val="tx2">
                    <a:lumMod val="50000"/>
                    <a:lumOff val="50000"/>
                  </a:schemeClr>
                </a:solidFill>
              </a:defRPr>
            </a:lvl1pPr>
          </a:lstStyle>
          <a:p>
            <a:pPr lvl="0"/>
            <a:r>
              <a:rPr lang="da-DK" noProof="0"/>
              <a:t>Indsæt tabel, graf, foto eller video</a:t>
            </a:r>
          </a:p>
        </p:txBody>
      </p:sp>
      <p:sp>
        <p:nvSpPr>
          <p:cNvPr id="3" name="Text Placeholder 33">
            <a:extLst>
              <a:ext uri="{FF2B5EF4-FFF2-40B4-BE49-F238E27FC236}">
                <a16:creationId xmlns:a16="http://schemas.microsoft.com/office/drawing/2014/main" id="{AB594D80-6A0E-D227-C2B9-D37F2CE5A67F}"/>
              </a:ext>
            </a:extLst>
          </p:cNvPr>
          <p:cNvSpPr>
            <a:spLocks noGrp="1"/>
          </p:cNvSpPr>
          <p:nvPr>
            <p:ph type="body" sz="quarter" idx="13" hasCustomPrompt="1"/>
          </p:nvPr>
        </p:nvSpPr>
        <p:spPr>
          <a:xfrm>
            <a:off x="587374" y="2349500"/>
            <a:ext cx="7161457" cy="3671888"/>
          </a:xfrm>
        </p:spPr>
        <p:txBody>
          <a:bodyPr/>
          <a:lstStyle>
            <a:lvl1pPr marL="180000" indent="-180000">
              <a:defRPr>
                <a:solidFill>
                  <a:schemeClr val="bg1"/>
                </a:solidFill>
              </a:defRPr>
            </a:lvl1pPr>
            <a:lvl2pPr marL="360000" indent="-180000">
              <a:defRPr>
                <a:solidFill>
                  <a:schemeClr val="bg1"/>
                </a:solidFill>
              </a:defRPr>
            </a:lvl2pPr>
            <a:lvl3pPr marL="540000" indent="-180000">
              <a:defRPr>
                <a:solidFill>
                  <a:schemeClr val="bg1"/>
                </a:solidFill>
              </a:defRPr>
            </a:lvl3pPr>
            <a:lvl4pPr marL="720000" indent="-180000">
              <a:defRPr/>
            </a:lvl4pPr>
            <a:lvl5pPr marL="900000" indent="-180000">
              <a:defRPr/>
            </a:lvl5pPr>
          </a:lstStyle>
          <a:p>
            <a:pPr lvl="0"/>
            <a:r>
              <a:rPr lang="da-DK"/>
              <a:t>Klik for </a:t>
            </a:r>
            <a:r>
              <a:rPr lang="da-DK" noProof="0"/>
              <a:t>at tilføje tekst</a:t>
            </a:r>
          </a:p>
          <a:p>
            <a:pPr lvl="1"/>
            <a:r>
              <a:rPr lang="da-DK"/>
              <a:t>Andet niveau</a:t>
            </a:r>
          </a:p>
          <a:p>
            <a:pPr lvl="2"/>
            <a:r>
              <a:rPr lang="da-DK"/>
              <a:t>Tredje niveau</a:t>
            </a:r>
          </a:p>
        </p:txBody>
      </p:sp>
      <p:sp>
        <p:nvSpPr>
          <p:cNvPr id="4" name="Text Placeholder 37">
            <a:extLst>
              <a:ext uri="{FF2B5EF4-FFF2-40B4-BE49-F238E27FC236}">
                <a16:creationId xmlns:a16="http://schemas.microsoft.com/office/drawing/2014/main" id="{6BF7E7D7-8AB3-5C06-CE3D-F4A39BF0D6EE}"/>
              </a:ext>
            </a:extLst>
          </p:cNvPr>
          <p:cNvSpPr>
            <a:spLocks noGrp="1"/>
          </p:cNvSpPr>
          <p:nvPr>
            <p:ph type="body" sz="quarter" idx="16" hasCustomPrompt="1"/>
          </p:nvPr>
        </p:nvSpPr>
        <p:spPr>
          <a:xfrm>
            <a:off x="11473200" y="6166800"/>
            <a:ext cx="129600" cy="392400"/>
          </a:xfrm>
          <a:prstGeom prst="rect">
            <a:avLst/>
          </a:prstGeom>
          <a:blipFill dpi="0" rotWithShape="1">
            <a:blip r:embed="rId2">
              <a:extLst>
                <a:ext uri="{96DAC541-7B7A-43D3-8B79-37D633B846F1}">
                  <asvg:svgBlip xmlns:asvg="http://schemas.microsoft.com/office/drawing/2016/SVG/main" r:embed="rId3"/>
                </a:ext>
              </a:extLst>
            </a:blip>
            <a:srcRect/>
            <a:stretch>
              <a:fillRect b="-160"/>
            </a:stretch>
          </a:blipFill>
        </p:spPr>
        <p:txBody>
          <a:bodyPr/>
          <a:lstStyle>
            <a:lvl1pPr marL="0" indent="0">
              <a:buFontTx/>
              <a:buNone/>
              <a:defRPr/>
            </a:lvl1pPr>
          </a:lstStyle>
          <a:p>
            <a:pPr lvl="0"/>
            <a:r>
              <a:rPr lang="da-DK" noProof="0"/>
              <a:t> </a:t>
            </a:r>
          </a:p>
        </p:txBody>
      </p:sp>
    </p:spTree>
    <p:extLst>
      <p:ext uri="{BB962C8B-B14F-4D97-AF65-F5344CB8AC3E}">
        <p14:creationId xmlns:p14="http://schemas.microsoft.com/office/powerpoint/2010/main" val="3940090228"/>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ekst 2 spalter_figur">
    <p:spTree>
      <p:nvGrpSpPr>
        <p:cNvPr id="1" name=""/>
        <p:cNvGrpSpPr/>
        <p:nvPr/>
      </p:nvGrpSpPr>
      <p:grpSpPr>
        <a:xfrm>
          <a:off x="0" y="0"/>
          <a:ext cx="0" cy="0"/>
          <a:chOff x="0" y="0"/>
          <a:chExt cx="0" cy="0"/>
        </a:xfrm>
      </p:grpSpPr>
      <p:sp>
        <p:nvSpPr>
          <p:cNvPr id="2" name="Pladsholder til tekst 3">
            <a:extLst>
              <a:ext uri="{FF2B5EF4-FFF2-40B4-BE49-F238E27FC236}">
                <a16:creationId xmlns:a16="http://schemas.microsoft.com/office/drawing/2014/main" id="{BDC055B7-447E-9879-F92B-FC758BF1FFE1}"/>
              </a:ext>
            </a:extLst>
          </p:cNvPr>
          <p:cNvSpPr txBox="1">
            <a:spLocks/>
          </p:cNvSpPr>
          <p:nvPr userDrawn="1"/>
        </p:nvSpPr>
        <p:spPr>
          <a:xfrm>
            <a:off x="0" y="-1"/>
            <a:ext cx="8148638" cy="6858000"/>
          </a:xfrm>
          <a:prstGeom prst="rect">
            <a:avLst/>
          </a:prstGeom>
          <a:solidFill>
            <a:srgbClr val="326226">
              <a:alpha val="10000"/>
            </a:srgbClr>
          </a:solidFill>
          <a:ln>
            <a:noFill/>
          </a:ln>
        </p:spPr>
        <p:txBody>
          <a:bodyPr vert="horz" lIns="0" tIns="0" rIns="0" bIns="0" rtlCol="0">
            <a:noAutofit/>
          </a:bodyPr>
          <a:lstStyle>
            <a:lvl1pPr marL="270000" indent="-270000" algn="l" defTabSz="914400" rtl="0" eaLnBrk="1" latinLnBrk="0" hangingPunct="1">
              <a:lnSpc>
                <a:spcPct val="100000"/>
              </a:lnSpc>
              <a:spcBef>
                <a:spcPts val="0"/>
              </a:spcBef>
              <a:spcAft>
                <a:spcPts val="1000"/>
              </a:spcAft>
              <a:buClr>
                <a:schemeClr val="tx2"/>
              </a:buClr>
              <a:buFontTx/>
              <a:buChar char="–"/>
              <a:defRPr sz="100" b="0" i="0" kern="1200" baseline="0">
                <a:no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5pPr>
            <a:lvl6pPr marL="162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6pPr>
            <a:lvl7pPr marL="189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7pPr>
            <a:lvl8pPr marL="216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8pPr>
            <a:lvl9pPr marL="243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9pPr>
          </a:lstStyle>
          <a:p>
            <a:endParaRPr lang="da-DK" noProof="0"/>
          </a:p>
        </p:txBody>
      </p:sp>
      <p:sp>
        <p:nvSpPr>
          <p:cNvPr id="6" name="Pladsholder til diasnummer 5"/>
          <p:cNvSpPr>
            <a:spLocks noGrp="1"/>
          </p:cNvSpPr>
          <p:nvPr>
            <p:ph type="sldNum" sz="quarter" idx="12"/>
          </p:nvPr>
        </p:nvSpPr>
        <p:spPr>
          <a:xfrm>
            <a:off x="600425" y="6419475"/>
            <a:ext cx="4917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noProof="0" smtClean="0"/>
              <a:pPr/>
              <a:t>‹#›</a:t>
            </a:fld>
            <a:endParaRPr lang="da-DK" noProof="0"/>
          </a:p>
        </p:txBody>
      </p:sp>
      <p:sp>
        <p:nvSpPr>
          <p:cNvPr id="23" name="Pladsholder til sidefod 3">
            <a:extLst>
              <a:ext uri="{FF2B5EF4-FFF2-40B4-BE49-F238E27FC236}">
                <a16:creationId xmlns:a16="http://schemas.microsoft.com/office/drawing/2014/main" id="{FA8992FC-4669-44E1-B6CF-F999E680FF18}"/>
              </a:ext>
            </a:extLst>
          </p:cNvPr>
          <p:cNvSpPr>
            <a:spLocks noGrp="1"/>
          </p:cNvSpPr>
          <p:nvPr>
            <p:ph type="ftr" sz="quarter" idx="3"/>
          </p:nvPr>
        </p:nvSpPr>
        <p:spPr>
          <a:xfrm>
            <a:off x="1092200" y="6419476"/>
            <a:ext cx="9180513" cy="194400"/>
          </a:xfrm>
          <a:prstGeom prst="rect">
            <a:avLst/>
          </a:prstGeom>
        </p:spPr>
        <p:txBody>
          <a:bodyPr lIns="0" tIns="0" rIns="0" bIns="0" anchor="ctr" anchorCtr="0"/>
          <a:lstStyle>
            <a:lvl1pPr>
              <a:defRPr sz="800">
                <a:solidFill>
                  <a:schemeClr val="bg2">
                    <a:lumMod val="75000"/>
                  </a:schemeClr>
                </a:solidFill>
              </a:defRPr>
            </a:lvl1pPr>
          </a:lstStyle>
          <a:p>
            <a:r>
              <a:rPr lang="da-DK"/>
              <a:t>Motivation og variation på mellemtrinnet</a:t>
            </a:r>
          </a:p>
        </p:txBody>
      </p:sp>
      <p:sp>
        <p:nvSpPr>
          <p:cNvPr id="31" name="Pladsholder til titel 1">
            <a:extLst>
              <a:ext uri="{FF2B5EF4-FFF2-40B4-BE49-F238E27FC236}">
                <a16:creationId xmlns:a16="http://schemas.microsoft.com/office/drawing/2014/main" id="{985D5904-9DB1-1136-D34B-23C30D4C507F}"/>
              </a:ext>
            </a:extLst>
          </p:cNvPr>
          <p:cNvSpPr>
            <a:spLocks noGrp="1"/>
          </p:cNvSpPr>
          <p:nvPr>
            <p:ph type="title" hasCustomPrompt="1"/>
          </p:nvPr>
        </p:nvSpPr>
        <p:spPr>
          <a:xfrm>
            <a:off x="587375" y="441325"/>
            <a:ext cx="7161458" cy="1119925"/>
          </a:xfrm>
          <a:prstGeom prst="rect">
            <a:avLst/>
          </a:prstGeom>
        </p:spPr>
        <p:txBody>
          <a:bodyPr vert="horz" lIns="0" tIns="0" rIns="0" bIns="0" rtlCol="0" anchor="t" anchorCtr="0">
            <a:normAutofit/>
          </a:bodyPr>
          <a:lstStyle>
            <a:lvl1pPr>
              <a:defRPr>
                <a:solidFill>
                  <a:srgbClr val="52523A"/>
                </a:solidFill>
              </a:defRPr>
            </a:lvl1pPr>
          </a:lstStyle>
          <a:p>
            <a:r>
              <a:rPr lang="da-DK" noProof="0"/>
              <a:t>Klik for at tilføje tekst, gerne to linjer</a:t>
            </a:r>
          </a:p>
        </p:txBody>
      </p:sp>
      <p:sp>
        <p:nvSpPr>
          <p:cNvPr id="9" name="Tekstboks 2">
            <a:extLst>
              <a:ext uri="{FF2B5EF4-FFF2-40B4-BE49-F238E27FC236}">
                <a16:creationId xmlns:a16="http://schemas.microsoft.com/office/drawing/2014/main" id="{75155668-7633-2C21-595C-04D398CA087B}"/>
              </a:ext>
            </a:extLst>
          </p:cNvPr>
          <p:cNvSpPr txBox="1"/>
          <p:nvPr userDrawn="1"/>
        </p:nvSpPr>
        <p:spPr>
          <a:xfrm>
            <a:off x="12684051" y="0"/>
            <a:ext cx="2640000" cy="3539430"/>
          </a:xfrm>
          <a:prstGeom prst="rect">
            <a:avLst/>
          </a:prstGeom>
          <a:noFill/>
        </p:spPr>
        <p:txBody>
          <a:bodyPr wrap="square" lIns="0" tIns="0" rIns="0" bIns="0" rtlCol="0">
            <a:spAutoFit/>
          </a:bodyPr>
          <a:lstStyle/>
          <a:p>
            <a:r>
              <a:rPr lang="da-DK" sz="1000" b="1" noProof="0">
                <a:solidFill>
                  <a:schemeClr val="bg2">
                    <a:lumMod val="50000"/>
                  </a:schemeClr>
                </a:solidFill>
              </a:rPr>
              <a:t>Tekst eller punktopstilling:</a:t>
            </a:r>
          </a:p>
          <a:p>
            <a:r>
              <a:rPr lang="da-DK" sz="1000" b="0" noProof="0">
                <a:solidFill>
                  <a:schemeClr val="bg2">
                    <a:lumMod val="50000"/>
                  </a:schemeClr>
                </a:solidFill>
              </a:rPr>
              <a:t>Skriv eller indsæt tekst i feltet. Feltet kan indeholde både almindelig tekst og punktopstillinger.</a:t>
            </a:r>
          </a:p>
          <a:p>
            <a:endParaRPr lang="da-DK" sz="1000" b="1" noProof="0">
              <a:solidFill>
                <a:schemeClr val="bg2">
                  <a:lumMod val="50000"/>
                </a:schemeClr>
              </a:solidFill>
            </a:endParaRPr>
          </a:p>
          <a:p>
            <a:r>
              <a:rPr lang="da-DK" sz="1000" b="1" noProof="0">
                <a:solidFill>
                  <a:schemeClr val="bg2">
                    <a:lumMod val="50000"/>
                  </a:schemeClr>
                </a:solidFill>
              </a:rPr>
              <a:t>Indsæt tabel, graf, foto eller video:</a:t>
            </a:r>
          </a:p>
          <a:p>
            <a:r>
              <a:rPr lang="da-DK" sz="1000" noProof="0">
                <a:solidFill>
                  <a:schemeClr val="bg2">
                    <a:lumMod val="50000"/>
                  </a:schemeClr>
                </a:solidFill>
              </a:rPr>
              <a:t>Klik på det lille ikon der passer til den type indhold der skal sættes ind i feltet.</a:t>
            </a:r>
            <a:r>
              <a:rPr lang="da-DK" sz="1000" baseline="0" noProof="0">
                <a:solidFill>
                  <a:schemeClr val="bg2">
                    <a:lumMod val="50000"/>
                  </a:schemeClr>
                </a:solidFill>
              </a:rPr>
              <a:t> Vælg det ønskede indhold i dialogboksen. Hvis feltet ændrer størrelse efter placering af fx et foto kan det nemt tilpasses.</a:t>
            </a:r>
          </a:p>
          <a:p>
            <a:endParaRPr lang="da-DK" sz="1000" baseline="0" noProof="0">
              <a:solidFill>
                <a:schemeClr val="bg2">
                  <a:lumMod val="50000"/>
                </a:schemeClr>
              </a:solidFill>
            </a:endParaRPr>
          </a:p>
          <a:p>
            <a:r>
              <a:rPr lang="da-DK" sz="1000" b="1" baseline="0" noProof="0">
                <a:solidFill>
                  <a:schemeClr val="bg2">
                    <a:lumMod val="50000"/>
                  </a:schemeClr>
                </a:solidFill>
              </a:rPr>
              <a:t>Beskæring af foto: </a:t>
            </a:r>
          </a:p>
          <a:p>
            <a:r>
              <a:rPr lang="da-DK" sz="1000" baseline="0" noProof="0">
                <a:solidFill>
                  <a:schemeClr val="bg2">
                    <a:lumMod val="50000"/>
                  </a:schemeClr>
                </a:solidFill>
              </a:rPr>
              <a:t>Højreklik på foto og vælg ”</a:t>
            </a:r>
            <a:r>
              <a:rPr lang="da-DK" sz="1000" baseline="0" noProof="0" err="1">
                <a:solidFill>
                  <a:schemeClr val="bg2">
                    <a:lumMod val="50000"/>
                  </a:schemeClr>
                </a:solidFill>
              </a:rPr>
              <a:t>crop</a:t>
            </a:r>
            <a:r>
              <a:rPr lang="da-DK" sz="1000" baseline="0" noProof="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a:solidFill>
                  <a:schemeClr val="bg2">
                    <a:lumMod val="50000"/>
                  </a:schemeClr>
                </a:solidFill>
              </a:rPr>
              <a:t>Med de sorte rammer bestemmes rammens størrelse. Med de hvide ”håndtag” kan billedet rykkes rundt inde i rammen og skaleres op og ned.</a:t>
            </a:r>
            <a:endParaRPr lang="da-DK" sz="1000" baseline="0" noProof="0">
              <a:solidFill>
                <a:schemeClr val="bg2">
                  <a:lumMod val="50000"/>
                </a:schemeClr>
              </a:solidFill>
            </a:endParaRPr>
          </a:p>
          <a:p>
            <a:endParaRPr lang="da-DK" sz="1000" baseline="0" noProof="0">
              <a:solidFill>
                <a:schemeClr val="bg2">
                  <a:lumMod val="50000"/>
                </a:schemeClr>
              </a:solidFill>
            </a:endParaRPr>
          </a:p>
          <a:p>
            <a:endParaRPr lang="da-DK" sz="1000" baseline="0" noProof="0">
              <a:solidFill>
                <a:schemeClr val="bg2">
                  <a:lumMod val="50000"/>
                </a:schemeClr>
              </a:solidFill>
            </a:endParaRPr>
          </a:p>
          <a:p>
            <a:r>
              <a:rPr lang="da-DK" sz="1000" baseline="0" noProof="0">
                <a:solidFill>
                  <a:schemeClr val="bg2">
                    <a:lumMod val="50000"/>
                  </a:schemeClr>
                </a:solidFill>
              </a:rPr>
              <a:t>Følg de orange hjælpestreger for at sætte feltet til den rigtige størrelse.</a:t>
            </a:r>
          </a:p>
          <a:p>
            <a:endParaRPr lang="da-DK" sz="1000" baseline="0" noProof="0">
              <a:solidFill>
                <a:schemeClr val="bg2">
                  <a:lumMod val="50000"/>
                </a:schemeClr>
              </a:solidFill>
            </a:endParaRPr>
          </a:p>
        </p:txBody>
      </p:sp>
      <p:sp>
        <p:nvSpPr>
          <p:cNvPr id="10" name="Content Placeholder 9">
            <a:extLst>
              <a:ext uri="{FF2B5EF4-FFF2-40B4-BE49-F238E27FC236}">
                <a16:creationId xmlns:a16="http://schemas.microsoft.com/office/drawing/2014/main" id="{CFCC2FB9-5DEC-5F6B-F31D-EFDF88ABE716}"/>
              </a:ext>
            </a:extLst>
          </p:cNvPr>
          <p:cNvSpPr>
            <a:spLocks noGrp="1"/>
          </p:cNvSpPr>
          <p:nvPr>
            <p:ph sz="quarter" idx="17" hasCustomPrompt="1"/>
          </p:nvPr>
        </p:nvSpPr>
        <p:spPr>
          <a:xfrm>
            <a:off x="8148638" y="0"/>
            <a:ext cx="4043361" cy="6857999"/>
          </a:xfrm>
        </p:spPr>
        <p:txBody>
          <a:bodyPr anchor="ctr" anchorCtr="0"/>
          <a:lstStyle>
            <a:lvl1pPr marL="0" indent="0" algn="ctr">
              <a:buFontTx/>
              <a:buNone/>
              <a:defRPr sz="1400">
                <a:solidFill>
                  <a:schemeClr val="tx2">
                    <a:lumMod val="50000"/>
                    <a:lumOff val="50000"/>
                  </a:schemeClr>
                </a:solidFill>
              </a:defRPr>
            </a:lvl1pPr>
          </a:lstStyle>
          <a:p>
            <a:pPr lvl="0"/>
            <a:r>
              <a:rPr lang="da-DK" noProof="0"/>
              <a:t>Indsæt tabel, graf, foto eller video</a:t>
            </a:r>
          </a:p>
        </p:txBody>
      </p:sp>
      <p:sp>
        <p:nvSpPr>
          <p:cNvPr id="3" name="Text Placeholder 33">
            <a:extLst>
              <a:ext uri="{FF2B5EF4-FFF2-40B4-BE49-F238E27FC236}">
                <a16:creationId xmlns:a16="http://schemas.microsoft.com/office/drawing/2014/main" id="{AB594D80-6A0E-D227-C2B9-D37F2CE5A67F}"/>
              </a:ext>
            </a:extLst>
          </p:cNvPr>
          <p:cNvSpPr>
            <a:spLocks noGrp="1"/>
          </p:cNvSpPr>
          <p:nvPr>
            <p:ph type="body" sz="quarter" idx="13" hasCustomPrompt="1"/>
          </p:nvPr>
        </p:nvSpPr>
        <p:spPr>
          <a:xfrm>
            <a:off x="587374" y="2349500"/>
            <a:ext cx="7161457" cy="3671888"/>
          </a:xfrm>
        </p:spPr>
        <p:txBody>
          <a:bodyPr/>
          <a:lstStyle>
            <a:lvl1pPr marL="180000" indent="-180000">
              <a:defRPr/>
            </a:lvl1pPr>
            <a:lvl2pPr marL="360000" indent="-180000">
              <a:defRPr/>
            </a:lvl2pPr>
            <a:lvl3pPr marL="540000" indent="-180000">
              <a:defRPr/>
            </a:lvl3pPr>
            <a:lvl4pPr marL="720000" indent="-180000">
              <a:defRPr/>
            </a:lvl4pPr>
            <a:lvl5pPr marL="900000" indent="-180000">
              <a:defRPr/>
            </a:lvl5pPr>
          </a:lstStyle>
          <a:p>
            <a:pPr lvl="0"/>
            <a:r>
              <a:rPr lang="da-DK"/>
              <a:t>Klik for </a:t>
            </a:r>
            <a:r>
              <a:rPr lang="da-DK" noProof="0"/>
              <a:t>at tilføje tekst</a:t>
            </a:r>
          </a:p>
          <a:p>
            <a:pPr lvl="1"/>
            <a:r>
              <a:rPr lang="da-DK"/>
              <a:t>Andet niveau</a:t>
            </a:r>
          </a:p>
          <a:p>
            <a:pPr lvl="2"/>
            <a:r>
              <a:rPr lang="da-DK"/>
              <a:t>Tredje niveau</a:t>
            </a:r>
          </a:p>
        </p:txBody>
      </p:sp>
      <p:sp>
        <p:nvSpPr>
          <p:cNvPr id="4" name="Text Placeholder 37">
            <a:extLst>
              <a:ext uri="{FF2B5EF4-FFF2-40B4-BE49-F238E27FC236}">
                <a16:creationId xmlns:a16="http://schemas.microsoft.com/office/drawing/2014/main" id="{6BF7E7D7-8AB3-5C06-CE3D-F4A39BF0D6EE}"/>
              </a:ext>
            </a:extLst>
          </p:cNvPr>
          <p:cNvSpPr>
            <a:spLocks noGrp="1"/>
          </p:cNvSpPr>
          <p:nvPr>
            <p:ph type="body" sz="quarter" idx="16" hasCustomPrompt="1"/>
          </p:nvPr>
        </p:nvSpPr>
        <p:spPr>
          <a:xfrm>
            <a:off x="11473200" y="6166800"/>
            <a:ext cx="129600" cy="392400"/>
          </a:xfrm>
          <a:prstGeom prst="rect">
            <a:avLst/>
          </a:prstGeom>
          <a:blipFill dpi="0" rotWithShape="1">
            <a:blip r:embed="rId2">
              <a:extLst>
                <a:ext uri="{96DAC541-7B7A-43D3-8B79-37D633B846F1}">
                  <asvg:svgBlip xmlns:asvg="http://schemas.microsoft.com/office/drawing/2016/SVG/main" r:embed="rId3"/>
                </a:ext>
              </a:extLst>
            </a:blip>
            <a:srcRect/>
            <a:stretch>
              <a:fillRect b="-160"/>
            </a:stretch>
          </a:blipFill>
        </p:spPr>
        <p:txBody>
          <a:bodyPr/>
          <a:lstStyle>
            <a:lvl1pPr marL="0" indent="0">
              <a:buFontTx/>
              <a:buNone/>
              <a:defRPr/>
            </a:lvl1pPr>
          </a:lstStyle>
          <a:p>
            <a:pPr lvl="0"/>
            <a:r>
              <a:rPr lang="da-DK" noProof="0"/>
              <a:t> </a:t>
            </a:r>
          </a:p>
        </p:txBody>
      </p:sp>
    </p:spTree>
    <p:extLst>
      <p:ext uri="{BB962C8B-B14F-4D97-AF65-F5344CB8AC3E}">
        <p14:creationId xmlns:p14="http://schemas.microsoft.com/office/powerpoint/2010/main" val="1676098234"/>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ekst 2 spalter_figur">
    <p:spTree>
      <p:nvGrpSpPr>
        <p:cNvPr id="1" name=""/>
        <p:cNvGrpSpPr/>
        <p:nvPr/>
      </p:nvGrpSpPr>
      <p:grpSpPr>
        <a:xfrm>
          <a:off x="0" y="0"/>
          <a:ext cx="0" cy="0"/>
          <a:chOff x="0" y="0"/>
          <a:chExt cx="0" cy="0"/>
        </a:xfrm>
      </p:grpSpPr>
      <p:sp>
        <p:nvSpPr>
          <p:cNvPr id="2" name="Pladsholder til tekst 3">
            <a:extLst>
              <a:ext uri="{FF2B5EF4-FFF2-40B4-BE49-F238E27FC236}">
                <a16:creationId xmlns:a16="http://schemas.microsoft.com/office/drawing/2014/main" id="{BDC055B7-447E-9879-F92B-FC758BF1FFE1}"/>
              </a:ext>
            </a:extLst>
          </p:cNvPr>
          <p:cNvSpPr txBox="1">
            <a:spLocks/>
          </p:cNvSpPr>
          <p:nvPr userDrawn="1"/>
        </p:nvSpPr>
        <p:spPr>
          <a:xfrm>
            <a:off x="0" y="0"/>
            <a:ext cx="6096000" cy="6858000"/>
          </a:xfrm>
          <a:prstGeom prst="rect">
            <a:avLst/>
          </a:prstGeom>
          <a:solidFill>
            <a:schemeClr val="tx1">
              <a:alpha val="10000"/>
            </a:schemeClr>
          </a:solidFill>
          <a:ln>
            <a:noFill/>
          </a:ln>
        </p:spPr>
        <p:txBody>
          <a:bodyPr vert="horz" lIns="0" tIns="0" rIns="0" bIns="0" rtlCol="0">
            <a:noAutofit/>
          </a:bodyPr>
          <a:lstStyle>
            <a:lvl1pPr marL="270000" indent="-270000" algn="l" defTabSz="914400" rtl="0" eaLnBrk="1" latinLnBrk="0" hangingPunct="1">
              <a:lnSpc>
                <a:spcPct val="100000"/>
              </a:lnSpc>
              <a:spcBef>
                <a:spcPts val="0"/>
              </a:spcBef>
              <a:spcAft>
                <a:spcPts val="1000"/>
              </a:spcAft>
              <a:buClr>
                <a:schemeClr val="tx2"/>
              </a:buClr>
              <a:buFontTx/>
              <a:buChar char="–"/>
              <a:defRPr sz="100" b="0" i="0" kern="1200" baseline="0">
                <a:no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5pPr>
            <a:lvl6pPr marL="162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6pPr>
            <a:lvl7pPr marL="189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7pPr>
            <a:lvl8pPr marL="216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8pPr>
            <a:lvl9pPr marL="243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9pPr>
          </a:lstStyle>
          <a:p>
            <a:endParaRPr lang="da-DK" noProof="0"/>
          </a:p>
        </p:txBody>
      </p:sp>
      <p:sp>
        <p:nvSpPr>
          <p:cNvPr id="6" name="Pladsholder til diasnummer 5"/>
          <p:cNvSpPr>
            <a:spLocks noGrp="1"/>
          </p:cNvSpPr>
          <p:nvPr>
            <p:ph type="sldNum" sz="quarter" idx="12"/>
          </p:nvPr>
        </p:nvSpPr>
        <p:spPr>
          <a:xfrm>
            <a:off x="600425" y="6419475"/>
            <a:ext cx="4917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noProof="0" smtClean="0"/>
              <a:pPr/>
              <a:t>‹#›</a:t>
            </a:fld>
            <a:endParaRPr lang="da-DK" noProof="0"/>
          </a:p>
        </p:txBody>
      </p:sp>
      <p:sp>
        <p:nvSpPr>
          <p:cNvPr id="23" name="Pladsholder til sidefod 3">
            <a:extLst>
              <a:ext uri="{FF2B5EF4-FFF2-40B4-BE49-F238E27FC236}">
                <a16:creationId xmlns:a16="http://schemas.microsoft.com/office/drawing/2014/main" id="{FA8992FC-4669-44E1-B6CF-F999E680FF18}"/>
              </a:ext>
            </a:extLst>
          </p:cNvPr>
          <p:cNvSpPr>
            <a:spLocks noGrp="1"/>
          </p:cNvSpPr>
          <p:nvPr>
            <p:ph type="ftr" sz="quarter" idx="3"/>
          </p:nvPr>
        </p:nvSpPr>
        <p:spPr>
          <a:xfrm>
            <a:off x="1092200" y="6419476"/>
            <a:ext cx="9180513" cy="194400"/>
          </a:xfrm>
          <a:prstGeom prst="rect">
            <a:avLst/>
          </a:prstGeom>
        </p:spPr>
        <p:txBody>
          <a:bodyPr lIns="0" tIns="0" rIns="0" bIns="0" anchor="ctr" anchorCtr="0"/>
          <a:lstStyle>
            <a:lvl1pPr>
              <a:defRPr sz="800">
                <a:solidFill>
                  <a:schemeClr val="bg2">
                    <a:lumMod val="75000"/>
                  </a:schemeClr>
                </a:solidFill>
              </a:defRPr>
            </a:lvl1pPr>
          </a:lstStyle>
          <a:p>
            <a:r>
              <a:rPr lang="da-DK"/>
              <a:t>Motivation og variation på mellemtrinnet</a:t>
            </a:r>
          </a:p>
        </p:txBody>
      </p:sp>
      <p:sp>
        <p:nvSpPr>
          <p:cNvPr id="31" name="Pladsholder til titel 1">
            <a:extLst>
              <a:ext uri="{FF2B5EF4-FFF2-40B4-BE49-F238E27FC236}">
                <a16:creationId xmlns:a16="http://schemas.microsoft.com/office/drawing/2014/main" id="{985D5904-9DB1-1136-D34B-23C30D4C507F}"/>
              </a:ext>
            </a:extLst>
          </p:cNvPr>
          <p:cNvSpPr>
            <a:spLocks noGrp="1"/>
          </p:cNvSpPr>
          <p:nvPr>
            <p:ph type="title" hasCustomPrompt="1"/>
          </p:nvPr>
        </p:nvSpPr>
        <p:spPr>
          <a:xfrm>
            <a:off x="587375" y="441325"/>
            <a:ext cx="5148263" cy="1119925"/>
          </a:xfrm>
          <a:prstGeom prst="rect">
            <a:avLst/>
          </a:prstGeom>
        </p:spPr>
        <p:txBody>
          <a:bodyPr vert="horz" lIns="0" tIns="0" rIns="0" bIns="0" rtlCol="0" anchor="t" anchorCtr="0">
            <a:normAutofit/>
          </a:bodyPr>
          <a:lstStyle>
            <a:lvl1pPr>
              <a:defRPr>
                <a:solidFill>
                  <a:srgbClr val="52523A"/>
                </a:solidFill>
              </a:defRPr>
            </a:lvl1pPr>
          </a:lstStyle>
          <a:p>
            <a:r>
              <a:rPr lang="da-DK" noProof="0"/>
              <a:t>Klik for at tilføje tekst, gerne to linjer</a:t>
            </a:r>
          </a:p>
        </p:txBody>
      </p:sp>
      <p:sp>
        <p:nvSpPr>
          <p:cNvPr id="9" name="Tekstboks 2">
            <a:extLst>
              <a:ext uri="{FF2B5EF4-FFF2-40B4-BE49-F238E27FC236}">
                <a16:creationId xmlns:a16="http://schemas.microsoft.com/office/drawing/2014/main" id="{75155668-7633-2C21-595C-04D398CA087B}"/>
              </a:ext>
            </a:extLst>
          </p:cNvPr>
          <p:cNvSpPr txBox="1"/>
          <p:nvPr userDrawn="1"/>
        </p:nvSpPr>
        <p:spPr>
          <a:xfrm>
            <a:off x="12684051" y="0"/>
            <a:ext cx="2640000" cy="3539430"/>
          </a:xfrm>
          <a:prstGeom prst="rect">
            <a:avLst/>
          </a:prstGeom>
          <a:noFill/>
        </p:spPr>
        <p:txBody>
          <a:bodyPr wrap="square" lIns="0" tIns="0" rIns="0" bIns="0" rtlCol="0">
            <a:spAutoFit/>
          </a:bodyPr>
          <a:lstStyle/>
          <a:p>
            <a:r>
              <a:rPr lang="da-DK" sz="1000" b="1" noProof="0">
                <a:solidFill>
                  <a:schemeClr val="bg2">
                    <a:lumMod val="50000"/>
                  </a:schemeClr>
                </a:solidFill>
              </a:rPr>
              <a:t>Tekst eller punktopstilling:</a:t>
            </a:r>
          </a:p>
          <a:p>
            <a:r>
              <a:rPr lang="da-DK" sz="1000" b="0" noProof="0">
                <a:solidFill>
                  <a:schemeClr val="bg2">
                    <a:lumMod val="50000"/>
                  </a:schemeClr>
                </a:solidFill>
              </a:rPr>
              <a:t>Skriv eller indsæt tekst i feltet. Feltet kan indeholde både almindelig tekst og punktopstillinger.</a:t>
            </a:r>
          </a:p>
          <a:p>
            <a:endParaRPr lang="da-DK" sz="1000" b="1" noProof="0">
              <a:solidFill>
                <a:schemeClr val="bg2">
                  <a:lumMod val="50000"/>
                </a:schemeClr>
              </a:solidFill>
            </a:endParaRPr>
          </a:p>
          <a:p>
            <a:r>
              <a:rPr lang="da-DK" sz="1000" b="1" noProof="0">
                <a:solidFill>
                  <a:schemeClr val="bg2">
                    <a:lumMod val="50000"/>
                  </a:schemeClr>
                </a:solidFill>
              </a:rPr>
              <a:t>Indsæt tabel, graf, foto eller video:</a:t>
            </a:r>
          </a:p>
          <a:p>
            <a:r>
              <a:rPr lang="da-DK" sz="1000" noProof="0">
                <a:solidFill>
                  <a:schemeClr val="bg2">
                    <a:lumMod val="50000"/>
                  </a:schemeClr>
                </a:solidFill>
              </a:rPr>
              <a:t>Klik på det lille ikon der passer til den type indhold der skal sættes ind i feltet.</a:t>
            </a:r>
            <a:r>
              <a:rPr lang="da-DK" sz="1000" baseline="0" noProof="0">
                <a:solidFill>
                  <a:schemeClr val="bg2">
                    <a:lumMod val="50000"/>
                  </a:schemeClr>
                </a:solidFill>
              </a:rPr>
              <a:t> Vælg det ønskede indhold i dialogboksen. Hvis feltet ændrer størrelse efter placering af fx et foto kan det nemt tilpasses.</a:t>
            </a:r>
          </a:p>
          <a:p>
            <a:endParaRPr lang="da-DK" sz="1000" baseline="0" noProof="0">
              <a:solidFill>
                <a:schemeClr val="bg2">
                  <a:lumMod val="50000"/>
                </a:schemeClr>
              </a:solidFill>
            </a:endParaRPr>
          </a:p>
          <a:p>
            <a:r>
              <a:rPr lang="da-DK" sz="1000" b="1" baseline="0" noProof="0">
                <a:solidFill>
                  <a:schemeClr val="bg2">
                    <a:lumMod val="50000"/>
                  </a:schemeClr>
                </a:solidFill>
              </a:rPr>
              <a:t>Beskæring af foto: </a:t>
            </a:r>
          </a:p>
          <a:p>
            <a:r>
              <a:rPr lang="da-DK" sz="1000" baseline="0" noProof="0">
                <a:solidFill>
                  <a:schemeClr val="bg2">
                    <a:lumMod val="50000"/>
                  </a:schemeClr>
                </a:solidFill>
              </a:rPr>
              <a:t>Højreklik på foto og vælg ”</a:t>
            </a:r>
            <a:r>
              <a:rPr lang="da-DK" sz="1000" baseline="0" noProof="0" err="1">
                <a:solidFill>
                  <a:schemeClr val="bg2">
                    <a:lumMod val="50000"/>
                  </a:schemeClr>
                </a:solidFill>
              </a:rPr>
              <a:t>crop</a:t>
            </a:r>
            <a:r>
              <a:rPr lang="da-DK" sz="1000" baseline="0" noProof="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a:solidFill>
                  <a:schemeClr val="bg2">
                    <a:lumMod val="50000"/>
                  </a:schemeClr>
                </a:solidFill>
              </a:rPr>
              <a:t>Med de sorte rammer bestemmes rammens størrelse. Med de hvide ”håndtag” kan billedet rykkes rundt inde i rammen og skaleres op og ned.</a:t>
            </a:r>
            <a:endParaRPr lang="da-DK" sz="1000" baseline="0" noProof="0">
              <a:solidFill>
                <a:schemeClr val="bg2">
                  <a:lumMod val="50000"/>
                </a:schemeClr>
              </a:solidFill>
            </a:endParaRPr>
          </a:p>
          <a:p>
            <a:endParaRPr lang="da-DK" sz="1000" baseline="0" noProof="0">
              <a:solidFill>
                <a:schemeClr val="bg2">
                  <a:lumMod val="50000"/>
                </a:schemeClr>
              </a:solidFill>
            </a:endParaRPr>
          </a:p>
          <a:p>
            <a:endParaRPr lang="da-DK" sz="1000" baseline="0" noProof="0">
              <a:solidFill>
                <a:schemeClr val="bg2">
                  <a:lumMod val="50000"/>
                </a:schemeClr>
              </a:solidFill>
            </a:endParaRPr>
          </a:p>
          <a:p>
            <a:r>
              <a:rPr lang="da-DK" sz="1000" baseline="0" noProof="0">
                <a:solidFill>
                  <a:schemeClr val="bg2">
                    <a:lumMod val="50000"/>
                  </a:schemeClr>
                </a:solidFill>
              </a:rPr>
              <a:t>Følg de orange hjælpestreger for at sætte feltet til den rigtige størrelse.</a:t>
            </a:r>
          </a:p>
          <a:p>
            <a:endParaRPr lang="da-DK" sz="1000" baseline="0" noProof="0">
              <a:solidFill>
                <a:schemeClr val="bg2">
                  <a:lumMod val="50000"/>
                </a:schemeClr>
              </a:solidFill>
            </a:endParaRPr>
          </a:p>
        </p:txBody>
      </p:sp>
      <p:sp>
        <p:nvSpPr>
          <p:cNvPr id="10" name="Content Placeholder 9">
            <a:extLst>
              <a:ext uri="{FF2B5EF4-FFF2-40B4-BE49-F238E27FC236}">
                <a16:creationId xmlns:a16="http://schemas.microsoft.com/office/drawing/2014/main" id="{CFCC2FB9-5DEC-5F6B-F31D-EFDF88ABE716}"/>
              </a:ext>
            </a:extLst>
          </p:cNvPr>
          <p:cNvSpPr>
            <a:spLocks noGrp="1"/>
          </p:cNvSpPr>
          <p:nvPr>
            <p:ph sz="quarter" idx="17" hasCustomPrompt="1"/>
          </p:nvPr>
        </p:nvSpPr>
        <p:spPr>
          <a:xfrm>
            <a:off x="6096000" y="0"/>
            <a:ext cx="6096000" cy="6857999"/>
          </a:xfrm>
        </p:spPr>
        <p:txBody>
          <a:bodyPr anchor="ctr" anchorCtr="0"/>
          <a:lstStyle>
            <a:lvl1pPr marL="0" indent="0" algn="ctr">
              <a:buFontTx/>
              <a:buNone/>
              <a:defRPr sz="1400">
                <a:solidFill>
                  <a:schemeClr val="tx2">
                    <a:lumMod val="50000"/>
                    <a:lumOff val="50000"/>
                  </a:schemeClr>
                </a:solidFill>
              </a:defRPr>
            </a:lvl1pPr>
          </a:lstStyle>
          <a:p>
            <a:pPr lvl="0"/>
            <a:r>
              <a:rPr lang="da-DK" noProof="0"/>
              <a:t>Indsæt tabel, graf, foto eller video</a:t>
            </a:r>
          </a:p>
        </p:txBody>
      </p:sp>
      <p:sp>
        <p:nvSpPr>
          <p:cNvPr id="3" name="Text Placeholder 33">
            <a:extLst>
              <a:ext uri="{FF2B5EF4-FFF2-40B4-BE49-F238E27FC236}">
                <a16:creationId xmlns:a16="http://schemas.microsoft.com/office/drawing/2014/main" id="{AB594D80-6A0E-D227-C2B9-D37F2CE5A67F}"/>
              </a:ext>
            </a:extLst>
          </p:cNvPr>
          <p:cNvSpPr>
            <a:spLocks noGrp="1"/>
          </p:cNvSpPr>
          <p:nvPr>
            <p:ph type="body" sz="quarter" idx="13" hasCustomPrompt="1"/>
          </p:nvPr>
        </p:nvSpPr>
        <p:spPr>
          <a:xfrm>
            <a:off x="587375" y="2349500"/>
            <a:ext cx="5148264" cy="3671888"/>
          </a:xfrm>
        </p:spPr>
        <p:txBody>
          <a:bodyPr/>
          <a:lstStyle>
            <a:lvl1pPr marL="180000" indent="-180000">
              <a:defRPr/>
            </a:lvl1pPr>
            <a:lvl2pPr marL="360000" indent="-180000">
              <a:defRPr/>
            </a:lvl2pPr>
            <a:lvl3pPr marL="540000" indent="-180000">
              <a:defRPr/>
            </a:lvl3pPr>
            <a:lvl4pPr marL="720000" indent="-180000">
              <a:defRPr/>
            </a:lvl4pPr>
            <a:lvl5pPr marL="900000" indent="-180000">
              <a:defRPr/>
            </a:lvl5pPr>
          </a:lstStyle>
          <a:p>
            <a:pPr lvl="0"/>
            <a:r>
              <a:rPr lang="da-DK"/>
              <a:t>Klik for </a:t>
            </a:r>
            <a:r>
              <a:rPr lang="da-DK" noProof="0"/>
              <a:t>at tilføje tekst</a:t>
            </a:r>
          </a:p>
          <a:p>
            <a:pPr lvl="1"/>
            <a:r>
              <a:rPr lang="da-DK"/>
              <a:t>Andet niveau</a:t>
            </a:r>
          </a:p>
          <a:p>
            <a:pPr lvl="2"/>
            <a:r>
              <a:rPr lang="da-DK"/>
              <a:t>Tredje niveau</a:t>
            </a:r>
          </a:p>
        </p:txBody>
      </p:sp>
      <p:sp>
        <p:nvSpPr>
          <p:cNvPr id="4" name="Text Placeholder 37">
            <a:extLst>
              <a:ext uri="{FF2B5EF4-FFF2-40B4-BE49-F238E27FC236}">
                <a16:creationId xmlns:a16="http://schemas.microsoft.com/office/drawing/2014/main" id="{6BF7E7D7-8AB3-5C06-CE3D-F4A39BF0D6EE}"/>
              </a:ext>
            </a:extLst>
          </p:cNvPr>
          <p:cNvSpPr>
            <a:spLocks noGrp="1"/>
          </p:cNvSpPr>
          <p:nvPr>
            <p:ph type="body" sz="quarter" idx="16" hasCustomPrompt="1"/>
          </p:nvPr>
        </p:nvSpPr>
        <p:spPr>
          <a:xfrm>
            <a:off x="11473200" y="6166800"/>
            <a:ext cx="129600" cy="392400"/>
          </a:xfrm>
          <a:prstGeom prst="rect">
            <a:avLst/>
          </a:prstGeom>
          <a:blipFill dpi="0" rotWithShape="1">
            <a:blip r:embed="rId2">
              <a:extLst>
                <a:ext uri="{96DAC541-7B7A-43D3-8B79-37D633B846F1}">
                  <asvg:svgBlip xmlns:asvg="http://schemas.microsoft.com/office/drawing/2016/SVG/main" r:embed="rId3"/>
                </a:ext>
              </a:extLst>
            </a:blip>
            <a:srcRect/>
            <a:stretch>
              <a:fillRect b="-160"/>
            </a:stretch>
          </a:blipFill>
        </p:spPr>
        <p:txBody>
          <a:bodyPr/>
          <a:lstStyle>
            <a:lvl1pPr marL="0" indent="0">
              <a:buFontTx/>
              <a:buNone/>
              <a:defRPr/>
            </a:lvl1pPr>
          </a:lstStyle>
          <a:p>
            <a:pPr lvl="0"/>
            <a:r>
              <a:rPr lang="da-DK" noProof="0"/>
              <a:t> </a:t>
            </a:r>
          </a:p>
        </p:txBody>
      </p:sp>
    </p:spTree>
    <p:extLst>
      <p:ext uri="{BB962C8B-B14F-4D97-AF65-F5344CB8AC3E}">
        <p14:creationId xmlns:p14="http://schemas.microsoft.com/office/powerpoint/2010/main" val="1063071761"/>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ekst 2 spalter_figur">
    <p:spTree>
      <p:nvGrpSpPr>
        <p:cNvPr id="1" name=""/>
        <p:cNvGrpSpPr/>
        <p:nvPr/>
      </p:nvGrpSpPr>
      <p:grpSpPr>
        <a:xfrm>
          <a:off x="0" y="0"/>
          <a:ext cx="0" cy="0"/>
          <a:chOff x="0" y="0"/>
          <a:chExt cx="0" cy="0"/>
        </a:xfrm>
      </p:grpSpPr>
      <p:sp>
        <p:nvSpPr>
          <p:cNvPr id="2" name="Pladsholder til tekst 3">
            <a:extLst>
              <a:ext uri="{FF2B5EF4-FFF2-40B4-BE49-F238E27FC236}">
                <a16:creationId xmlns:a16="http://schemas.microsoft.com/office/drawing/2014/main" id="{BDC055B7-447E-9879-F92B-FC758BF1FFE1}"/>
              </a:ext>
            </a:extLst>
          </p:cNvPr>
          <p:cNvSpPr txBox="1">
            <a:spLocks/>
          </p:cNvSpPr>
          <p:nvPr userDrawn="1"/>
        </p:nvSpPr>
        <p:spPr>
          <a:xfrm>
            <a:off x="6096000" y="0"/>
            <a:ext cx="6096000" cy="6858000"/>
          </a:xfrm>
          <a:prstGeom prst="rect">
            <a:avLst/>
          </a:prstGeom>
          <a:solidFill>
            <a:schemeClr val="tx1">
              <a:alpha val="10000"/>
            </a:schemeClr>
          </a:solidFill>
          <a:ln>
            <a:noFill/>
          </a:ln>
        </p:spPr>
        <p:txBody>
          <a:bodyPr vert="horz" lIns="0" tIns="0" rIns="0" bIns="0" rtlCol="0">
            <a:noAutofit/>
          </a:bodyPr>
          <a:lstStyle>
            <a:lvl1pPr marL="270000" indent="-270000" algn="l" defTabSz="914400" rtl="0" eaLnBrk="1" latinLnBrk="0" hangingPunct="1">
              <a:lnSpc>
                <a:spcPct val="100000"/>
              </a:lnSpc>
              <a:spcBef>
                <a:spcPts val="0"/>
              </a:spcBef>
              <a:spcAft>
                <a:spcPts val="1000"/>
              </a:spcAft>
              <a:buClr>
                <a:schemeClr val="tx2"/>
              </a:buClr>
              <a:buFontTx/>
              <a:buChar char="–"/>
              <a:defRPr sz="100" b="0" i="0" kern="1200" baseline="0">
                <a:no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5pPr>
            <a:lvl6pPr marL="162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6pPr>
            <a:lvl7pPr marL="189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7pPr>
            <a:lvl8pPr marL="216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8pPr>
            <a:lvl9pPr marL="243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9pPr>
          </a:lstStyle>
          <a:p>
            <a:endParaRPr lang="da-DK" noProof="0"/>
          </a:p>
        </p:txBody>
      </p:sp>
      <p:sp>
        <p:nvSpPr>
          <p:cNvPr id="6" name="Pladsholder til diasnummer 5"/>
          <p:cNvSpPr>
            <a:spLocks noGrp="1"/>
          </p:cNvSpPr>
          <p:nvPr>
            <p:ph type="sldNum" sz="quarter" idx="12"/>
          </p:nvPr>
        </p:nvSpPr>
        <p:spPr>
          <a:xfrm>
            <a:off x="600425" y="6419475"/>
            <a:ext cx="4917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noProof="0" smtClean="0"/>
              <a:pPr/>
              <a:t>‹#›</a:t>
            </a:fld>
            <a:endParaRPr lang="da-DK" noProof="0"/>
          </a:p>
        </p:txBody>
      </p:sp>
      <p:sp>
        <p:nvSpPr>
          <p:cNvPr id="23" name="Pladsholder til sidefod 3">
            <a:extLst>
              <a:ext uri="{FF2B5EF4-FFF2-40B4-BE49-F238E27FC236}">
                <a16:creationId xmlns:a16="http://schemas.microsoft.com/office/drawing/2014/main" id="{FA8992FC-4669-44E1-B6CF-F999E680FF18}"/>
              </a:ext>
            </a:extLst>
          </p:cNvPr>
          <p:cNvSpPr>
            <a:spLocks noGrp="1"/>
          </p:cNvSpPr>
          <p:nvPr>
            <p:ph type="ftr" sz="quarter" idx="3"/>
          </p:nvPr>
        </p:nvSpPr>
        <p:spPr>
          <a:xfrm>
            <a:off x="1092200" y="6419476"/>
            <a:ext cx="9180513" cy="194400"/>
          </a:xfrm>
          <a:prstGeom prst="rect">
            <a:avLst/>
          </a:prstGeom>
        </p:spPr>
        <p:txBody>
          <a:bodyPr lIns="0" tIns="0" rIns="0" bIns="0" anchor="ctr" anchorCtr="0"/>
          <a:lstStyle>
            <a:lvl1pPr>
              <a:defRPr sz="800">
                <a:solidFill>
                  <a:schemeClr val="bg2">
                    <a:lumMod val="75000"/>
                  </a:schemeClr>
                </a:solidFill>
              </a:defRPr>
            </a:lvl1pPr>
          </a:lstStyle>
          <a:p>
            <a:r>
              <a:rPr lang="da-DK"/>
              <a:t>Motivation og variation på mellemtrinnet</a:t>
            </a:r>
          </a:p>
        </p:txBody>
      </p:sp>
      <p:sp>
        <p:nvSpPr>
          <p:cNvPr id="31" name="Pladsholder til titel 1">
            <a:extLst>
              <a:ext uri="{FF2B5EF4-FFF2-40B4-BE49-F238E27FC236}">
                <a16:creationId xmlns:a16="http://schemas.microsoft.com/office/drawing/2014/main" id="{985D5904-9DB1-1136-D34B-23C30D4C507F}"/>
              </a:ext>
            </a:extLst>
          </p:cNvPr>
          <p:cNvSpPr>
            <a:spLocks noGrp="1"/>
          </p:cNvSpPr>
          <p:nvPr>
            <p:ph type="title" hasCustomPrompt="1"/>
          </p:nvPr>
        </p:nvSpPr>
        <p:spPr>
          <a:xfrm>
            <a:off x="6683375" y="441325"/>
            <a:ext cx="5148263" cy="1119925"/>
          </a:xfrm>
          <a:prstGeom prst="rect">
            <a:avLst/>
          </a:prstGeom>
        </p:spPr>
        <p:txBody>
          <a:bodyPr vert="horz" lIns="0" tIns="0" rIns="0" bIns="0" rtlCol="0" anchor="t" anchorCtr="0">
            <a:normAutofit/>
          </a:bodyPr>
          <a:lstStyle>
            <a:lvl1pPr>
              <a:defRPr>
                <a:solidFill>
                  <a:srgbClr val="52523A"/>
                </a:solidFill>
              </a:defRPr>
            </a:lvl1pPr>
          </a:lstStyle>
          <a:p>
            <a:r>
              <a:rPr lang="da-DK" noProof="0"/>
              <a:t>Klik for at tilføje tekst, gerne to linjer</a:t>
            </a:r>
          </a:p>
        </p:txBody>
      </p:sp>
      <p:sp>
        <p:nvSpPr>
          <p:cNvPr id="9" name="Tekstboks 2">
            <a:extLst>
              <a:ext uri="{FF2B5EF4-FFF2-40B4-BE49-F238E27FC236}">
                <a16:creationId xmlns:a16="http://schemas.microsoft.com/office/drawing/2014/main" id="{75155668-7633-2C21-595C-04D398CA087B}"/>
              </a:ext>
            </a:extLst>
          </p:cNvPr>
          <p:cNvSpPr txBox="1"/>
          <p:nvPr userDrawn="1"/>
        </p:nvSpPr>
        <p:spPr>
          <a:xfrm>
            <a:off x="12684051" y="0"/>
            <a:ext cx="2640000" cy="3539430"/>
          </a:xfrm>
          <a:prstGeom prst="rect">
            <a:avLst/>
          </a:prstGeom>
          <a:noFill/>
        </p:spPr>
        <p:txBody>
          <a:bodyPr wrap="square" lIns="0" tIns="0" rIns="0" bIns="0" rtlCol="0">
            <a:spAutoFit/>
          </a:bodyPr>
          <a:lstStyle/>
          <a:p>
            <a:r>
              <a:rPr lang="da-DK" sz="1000" b="1" noProof="0">
                <a:solidFill>
                  <a:schemeClr val="bg2">
                    <a:lumMod val="50000"/>
                  </a:schemeClr>
                </a:solidFill>
              </a:rPr>
              <a:t>Tekst eller punktopstilling:</a:t>
            </a:r>
          </a:p>
          <a:p>
            <a:r>
              <a:rPr lang="da-DK" sz="1000" b="0" noProof="0">
                <a:solidFill>
                  <a:schemeClr val="bg2">
                    <a:lumMod val="50000"/>
                  </a:schemeClr>
                </a:solidFill>
              </a:rPr>
              <a:t>Skriv eller indsæt tekst i feltet. Feltet kan indeholde både almindelig tekst og punktopstillinger.</a:t>
            </a:r>
          </a:p>
          <a:p>
            <a:endParaRPr lang="da-DK" sz="1000" b="1" noProof="0">
              <a:solidFill>
                <a:schemeClr val="bg2">
                  <a:lumMod val="50000"/>
                </a:schemeClr>
              </a:solidFill>
            </a:endParaRPr>
          </a:p>
          <a:p>
            <a:r>
              <a:rPr lang="da-DK" sz="1000" b="1" noProof="0">
                <a:solidFill>
                  <a:schemeClr val="bg2">
                    <a:lumMod val="50000"/>
                  </a:schemeClr>
                </a:solidFill>
              </a:rPr>
              <a:t>Indsæt tabel, graf, foto eller video:</a:t>
            </a:r>
          </a:p>
          <a:p>
            <a:r>
              <a:rPr lang="da-DK" sz="1000" noProof="0">
                <a:solidFill>
                  <a:schemeClr val="bg2">
                    <a:lumMod val="50000"/>
                  </a:schemeClr>
                </a:solidFill>
              </a:rPr>
              <a:t>Klik på det lille ikon der passer til den type indhold der skal sættes ind i feltet.</a:t>
            </a:r>
            <a:r>
              <a:rPr lang="da-DK" sz="1000" baseline="0" noProof="0">
                <a:solidFill>
                  <a:schemeClr val="bg2">
                    <a:lumMod val="50000"/>
                  </a:schemeClr>
                </a:solidFill>
              </a:rPr>
              <a:t> Vælg det ønskede indhold i dialogboksen. Hvis feltet ændrer størrelse efter placering af fx et foto kan det nemt tilpasses.</a:t>
            </a:r>
          </a:p>
          <a:p>
            <a:endParaRPr lang="da-DK" sz="1000" baseline="0" noProof="0">
              <a:solidFill>
                <a:schemeClr val="bg2">
                  <a:lumMod val="50000"/>
                </a:schemeClr>
              </a:solidFill>
            </a:endParaRPr>
          </a:p>
          <a:p>
            <a:r>
              <a:rPr lang="da-DK" sz="1000" b="1" baseline="0" noProof="0">
                <a:solidFill>
                  <a:schemeClr val="bg2">
                    <a:lumMod val="50000"/>
                  </a:schemeClr>
                </a:solidFill>
              </a:rPr>
              <a:t>Beskæring af foto: </a:t>
            </a:r>
          </a:p>
          <a:p>
            <a:r>
              <a:rPr lang="da-DK" sz="1000" baseline="0" noProof="0">
                <a:solidFill>
                  <a:schemeClr val="bg2">
                    <a:lumMod val="50000"/>
                  </a:schemeClr>
                </a:solidFill>
              </a:rPr>
              <a:t>Højreklik på foto og vælg ”</a:t>
            </a:r>
            <a:r>
              <a:rPr lang="da-DK" sz="1000" baseline="0" noProof="0" err="1">
                <a:solidFill>
                  <a:schemeClr val="bg2">
                    <a:lumMod val="50000"/>
                  </a:schemeClr>
                </a:solidFill>
              </a:rPr>
              <a:t>crop</a:t>
            </a:r>
            <a:r>
              <a:rPr lang="da-DK" sz="1000" baseline="0" noProof="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a:solidFill>
                  <a:schemeClr val="bg2">
                    <a:lumMod val="50000"/>
                  </a:schemeClr>
                </a:solidFill>
              </a:rPr>
              <a:t>Med de sorte rammer bestemmes rammens størrelse. Med de hvide ”håndtag” kan billedet rykkes rundt inde i rammen og skaleres op og ned.</a:t>
            </a:r>
            <a:endParaRPr lang="da-DK" sz="1000" baseline="0" noProof="0">
              <a:solidFill>
                <a:schemeClr val="bg2">
                  <a:lumMod val="50000"/>
                </a:schemeClr>
              </a:solidFill>
            </a:endParaRPr>
          </a:p>
          <a:p>
            <a:endParaRPr lang="da-DK" sz="1000" baseline="0" noProof="0">
              <a:solidFill>
                <a:schemeClr val="bg2">
                  <a:lumMod val="50000"/>
                </a:schemeClr>
              </a:solidFill>
            </a:endParaRPr>
          </a:p>
          <a:p>
            <a:endParaRPr lang="da-DK" sz="1000" baseline="0" noProof="0">
              <a:solidFill>
                <a:schemeClr val="bg2">
                  <a:lumMod val="50000"/>
                </a:schemeClr>
              </a:solidFill>
            </a:endParaRPr>
          </a:p>
          <a:p>
            <a:r>
              <a:rPr lang="da-DK" sz="1000" baseline="0" noProof="0">
                <a:solidFill>
                  <a:schemeClr val="bg2">
                    <a:lumMod val="50000"/>
                  </a:schemeClr>
                </a:solidFill>
              </a:rPr>
              <a:t>Følg de orange hjælpestreger for at sætte feltet til den rigtige størrelse.</a:t>
            </a:r>
          </a:p>
          <a:p>
            <a:endParaRPr lang="da-DK" sz="1000" baseline="0" noProof="0">
              <a:solidFill>
                <a:schemeClr val="bg2">
                  <a:lumMod val="50000"/>
                </a:schemeClr>
              </a:solidFill>
            </a:endParaRPr>
          </a:p>
        </p:txBody>
      </p:sp>
      <p:sp>
        <p:nvSpPr>
          <p:cNvPr id="10" name="Content Placeholder 9">
            <a:extLst>
              <a:ext uri="{FF2B5EF4-FFF2-40B4-BE49-F238E27FC236}">
                <a16:creationId xmlns:a16="http://schemas.microsoft.com/office/drawing/2014/main" id="{CFCC2FB9-5DEC-5F6B-F31D-EFDF88ABE716}"/>
              </a:ext>
            </a:extLst>
          </p:cNvPr>
          <p:cNvSpPr>
            <a:spLocks noGrp="1"/>
          </p:cNvSpPr>
          <p:nvPr>
            <p:ph sz="quarter" idx="17" hasCustomPrompt="1"/>
          </p:nvPr>
        </p:nvSpPr>
        <p:spPr>
          <a:xfrm>
            <a:off x="0" y="0"/>
            <a:ext cx="6096000" cy="6857999"/>
          </a:xfrm>
        </p:spPr>
        <p:txBody>
          <a:bodyPr anchor="ctr" anchorCtr="0"/>
          <a:lstStyle>
            <a:lvl1pPr marL="0" indent="0" algn="ctr">
              <a:buFontTx/>
              <a:buNone/>
              <a:defRPr sz="1400">
                <a:solidFill>
                  <a:schemeClr val="tx2">
                    <a:lumMod val="50000"/>
                    <a:lumOff val="50000"/>
                  </a:schemeClr>
                </a:solidFill>
              </a:defRPr>
            </a:lvl1pPr>
          </a:lstStyle>
          <a:p>
            <a:pPr lvl="0"/>
            <a:r>
              <a:rPr lang="da-DK" noProof="0"/>
              <a:t>Indsæt tabel, graf, foto eller video</a:t>
            </a:r>
          </a:p>
        </p:txBody>
      </p:sp>
      <p:sp>
        <p:nvSpPr>
          <p:cNvPr id="3" name="Text Placeholder 33">
            <a:extLst>
              <a:ext uri="{FF2B5EF4-FFF2-40B4-BE49-F238E27FC236}">
                <a16:creationId xmlns:a16="http://schemas.microsoft.com/office/drawing/2014/main" id="{AB594D80-6A0E-D227-C2B9-D37F2CE5A67F}"/>
              </a:ext>
            </a:extLst>
          </p:cNvPr>
          <p:cNvSpPr>
            <a:spLocks noGrp="1"/>
          </p:cNvSpPr>
          <p:nvPr>
            <p:ph type="body" sz="quarter" idx="13" hasCustomPrompt="1"/>
          </p:nvPr>
        </p:nvSpPr>
        <p:spPr>
          <a:xfrm>
            <a:off x="6683375" y="2349500"/>
            <a:ext cx="5148264" cy="3671888"/>
          </a:xfrm>
        </p:spPr>
        <p:txBody>
          <a:bodyPr/>
          <a:lstStyle>
            <a:lvl1pPr marL="180000" indent="-180000">
              <a:defRPr/>
            </a:lvl1pPr>
            <a:lvl2pPr marL="360000" indent="-180000">
              <a:defRPr/>
            </a:lvl2pPr>
            <a:lvl3pPr marL="540000" indent="-180000">
              <a:defRPr/>
            </a:lvl3pPr>
            <a:lvl4pPr marL="720000" indent="-180000">
              <a:defRPr/>
            </a:lvl4pPr>
            <a:lvl5pPr marL="900000" indent="-180000">
              <a:defRPr/>
            </a:lvl5pPr>
          </a:lstStyle>
          <a:p>
            <a:pPr lvl="0"/>
            <a:r>
              <a:rPr lang="da-DK"/>
              <a:t>Klik for </a:t>
            </a:r>
            <a:r>
              <a:rPr lang="da-DK" noProof="0"/>
              <a:t>at tilføje tekst</a:t>
            </a:r>
          </a:p>
          <a:p>
            <a:pPr lvl="1"/>
            <a:r>
              <a:rPr lang="da-DK"/>
              <a:t>Andet niveau</a:t>
            </a:r>
          </a:p>
          <a:p>
            <a:pPr lvl="2"/>
            <a:r>
              <a:rPr lang="da-DK"/>
              <a:t>Tredje niveau</a:t>
            </a:r>
          </a:p>
        </p:txBody>
      </p:sp>
      <p:sp>
        <p:nvSpPr>
          <p:cNvPr id="4" name="Text Placeholder 37">
            <a:extLst>
              <a:ext uri="{FF2B5EF4-FFF2-40B4-BE49-F238E27FC236}">
                <a16:creationId xmlns:a16="http://schemas.microsoft.com/office/drawing/2014/main" id="{6BF7E7D7-8AB3-5C06-CE3D-F4A39BF0D6EE}"/>
              </a:ext>
            </a:extLst>
          </p:cNvPr>
          <p:cNvSpPr>
            <a:spLocks noGrp="1"/>
          </p:cNvSpPr>
          <p:nvPr>
            <p:ph type="body" sz="quarter" idx="16" hasCustomPrompt="1"/>
          </p:nvPr>
        </p:nvSpPr>
        <p:spPr>
          <a:xfrm>
            <a:off x="11473200" y="6166800"/>
            <a:ext cx="129600" cy="392400"/>
          </a:xfrm>
          <a:prstGeom prst="rect">
            <a:avLst/>
          </a:prstGeom>
          <a:blipFill dpi="0" rotWithShape="1">
            <a:blip r:embed="rId2">
              <a:extLst>
                <a:ext uri="{96DAC541-7B7A-43D3-8B79-37D633B846F1}">
                  <asvg:svgBlip xmlns:asvg="http://schemas.microsoft.com/office/drawing/2016/SVG/main" r:embed="rId3"/>
                </a:ext>
              </a:extLst>
            </a:blip>
            <a:srcRect/>
            <a:stretch>
              <a:fillRect b="-160"/>
            </a:stretch>
          </a:blipFill>
        </p:spPr>
        <p:txBody>
          <a:bodyPr/>
          <a:lstStyle>
            <a:lvl1pPr marL="0" indent="0">
              <a:buFontTx/>
              <a:buNone/>
              <a:defRPr/>
            </a:lvl1pPr>
          </a:lstStyle>
          <a:p>
            <a:pPr lvl="0"/>
            <a:r>
              <a:rPr lang="da-DK" noProof="0"/>
              <a:t> </a:t>
            </a:r>
          </a:p>
        </p:txBody>
      </p:sp>
    </p:spTree>
    <p:extLst>
      <p:ext uri="{BB962C8B-B14F-4D97-AF65-F5344CB8AC3E}">
        <p14:creationId xmlns:p14="http://schemas.microsoft.com/office/powerpoint/2010/main" val="2311143924"/>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ekst 2 spalter_figur">
    <p:spTree>
      <p:nvGrpSpPr>
        <p:cNvPr id="1" name=""/>
        <p:cNvGrpSpPr/>
        <p:nvPr/>
      </p:nvGrpSpPr>
      <p:grpSpPr>
        <a:xfrm>
          <a:off x="0" y="0"/>
          <a:ext cx="0" cy="0"/>
          <a:chOff x="0" y="0"/>
          <a:chExt cx="0" cy="0"/>
        </a:xfrm>
      </p:grpSpPr>
      <p:sp>
        <p:nvSpPr>
          <p:cNvPr id="2" name="Pladsholder til tekst 3">
            <a:extLst>
              <a:ext uri="{FF2B5EF4-FFF2-40B4-BE49-F238E27FC236}">
                <a16:creationId xmlns:a16="http://schemas.microsoft.com/office/drawing/2014/main" id="{BDC055B7-447E-9879-F92B-FC758BF1FFE1}"/>
              </a:ext>
            </a:extLst>
          </p:cNvPr>
          <p:cNvSpPr txBox="1">
            <a:spLocks/>
          </p:cNvSpPr>
          <p:nvPr userDrawn="1"/>
        </p:nvSpPr>
        <p:spPr>
          <a:xfrm>
            <a:off x="6096000" y="0"/>
            <a:ext cx="6096000" cy="6858000"/>
          </a:xfrm>
          <a:prstGeom prst="rect">
            <a:avLst/>
          </a:prstGeom>
          <a:solidFill>
            <a:srgbClr val="326226">
              <a:alpha val="10000"/>
            </a:srgbClr>
          </a:solidFill>
          <a:ln>
            <a:noFill/>
          </a:ln>
        </p:spPr>
        <p:txBody>
          <a:bodyPr vert="horz" lIns="0" tIns="0" rIns="0" bIns="0" rtlCol="0">
            <a:noAutofit/>
          </a:bodyPr>
          <a:lstStyle>
            <a:lvl1pPr marL="270000" indent="-270000" algn="l" defTabSz="914400" rtl="0" eaLnBrk="1" latinLnBrk="0" hangingPunct="1">
              <a:lnSpc>
                <a:spcPct val="100000"/>
              </a:lnSpc>
              <a:spcBef>
                <a:spcPts val="0"/>
              </a:spcBef>
              <a:spcAft>
                <a:spcPts val="1000"/>
              </a:spcAft>
              <a:buClr>
                <a:schemeClr val="tx2"/>
              </a:buClr>
              <a:buFontTx/>
              <a:buChar char="–"/>
              <a:defRPr sz="100" b="0" i="0" kern="1200" baseline="0">
                <a:no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5pPr>
            <a:lvl6pPr marL="162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6pPr>
            <a:lvl7pPr marL="189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7pPr>
            <a:lvl8pPr marL="216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8pPr>
            <a:lvl9pPr marL="243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9pPr>
          </a:lstStyle>
          <a:p>
            <a:endParaRPr lang="da-DK" noProof="0"/>
          </a:p>
        </p:txBody>
      </p:sp>
      <p:sp>
        <p:nvSpPr>
          <p:cNvPr id="6" name="Pladsholder til diasnummer 5"/>
          <p:cNvSpPr>
            <a:spLocks noGrp="1"/>
          </p:cNvSpPr>
          <p:nvPr>
            <p:ph type="sldNum" sz="quarter" idx="12"/>
          </p:nvPr>
        </p:nvSpPr>
        <p:spPr>
          <a:xfrm>
            <a:off x="600425" y="6419475"/>
            <a:ext cx="4917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noProof="0" smtClean="0"/>
              <a:pPr/>
              <a:t>‹#›</a:t>
            </a:fld>
            <a:endParaRPr lang="da-DK" noProof="0"/>
          </a:p>
        </p:txBody>
      </p:sp>
      <p:sp>
        <p:nvSpPr>
          <p:cNvPr id="23" name="Pladsholder til sidefod 3">
            <a:extLst>
              <a:ext uri="{FF2B5EF4-FFF2-40B4-BE49-F238E27FC236}">
                <a16:creationId xmlns:a16="http://schemas.microsoft.com/office/drawing/2014/main" id="{FA8992FC-4669-44E1-B6CF-F999E680FF18}"/>
              </a:ext>
            </a:extLst>
          </p:cNvPr>
          <p:cNvSpPr>
            <a:spLocks noGrp="1"/>
          </p:cNvSpPr>
          <p:nvPr>
            <p:ph type="ftr" sz="quarter" idx="3"/>
          </p:nvPr>
        </p:nvSpPr>
        <p:spPr>
          <a:xfrm>
            <a:off x="1092200" y="6419476"/>
            <a:ext cx="9180513" cy="194400"/>
          </a:xfrm>
          <a:prstGeom prst="rect">
            <a:avLst/>
          </a:prstGeom>
        </p:spPr>
        <p:txBody>
          <a:bodyPr lIns="0" tIns="0" rIns="0" bIns="0" anchor="ctr" anchorCtr="0"/>
          <a:lstStyle>
            <a:lvl1pPr>
              <a:defRPr sz="800">
                <a:solidFill>
                  <a:schemeClr val="bg2">
                    <a:lumMod val="75000"/>
                  </a:schemeClr>
                </a:solidFill>
              </a:defRPr>
            </a:lvl1pPr>
          </a:lstStyle>
          <a:p>
            <a:r>
              <a:rPr lang="da-DK"/>
              <a:t>Motivation og variation på mellemtrinnet</a:t>
            </a:r>
          </a:p>
        </p:txBody>
      </p:sp>
      <p:sp>
        <p:nvSpPr>
          <p:cNvPr id="31" name="Pladsholder til titel 1">
            <a:extLst>
              <a:ext uri="{FF2B5EF4-FFF2-40B4-BE49-F238E27FC236}">
                <a16:creationId xmlns:a16="http://schemas.microsoft.com/office/drawing/2014/main" id="{985D5904-9DB1-1136-D34B-23C30D4C507F}"/>
              </a:ext>
            </a:extLst>
          </p:cNvPr>
          <p:cNvSpPr>
            <a:spLocks noGrp="1"/>
          </p:cNvSpPr>
          <p:nvPr>
            <p:ph type="title" hasCustomPrompt="1"/>
          </p:nvPr>
        </p:nvSpPr>
        <p:spPr>
          <a:xfrm>
            <a:off x="6683375" y="441325"/>
            <a:ext cx="5148263" cy="1119925"/>
          </a:xfrm>
          <a:prstGeom prst="rect">
            <a:avLst/>
          </a:prstGeom>
        </p:spPr>
        <p:txBody>
          <a:bodyPr vert="horz" lIns="0" tIns="0" rIns="0" bIns="0" rtlCol="0" anchor="t" anchorCtr="0">
            <a:normAutofit/>
          </a:bodyPr>
          <a:lstStyle>
            <a:lvl1pPr>
              <a:defRPr>
                <a:solidFill>
                  <a:srgbClr val="52523A"/>
                </a:solidFill>
              </a:defRPr>
            </a:lvl1pPr>
          </a:lstStyle>
          <a:p>
            <a:r>
              <a:rPr lang="da-DK" noProof="0"/>
              <a:t>Klik for at tilføje tekst, gerne to linjer</a:t>
            </a:r>
          </a:p>
        </p:txBody>
      </p:sp>
      <p:sp>
        <p:nvSpPr>
          <p:cNvPr id="9" name="Tekstboks 2">
            <a:extLst>
              <a:ext uri="{FF2B5EF4-FFF2-40B4-BE49-F238E27FC236}">
                <a16:creationId xmlns:a16="http://schemas.microsoft.com/office/drawing/2014/main" id="{75155668-7633-2C21-595C-04D398CA087B}"/>
              </a:ext>
            </a:extLst>
          </p:cNvPr>
          <p:cNvSpPr txBox="1"/>
          <p:nvPr userDrawn="1"/>
        </p:nvSpPr>
        <p:spPr>
          <a:xfrm>
            <a:off x="12684051" y="0"/>
            <a:ext cx="2640000" cy="3539430"/>
          </a:xfrm>
          <a:prstGeom prst="rect">
            <a:avLst/>
          </a:prstGeom>
          <a:noFill/>
        </p:spPr>
        <p:txBody>
          <a:bodyPr wrap="square" lIns="0" tIns="0" rIns="0" bIns="0" rtlCol="0">
            <a:spAutoFit/>
          </a:bodyPr>
          <a:lstStyle/>
          <a:p>
            <a:r>
              <a:rPr lang="da-DK" sz="1000" b="1" noProof="0">
                <a:solidFill>
                  <a:schemeClr val="bg2">
                    <a:lumMod val="50000"/>
                  </a:schemeClr>
                </a:solidFill>
              </a:rPr>
              <a:t>Tekst eller punktopstilling:</a:t>
            </a:r>
          </a:p>
          <a:p>
            <a:r>
              <a:rPr lang="da-DK" sz="1000" b="0" noProof="0">
                <a:solidFill>
                  <a:schemeClr val="bg2">
                    <a:lumMod val="50000"/>
                  </a:schemeClr>
                </a:solidFill>
              </a:rPr>
              <a:t>Skriv eller indsæt tekst i feltet. Feltet kan indeholde både almindelig tekst og punktopstillinger.</a:t>
            </a:r>
          </a:p>
          <a:p>
            <a:endParaRPr lang="da-DK" sz="1000" b="1" noProof="0">
              <a:solidFill>
                <a:schemeClr val="bg2">
                  <a:lumMod val="50000"/>
                </a:schemeClr>
              </a:solidFill>
            </a:endParaRPr>
          </a:p>
          <a:p>
            <a:r>
              <a:rPr lang="da-DK" sz="1000" b="1" noProof="0">
                <a:solidFill>
                  <a:schemeClr val="bg2">
                    <a:lumMod val="50000"/>
                  </a:schemeClr>
                </a:solidFill>
              </a:rPr>
              <a:t>Indsæt tabel, graf, foto eller video:</a:t>
            </a:r>
          </a:p>
          <a:p>
            <a:r>
              <a:rPr lang="da-DK" sz="1000" noProof="0">
                <a:solidFill>
                  <a:schemeClr val="bg2">
                    <a:lumMod val="50000"/>
                  </a:schemeClr>
                </a:solidFill>
              </a:rPr>
              <a:t>Klik på det lille ikon der passer til den type indhold der skal sættes ind i feltet.</a:t>
            </a:r>
            <a:r>
              <a:rPr lang="da-DK" sz="1000" baseline="0" noProof="0">
                <a:solidFill>
                  <a:schemeClr val="bg2">
                    <a:lumMod val="50000"/>
                  </a:schemeClr>
                </a:solidFill>
              </a:rPr>
              <a:t> Vælg det ønskede indhold i dialogboksen. Hvis feltet ændrer størrelse efter placering af fx et foto kan det nemt tilpasses.</a:t>
            </a:r>
          </a:p>
          <a:p>
            <a:endParaRPr lang="da-DK" sz="1000" baseline="0" noProof="0">
              <a:solidFill>
                <a:schemeClr val="bg2">
                  <a:lumMod val="50000"/>
                </a:schemeClr>
              </a:solidFill>
            </a:endParaRPr>
          </a:p>
          <a:p>
            <a:r>
              <a:rPr lang="da-DK" sz="1000" b="1" baseline="0" noProof="0">
                <a:solidFill>
                  <a:schemeClr val="bg2">
                    <a:lumMod val="50000"/>
                  </a:schemeClr>
                </a:solidFill>
              </a:rPr>
              <a:t>Beskæring af foto: </a:t>
            </a:r>
          </a:p>
          <a:p>
            <a:r>
              <a:rPr lang="da-DK" sz="1000" baseline="0" noProof="0">
                <a:solidFill>
                  <a:schemeClr val="bg2">
                    <a:lumMod val="50000"/>
                  </a:schemeClr>
                </a:solidFill>
              </a:rPr>
              <a:t>Højreklik på foto og vælg ”</a:t>
            </a:r>
            <a:r>
              <a:rPr lang="da-DK" sz="1000" baseline="0" noProof="0" err="1">
                <a:solidFill>
                  <a:schemeClr val="bg2">
                    <a:lumMod val="50000"/>
                  </a:schemeClr>
                </a:solidFill>
              </a:rPr>
              <a:t>crop</a:t>
            </a:r>
            <a:r>
              <a:rPr lang="da-DK" sz="1000" baseline="0" noProof="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a:solidFill>
                  <a:schemeClr val="bg2">
                    <a:lumMod val="50000"/>
                  </a:schemeClr>
                </a:solidFill>
              </a:rPr>
              <a:t>Med de sorte rammer bestemmes rammens størrelse. Med de hvide ”håndtag” kan billedet rykkes rundt inde i rammen og skaleres op og ned.</a:t>
            </a:r>
            <a:endParaRPr lang="da-DK" sz="1000" baseline="0" noProof="0">
              <a:solidFill>
                <a:schemeClr val="bg2">
                  <a:lumMod val="50000"/>
                </a:schemeClr>
              </a:solidFill>
            </a:endParaRPr>
          </a:p>
          <a:p>
            <a:endParaRPr lang="da-DK" sz="1000" baseline="0" noProof="0">
              <a:solidFill>
                <a:schemeClr val="bg2">
                  <a:lumMod val="50000"/>
                </a:schemeClr>
              </a:solidFill>
            </a:endParaRPr>
          </a:p>
          <a:p>
            <a:endParaRPr lang="da-DK" sz="1000" baseline="0" noProof="0">
              <a:solidFill>
                <a:schemeClr val="bg2">
                  <a:lumMod val="50000"/>
                </a:schemeClr>
              </a:solidFill>
            </a:endParaRPr>
          </a:p>
          <a:p>
            <a:r>
              <a:rPr lang="da-DK" sz="1000" baseline="0" noProof="0">
                <a:solidFill>
                  <a:schemeClr val="bg2">
                    <a:lumMod val="50000"/>
                  </a:schemeClr>
                </a:solidFill>
              </a:rPr>
              <a:t>Følg de orange hjælpestreger for at sætte feltet til den rigtige størrelse.</a:t>
            </a:r>
          </a:p>
          <a:p>
            <a:endParaRPr lang="da-DK" sz="1000" baseline="0" noProof="0">
              <a:solidFill>
                <a:schemeClr val="bg2">
                  <a:lumMod val="50000"/>
                </a:schemeClr>
              </a:solidFill>
            </a:endParaRPr>
          </a:p>
        </p:txBody>
      </p:sp>
      <p:sp>
        <p:nvSpPr>
          <p:cNvPr id="10" name="Content Placeholder 9">
            <a:extLst>
              <a:ext uri="{FF2B5EF4-FFF2-40B4-BE49-F238E27FC236}">
                <a16:creationId xmlns:a16="http://schemas.microsoft.com/office/drawing/2014/main" id="{CFCC2FB9-5DEC-5F6B-F31D-EFDF88ABE716}"/>
              </a:ext>
            </a:extLst>
          </p:cNvPr>
          <p:cNvSpPr>
            <a:spLocks noGrp="1"/>
          </p:cNvSpPr>
          <p:nvPr>
            <p:ph sz="quarter" idx="17" hasCustomPrompt="1"/>
          </p:nvPr>
        </p:nvSpPr>
        <p:spPr>
          <a:xfrm>
            <a:off x="0" y="0"/>
            <a:ext cx="6096000" cy="6857999"/>
          </a:xfrm>
        </p:spPr>
        <p:txBody>
          <a:bodyPr anchor="ctr" anchorCtr="0"/>
          <a:lstStyle>
            <a:lvl1pPr marL="0" indent="0" algn="ctr">
              <a:buFontTx/>
              <a:buNone/>
              <a:defRPr sz="1400">
                <a:solidFill>
                  <a:schemeClr val="tx2">
                    <a:lumMod val="50000"/>
                    <a:lumOff val="50000"/>
                  </a:schemeClr>
                </a:solidFill>
              </a:defRPr>
            </a:lvl1pPr>
          </a:lstStyle>
          <a:p>
            <a:pPr lvl="0"/>
            <a:r>
              <a:rPr lang="da-DK" noProof="0"/>
              <a:t>Indsæt tabel, graf, foto eller video</a:t>
            </a:r>
          </a:p>
        </p:txBody>
      </p:sp>
      <p:sp>
        <p:nvSpPr>
          <p:cNvPr id="3" name="Text Placeholder 33">
            <a:extLst>
              <a:ext uri="{FF2B5EF4-FFF2-40B4-BE49-F238E27FC236}">
                <a16:creationId xmlns:a16="http://schemas.microsoft.com/office/drawing/2014/main" id="{AB594D80-6A0E-D227-C2B9-D37F2CE5A67F}"/>
              </a:ext>
            </a:extLst>
          </p:cNvPr>
          <p:cNvSpPr>
            <a:spLocks noGrp="1"/>
          </p:cNvSpPr>
          <p:nvPr>
            <p:ph type="body" sz="quarter" idx="13" hasCustomPrompt="1"/>
          </p:nvPr>
        </p:nvSpPr>
        <p:spPr>
          <a:xfrm>
            <a:off x="6683375" y="2349500"/>
            <a:ext cx="5148264" cy="3671888"/>
          </a:xfrm>
        </p:spPr>
        <p:txBody>
          <a:bodyPr/>
          <a:lstStyle>
            <a:lvl1pPr marL="180000" indent="-180000">
              <a:defRPr/>
            </a:lvl1pPr>
            <a:lvl2pPr marL="360000" indent="-180000">
              <a:defRPr/>
            </a:lvl2pPr>
            <a:lvl3pPr marL="540000" indent="-180000">
              <a:defRPr/>
            </a:lvl3pPr>
            <a:lvl4pPr marL="720000" indent="-180000">
              <a:defRPr/>
            </a:lvl4pPr>
            <a:lvl5pPr marL="900000" indent="-180000">
              <a:defRPr/>
            </a:lvl5pPr>
          </a:lstStyle>
          <a:p>
            <a:pPr lvl="0"/>
            <a:r>
              <a:rPr lang="da-DK"/>
              <a:t>Klik for </a:t>
            </a:r>
            <a:r>
              <a:rPr lang="da-DK" noProof="0"/>
              <a:t>at tilføje tekst</a:t>
            </a:r>
          </a:p>
          <a:p>
            <a:pPr lvl="1"/>
            <a:r>
              <a:rPr lang="da-DK"/>
              <a:t>Andet niveau</a:t>
            </a:r>
          </a:p>
          <a:p>
            <a:pPr lvl="2"/>
            <a:r>
              <a:rPr lang="da-DK"/>
              <a:t>Tredje niveau</a:t>
            </a:r>
          </a:p>
        </p:txBody>
      </p:sp>
      <p:sp>
        <p:nvSpPr>
          <p:cNvPr id="4" name="Text Placeholder 37">
            <a:extLst>
              <a:ext uri="{FF2B5EF4-FFF2-40B4-BE49-F238E27FC236}">
                <a16:creationId xmlns:a16="http://schemas.microsoft.com/office/drawing/2014/main" id="{6BF7E7D7-8AB3-5C06-CE3D-F4A39BF0D6EE}"/>
              </a:ext>
            </a:extLst>
          </p:cNvPr>
          <p:cNvSpPr>
            <a:spLocks noGrp="1"/>
          </p:cNvSpPr>
          <p:nvPr>
            <p:ph type="body" sz="quarter" idx="16" hasCustomPrompt="1"/>
          </p:nvPr>
        </p:nvSpPr>
        <p:spPr>
          <a:xfrm>
            <a:off x="11473200" y="6166800"/>
            <a:ext cx="129600" cy="392400"/>
          </a:xfrm>
          <a:prstGeom prst="rect">
            <a:avLst/>
          </a:prstGeom>
          <a:blipFill dpi="0" rotWithShape="1">
            <a:blip r:embed="rId2">
              <a:extLst>
                <a:ext uri="{96DAC541-7B7A-43D3-8B79-37D633B846F1}">
                  <asvg:svgBlip xmlns:asvg="http://schemas.microsoft.com/office/drawing/2016/SVG/main" r:embed="rId3"/>
                </a:ext>
              </a:extLst>
            </a:blip>
            <a:srcRect/>
            <a:stretch>
              <a:fillRect b="-160"/>
            </a:stretch>
          </a:blipFill>
        </p:spPr>
        <p:txBody>
          <a:bodyPr/>
          <a:lstStyle>
            <a:lvl1pPr marL="0" indent="0">
              <a:buFontTx/>
              <a:buNone/>
              <a:defRPr/>
            </a:lvl1pPr>
          </a:lstStyle>
          <a:p>
            <a:pPr lvl="0"/>
            <a:r>
              <a:rPr lang="da-DK" noProof="0"/>
              <a:t> </a:t>
            </a:r>
          </a:p>
        </p:txBody>
      </p:sp>
    </p:spTree>
    <p:extLst>
      <p:ext uri="{BB962C8B-B14F-4D97-AF65-F5344CB8AC3E}">
        <p14:creationId xmlns:p14="http://schemas.microsoft.com/office/powerpoint/2010/main" val="86950457"/>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ekst 2 spalter_figur">
    <p:spTree>
      <p:nvGrpSpPr>
        <p:cNvPr id="1" name=""/>
        <p:cNvGrpSpPr/>
        <p:nvPr/>
      </p:nvGrpSpPr>
      <p:grpSpPr>
        <a:xfrm>
          <a:off x="0" y="0"/>
          <a:ext cx="0" cy="0"/>
          <a:chOff x="0" y="0"/>
          <a:chExt cx="0" cy="0"/>
        </a:xfrm>
      </p:grpSpPr>
      <p:sp>
        <p:nvSpPr>
          <p:cNvPr id="2" name="Pladsholder til tekst 3">
            <a:extLst>
              <a:ext uri="{FF2B5EF4-FFF2-40B4-BE49-F238E27FC236}">
                <a16:creationId xmlns:a16="http://schemas.microsoft.com/office/drawing/2014/main" id="{BDC055B7-447E-9879-F92B-FC758BF1FFE1}"/>
              </a:ext>
            </a:extLst>
          </p:cNvPr>
          <p:cNvSpPr txBox="1">
            <a:spLocks/>
          </p:cNvSpPr>
          <p:nvPr userDrawn="1"/>
        </p:nvSpPr>
        <p:spPr>
          <a:xfrm>
            <a:off x="0" y="0"/>
            <a:ext cx="4064399" cy="6858000"/>
          </a:xfrm>
          <a:prstGeom prst="rect">
            <a:avLst/>
          </a:prstGeom>
          <a:solidFill>
            <a:schemeClr val="tx1">
              <a:alpha val="10000"/>
            </a:schemeClr>
          </a:solidFill>
          <a:ln>
            <a:noFill/>
          </a:ln>
        </p:spPr>
        <p:txBody>
          <a:bodyPr vert="horz" lIns="0" tIns="0" rIns="0" bIns="0" rtlCol="0">
            <a:noAutofit/>
          </a:bodyPr>
          <a:lstStyle>
            <a:lvl1pPr marL="270000" indent="-270000" algn="l" defTabSz="914400" rtl="0" eaLnBrk="1" latinLnBrk="0" hangingPunct="1">
              <a:lnSpc>
                <a:spcPct val="100000"/>
              </a:lnSpc>
              <a:spcBef>
                <a:spcPts val="0"/>
              </a:spcBef>
              <a:spcAft>
                <a:spcPts val="1000"/>
              </a:spcAft>
              <a:buClr>
                <a:schemeClr val="tx2"/>
              </a:buClr>
              <a:buFontTx/>
              <a:buChar char="–"/>
              <a:defRPr sz="100" b="0" i="0" kern="1200" baseline="0">
                <a:no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5pPr>
            <a:lvl6pPr marL="162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6pPr>
            <a:lvl7pPr marL="189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7pPr>
            <a:lvl8pPr marL="216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8pPr>
            <a:lvl9pPr marL="243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9pPr>
          </a:lstStyle>
          <a:p>
            <a:endParaRPr lang="da-DK" noProof="0"/>
          </a:p>
        </p:txBody>
      </p:sp>
      <p:sp>
        <p:nvSpPr>
          <p:cNvPr id="6" name="Pladsholder til diasnummer 5"/>
          <p:cNvSpPr>
            <a:spLocks noGrp="1"/>
          </p:cNvSpPr>
          <p:nvPr>
            <p:ph type="sldNum" sz="quarter" idx="12"/>
          </p:nvPr>
        </p:nvSpPr>
        <p:spPr>
          <a:xfrm>
            <a:off x="600425" y="6419475"/>
            <a:ext cx="4917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noProof="0" smtClean="0"/>
              <a:pPr/>
              <a:t>‹#›</a:t>
            </a:fld>
            <a:endParaRPr lang="da-DK" noProof="0"/>
          </a:p>
        </p:txBody>
      </p:sp>
      <p:sp>
        <p:nvSpPr>
          <p:cNvPr id="23" name="Pladsholder til sidefod 3">
            <a:extLst>
              <a:ext uri="{FF2B5EF4-FFF2-40B4-BE49-F238E27FC236}">
                <a16:creationId xmlns:a16="http://schemas.microsoft.com/office/drawing/2014/main" id="{FA8992FC-4669-44E1-B6CF-F999E680FF18}"/>
              </a:ext>
            </a:extLst>
          </p:cNvPr>
          <p:cNvSpPr>
            <a:spLocks noGrp="1"/>
          </p:cNvSpPr>
          <p:nvPr>
            <p:ph type="ftr" sz="quarter" idx="3"/>
          </p:nvPr>
        </p:nvSpPr>
        <p:spPr>
          <a:xfrm>
            <a:off x="1092200" y="6419476"/>
            <a:ext cx="9180513" cy="194400"/>
          </a:xfrm>
          <a:prstGeom prst="rect">
            <a:avLst/>
          </a:prstGeom>
        </p:spPr>
        <p:txBody>
          <a:bodyPr lIns="0" tIns="0" rIns="0" bIns="0" anchor="ctr" anchorCtr="0"/>
          <a:lstStyle>
            <a:lvl1pPr>
              <a:defRPr sz="800">
                <a:solidFill>
                  <a:schemeClr val="bg2">
                    <a:lumMod val="75000"/>
                  </a:schemeClr>
                </a:solidFill>
              </a:defRPr>
            </a:lvl1pPr>
          </a:lstStyle>
          <a:p>
            <a:r>
              <a:rPr lang="da-DK"/>
              <a:t>Motivation og variation på mellemtrinnet</a:t>
            </a:r>
          </a:p>
        </p:txBody>
      </p:sp>
      <p:sp>
        <p:nvSpPr>
          <p:cNvPr id="31" name="Pladsholder til titel 1">
            <a:extLst>
              <a:ext uri="{FF2B5EF4-FFF2-40B4-BE49-F238E27FC236}">
                <a16:creationId xmlns:a16="http://schemas.microsoft.com/office/drawing/2014/main" id="{985D5904-9DB1-1136-D34B-23C30D4C507F}"/>
              </a:ext>
            </a:extLst>
          </p:cNvPr>
          <p:cNvSpPr>
            <a:spLocks noGrp="1"/>
          </p:cNvSpPr>
          <p:nvPr>
            <p:ph type="title" hasCustomPrompt="1"/>
          </p:nvPr>
        </p:nvSpPr>
        <p:spPr>
          <a:xfrm>
            <a:off x="587376" y="441325"/>
            <a:ext cx="11004774" cy="1119925"/>
          </a:xfrm>
          <a:prstGeom prst="rect">
            <a:avLst/>
          </a:prstGeom>
        </p:spPr>
        <p:txBody>
          <a:bodyPr vert="horz" lIns="0" tIns="0" rIns="0" bIns="0" rtlCol="0" anchor="t" anchorCtr="0">
            <a:normAutofit/>
          </a:bodyPr>
          <a:lstStyle>
            <a:lvl1pPr>
              <a:defRPr>
                <a:solidFill>
                  <a:srgbClr val="52523A"/>
                </a:solidFill>
              </a:defRPr>
            </a:lvl1pPr>
          </a:lstStyle>
          <a:p>
            <a:r>
              <a:rPr lang="da-DK" noProof="0"/>
              <a:t>Klik for at tilføje tekst, gerne to linjer</a:t>
            </a:r>
          </a:p>
        </p:txBody>
      </p:sp>
      <p:cxnSp>
        <p:nvCxnSpPr>
          <p:cNvPr id="39" name="Straight Connector 38">
            <a:extLst>
              <a:ext uri="{FF2B5EF4-FFF2-40B4-BE49-F238E27FC236}">
                <a16:creationId xmlns:a16="http://schemas.microsoft.com/office/drawing/2014/main" id="{F6D914E3-3907-E976-E0C5-D3C0E4C9CD9A}"/>
              </a:ext>
            </a:extLst>
          </p:cNvPr>
          <p:cNvCxnSpPr>
            <a:cxnSpLocks/>
          </p:cNvCxnSpPr>
          <p:nvPr userDrawn="1"/>
        </p:nvCxnSpPr>
        <p:spPr>
          <a:xfrm>
            <a:off x="8820150" y="2349500"/>
            <a:ext cx="2772000" cy="13731"/>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kstboks 2">
            <a:extLst>
              <a:ext uri="{FF2B5EF4-FFF2-40B4-BE49-F238E27FC236}">
                <a16:creationId xmlns:a16="http://schemas.microsoft.com/office/drawing/2014/main" id="{75155668-7633-2C21-595C-04D398CA087B}"/>
              </a:ext>
            </a:extLst>
          </p:cNvPr>
          <p:cNvSpPr txBox="1"/>
          <p:nvPr userDrawn="1"/>
        </p:nvSpPr>
        <p:spPr>
          <a:xfrm>
            <a:off x="12684051" y="0"/>
            <a:ext cx="2640000" cy="3539430"/>
          </a:xfrm>
          <a:prstGeom prst="rect">
            <a:avLst/>
          </a:prstGeom>
          <a:noFill/>
        </p:spPr>
        <p:txBody>
          <a:bodyPr wrap="square" lIns="0" tIns="0" rIns="0" bIns="0" rtlCol="0">
            <a:spAutoFit/>
          </a:bodyPr>
          <a:lstStyle/>
          <a:p>
            <a:r>
              <a:rPr lang="da-DK" sz="1000" b="1" noProof="0">
                <a:solidFill>
                  <a:schemeClr val="bg2">
                    <a:lumMod val="50000"/>
                  </a:schemeClr>
                </a:solidFill>
              </a:rPr>
              <a:t>Tekst eller punktopstilling:</a:t>
            </a:r>
          </a:p>
          <a:p>
            <a:r>
              <a:rPr lang="da-DK" sz="1000" b="0" noProof="0">
                <a:solidFill>
                  <a:schemeClr val="bg2">
                    <a:lumMod val="50000"/>
                  </a:schemeClr>
                </a:solidFill>
              </a:rPr>
              <a:t>Skriv eller indsæt tekst i feltet. Feltet kan indeholde både almindelig tekst og punktopstillinger.</a:t>
            </a:r>
          </a:p>
          <a:p>
            <a:endParaRPr lang="da-DK" sz="1000" b="1" noProof="0">
              <a:solidFill>
                <a:schemeClr val="bg2">
                  <a:lumMod val="50000"/>
                </a:schemeClr>
              </a:solidFill>
            </a:endParaRPr>
          </a:p>
          <a:p>
            <a:r>
              <a:rPr lang="da-DK" sz="1000" b="1" noProof="0">
                <a:solidFill>
                  <a:schemeClr val="bg2">
                    <a:lumMod val="50000"/>
                  </a:schemeClr>
                </a:solidFill>
              </a:rPr>
              <a:t>Indsæt tabel, graf, foto eller video:</a:t>
            </a:r>
          </a:p>
          <a:p>
            <a:r>
              <a:rPr lang="da-DK" sz="1000" noProof="0">
                <a:solidFill>
                  <a:schemeClr val="bg2">
                    <a:lumMod val="50000"/>
                  </a:schemeClr>
                </a:solidFill>
              </a:rPr>
              <a:t>Klik på det lille ikon der passer til den type indhold der skal sættes ind i feltet.</a:t>
            </a:r>
            <a:r>
              <a:rPr lang="da-DK" sz="1000" baseline="0" noProof="0">
                <a:solidFill>
                  <a:schemeClr val="bg2">
                    <a:lumMod val="50000"/>
                  </a:schemeClr>
                </a:solidFill>
              </a:rPr>
              <a:t> Vælg det ønskede indhold i dialogboksen. Hvis feltet ændrer størrelse efter placering af fx et foto kan det nemt tilpasses.</a:t>
            </a:r>
          </a:p>
          <a:p>
            <a:endParaRPr lang="da-DK" sz="1000" baseline="0" noProof="0">
              <a:solidFill>
                <a:schemeClr val="bg2">
                  <a:lumMod val="50000"/>
                </a:schemeClr>
              </a:solidFill>
            </a:endParaRPr>
          </a:p>
          <a:p>
            <a:r>
              <a:rPr lang="da-DK" sz="1000" b="1" baseline="0" noProof="0">
                <a:solidFill>
                  <a:schemeClr val="bg2">
                    <a:lumMod val="50000"/>
                  </a:schemeClr>
                </a:solidFill>
              </a:rPr>
              <a:t>Beskæring af foto: </a:t>
            </a:r>
          </a:p>
          <a:p>
            <a:r>
              <a:rPr lang="da-DK" sz="1000" baseline="0" noProof="0">
                <a:solidFill>
                  <a:schemeClr val="bg2">
                    <a:lumMod val="50000"/>
                  </a:schemeClr>
                </a:solidFill>
              </a:rPr>
              <a:t>Højreklik på foto og vælg ”</a:t>
            </a:r>
            <a:r>
              <a:rPr lang="da-DK" sz="1000" baseline="0" noProof="0" err="1">
                <a:solidFill>
                  <a:schemeClr val="bg2">
                    <a:lumMod val="50000"/>
                  </a:schemeClr>
                </a:solidFill>
              </a:rPr>
              <a:t>crop</a:t>
            </a:r>
            <a:r>
              <a:rPr lang="da-DK" sz="1000" baseline="0" noProof="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a:solidFill>
                  <a:schemeClr val="bg2">
                    <a:lumMod val="50000"/>
                  </a:schemeClr>
                </a:solidFill>
              </a:rPr>
              <a:t>Med de sorte rammer bestemmes rammens størrelse. Med de hvide ”håndtag” kan billedet rykkes rundt inde i rammen og skaleres op og ned.</a:t>
            </a:r>
            <a:endParaRPr lang="da-DK" sz="1000" baseline="0" noProof="0">
              <a:solidFill>
                <a:schemeClr val="bg2">
                  <a:lumMod val="50000"/>
                </a:schemeClr>
              </a:solidFill>
            </a:endParaRPr>
          </a:p>
          <a:p>
            <a:endParaRPr lang="da-DK" sz="1000" baseline="0" noProof="0">
              <a:solidFill>
                <a:schemeClr val="bg2">
                  <a:lumMod val="50000"/>
                </a:schemeClr>
              </a:solidFill>
            </a:endParaRPr>
          </a:p>
          <a:p>
            <a:endParaRPr lang="da-DK" sz="1000" baseline="0" noProof="0">
              <a:solidFill>
                <a:schemeClr val="bg2">
                  <a:lumMod val="50000"/>
                </a:schemeClr>
              </a:solidFill>
            </a:endParaRPr>
          </a:p>
          <a:p>
            <a:r>
              <a:rPr lang="da-DK" sz="1000" baseline="0" noProof="0">
                <a:solidFill>
                  <a:schemeClr val="bg2">
                    <a:lumMod val="50000"/>
                  </a:schemeClr>
                </a:solidFill>
              </a:rPr>
              <a:t>Følg de orange hjælpestreger for at sætte feltet til den rigtige størrelse.</a:t>
            </a:r>
          </a:p>
          <a:p>
            <a:endParaRPr lang="da-DK" sz="1000" baseline="0" noProof="0">
              <a:solidFill>
                <a:schemeClr val="bg2">
                  <a:lumMod val="50000"/>
                </a:schemeClr>
              </a:solidFill>
            </a:endParaRPr>
          </a:p>
        </p:txBody>
      </p:sp>
      <p:sp>
        <p:nvSpPr>
          <p:cNvPr id="3" name="Text Placeholder 33">
            <a:extLst>
              <a:ext uri="{FF2B5EF4-FFF2-40B4-BE49-F238E27FC236}">
                <a16:creationId xmlns:a16="http://schemas.microsoft.com/office/drawing/2014/main" id="{AB594D80-6A0E-D227-C2B9-D37F2CE5A67F}"/>
              </a:ext>
            </a:extLst>
          </p:cNvPr>
          <p:cNvSpPr>
            <a:spLocks noGrp="1"/>
          </p:cNvSpPr>
          <p:nvPr>
            <p:ph type="body" sz="quarter" idx="13" hasCustomPrompt="1"/>
          </p:nvPr>
        </p:nvSpPr>
        <p:spPr>
          <a:xfrm>
            <a:off x="587375" y="2349500"/>
            <a:ext cx="2875153" cy="3671888"/>
          </a:xfrm>
        </p:spPr>
        <p:txBody>
          <a:bodyPr/>
          <a:lstStyle>
            <a:lvl1pPr marL="180000" indent="-180000">
              <a:defRPr sz="1600"/>
            </a:lvl1pPr>
            <a:lvl2pPr marL="360000" indent="-180000">
              <a:defRPr sz="1600"/>
            </a:lvl2pPr>
            <a:lvl3pPr marL="540000" indent="-180000">
              <a:defRPr sz="1600"/>
            </a:lvl3pPr>
            <a:lvl4pPr marL="720000" indent="-180000">
              <a:defRPr/>
            </a:lvl4pPr>
            <a:lvl5pPr marL="900000" indent="-180000">
              <a:defRPr/>
            </a:lvl5pPr>
          </a:lstStyle>
          <a:p>
            <a:pPr lvl="0"/>
            <a:r>
              <a:rPr lang="da-DK"/>
              <a:t>Klik for </a:t>
            </a:r>
            <a:r>
              <a:rPr lang="da-DK" noProof="0"/>
              <a:t>at tilføje tekst</a:t>
            </a:r>
          </a:p>
          <a:p>
            <a:pPr lvl="1"/>
            <a:r>
              <a:rPr lang="da-DK"/>
              <a:t>Andet niveau</a:t>
            </a:r>
          </a:p>
          <a:p>
            <a:pPr lvl="2"/>
            <a:r>
              <a:rPr lang="da-DK"/>
              <a:t>Tredje niveau</a:t>
            </a:r>
          </a:p>
        </p:txBody>
      </p:sp>
      <p:sp>
        <p:nvSpPr>
          <p:cNvPr id="4" name="Text Placeholder 37">
            <a:extLst>
              <a:ext uri="{FF2B5EF4-FFF2-40B4-BE49-F238E27FC236}">
                <a16:creationId xmlns:a16="http://schemas.microsoft.com/office/drawing/2014/main" id="{6BF7E7D7-8AB3-5C06-CE3D-F4A39BF0D6EE}"/>
              </a:ext>
            </a:extLst>
          </p:cNvPr>
          <p:cNvSpPr>
            <a:spLocks noGrp="1"/>
          </p:cNvSpPr>
          <p:nvPr>
            <p:ph type="body" sz="quarter" idx="16" hasCustomPrompt="1"/>
          </p:nvPr>
        </p:nvSpPr>
        <p:spPr>
          <a:xfrm>
            <a:off x="11473200" y="6166800"/>
            <a:ext cx="129600" cy="392400"/>
          </a:xfrm>
          <a:prstGeom prst="rect">
            <a:avLst/>
          </a:prstGeom>
          <a:blipFill dpi="0" rotWithShape="1">
            <a:blip r:embed="rId2">
              <a:extLst>
                <a:ext uri="{96DAC541-7B7A-43D3-8B79-37D633B846F1}">
                  <asvg:svgBlip xmlns:asvg="http://schemas.microsoft.com/office/drawing/2016/SVG/main" r:embed="rId3"/>
                </a:ext>
              </a:extLst>
            </a:blip>
            <a:srcRect/>
            <a:stretch>
              <a:fillRect b="-160"/>
            </a:stretch>
          </a:blipFill>
        </p:spPr>
        <p:txBody>
          <a:bodyPr/>
          <a:lstStyle>
            <a:lvl1pPr marL="0" indent="0">
              <a:buFontTx/>
              <a:buNone/>
              <a:defRPr/>
            </a:lvl1pPr>
          </a:lstStyle>
          <a:p>
            <a:pPr lvl="0"/>
            <a:r>
              <a:rPr lang="da-DK" noProof="0"/>
              <a:t> </a:t>
            </a:r>
          </a:p>
        </p:txBody>
      </p:sp>
      <p:sp>
        <p:nvSpPr>
          <p:cNvPr id="7" name="Text Placeholder 33">
            <a:extLst>
              <a:ext uri="{FF2B5EF4-FFF2-40B4-BE49-F238E27FC236}">
                <a16:creationId xmlns:a16="http://schemas.microsoft.com/office/drawing/2014/main" id="{C889DF4B-7CF5-650B-CC10-32C963355F0A}"/>
              </a:ext>
            </a:extLst>
          </p:cNvPr>
          <p:cNvSpPr>
            <a:spLocks noGrp="1"/>
          </p:cNvSpPr>
          <p:nvPr>
            <p:ph type="body" sz="quarter" idx="17" hasCustomPrompt="1"/>
          </p:nvPr>
        </p:nvSpPr>
        <p:spPr>
          <a:xfrm>
            <a:off x="4651774" y="2349500"/>
            <a:ext cx="6940375" cy="3671888"/>
          </a:xfrm>
        </p:spPr>
        <p:txBody>
          <a:bodyPr/>
          <a:lstStyle>
            <a:lvl1pPr marL="180000" indent="-180000">
              <a:defRPr sz="1600"/>
            </a:lvl1pPr>
            <a:lvl2pPr marL="360000" indent="-180000">
              <a:defRPr sz="1600"/>
            </a:lvl2pPr>
            <a:lvl3pPr marL="540000" indent="-180000">
              <a:defRPr sz="1600"/>
            </a:lvl3pPr>
            <a:lvl4pPr marL="720000" indent="-180000">
              <a:defRPr/>
            </a:lvl4pPr>
            <a:lvl5pPr marL="900000" indent="-180000">
              <a:defRPr/>
            </a:lvl5pPr>
          </a:lstStyle>
          <a:p>
            <a:pPr lvl="0"/>
            <a:r>
              <a:rPr lang="da-DK"/>
              <a:t>Klik for </a:t>
            </a:r>
            <a:r>
              <a:rPr lang="da-DK" noProof="0"/>
              <a:t>at tilføje tekst</a:t>
            </a:r>
          </a:p>
          <a:p>
            <a:pPr lvl="1"/>
            <a:r>
              <a:rPr lang="da-DK"/>
              <a:t>Andet niveau</a:t>
            </a:r>
          </a:p>
          <a:p>
            <a:pPr lvl="2"/>
            <a:r>
              <a:rPr lang="da-DK"/>
              <a:t>Tredje niveau</a:t>
            </a:r>
          </a:p>
        </p:txBody>
      </p:sp>
    </p:spTree>
    <p:extLst>
      <p:ext uri="{BB962C8B-B14F-4D97-AF65-F5344CB8AC3E}">
        <p14:creationId xmlns:p14="http://schemas.microsoft.com/office/powerpoint/2010/main" val="3552061023"/>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kst 2 spalter_figur">
    <p:spTree>
      <p:nvGrpSpPr>
        <p:cNvPr id="1" name=""/>
        <p:cNvGrpSpPr/>
        <p:nvPr/>
      </p:nvGrpSpPr>
      <p:grpSpPr>
        <a:xfrm>
          <a:off x="0" y="0"/>
          <a:ext cx="0" cy="0"/>
          <a:chOff x="0" y="0"/>
          <a:chExt cx="0" cy="0"/>
        </a:xfrm>
      </p:grpSpPr>
      <p:sp>
        <p:nvSpPr>
          <p:cNvPr id="2" name="Pladsholder til tekst 3">
            <a:extLst>
              <a:ext uri="{FF2B5EF4-FFF2-40B4-BE49-F238E27FC236}">
                <a16:creationId xmlns:a16="http://schemas.microsoft.com/office/drawing/2014/main" id="{BDC055B7-447E-9879-F92B-FC758BF1FFE1}"/>
              </a:ext>
            </a:extLst>
          </p:cNvPr>
          <p:cNvSpPr txBox="1">
            <a:spLocks/>
          </p:cNvSpPr>
          <p:nvPr userDrawn="1"/>
        </p:nvSpPr>
        <p:spPr>
          <a:xfrm>
            <a:off x="0" y="0"/>
            <a:ext cx="8148638" cy="6858000"/>
          </a:xfrm>
          <a:prstGeom prst="rect">
            <a:avLst/>
          </a:prstGeom>
          <a:solidFill>
            <a:srgbClr val="326226">
              <a:alpha val="10000"/>
            </a:srgbClr>
          </a:solidFill>
          <a:ln>
            <a:noFill/>
          </a:ln>
        </p:spPr>
        <p:txBody>
          <a:bodyPr vert="horz" lIns="0" tIns="0" rIns="0" bIns="0" rtlCol="0">
            <a:noAutofit/>
          </a:bodyPr>
          <a:lstStyle>
            <a:lvl1pPr marL="270000" indent="-270000" algn="l" defTabSz="914400" rtl="0" eaLnBrk="1" latinLnBrk="0" hangingPunct="1">
              <a:lnSpc>
                <a:spcPct val="100000"/>
              </a:lnSpc>
              <a:spcBef>
                <a:spcPts val="0"/>
              </a:spcBef>
              <a:spcAft>
                <a:spcPts val="1000"/>
              </a:spcAft>
              <a:buClr>
                <a:schemeClr val="tx2"/>
              </a:buClr>
              <a:buFontTx/>
              <a:buChar char="–"/>
              <a:defRPr sz="100" b="0" i="0" kern="1200" baseline="0">
                <a:no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5pPr>
            <a:lvl6pPr marL="162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6pPr>
            <a:lvl7pPr marL="189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7pPr>
            <a:lvl8pPr marL="216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8pPr>
            <a:lvl9pPr marL="243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9pPr>
          </a:lstStyle>
          <a:p>
            <a:endParaRPr lang="da-DK" noProof="0"/>
          </a:p>
        </p:txBody>
      </p:sp>
      <p:sp>
        <p:nvSpPr>
          <p:cNvPr id="6" name="Pladsholder til diasnummer 5"/>
          <p:cNvSpPr>
            <a:spLocks noGrp="1"/>
          </p:cNvSpPr>
          <p:nvPr>
            <p:ph type="sldNum" sz="quarter" idx="12"/>
          </p:nvPr>
        </p:nvSpPr>
        <p:spPr>
          <a:xfrm>
            <a:off x="600425" y="6419475"/>
            <a:ext cx="4917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noProof="0" smtClean="0"/>
              <a:pPr/>
              <a:t>‹#›</a:t>
            </a:fld>
            <a:endParaRPr lang="da-DK" noProof="0"/>
          </a:p>
        </p:txBody>
      </p:sp>
      <p:sp>
        <p:nvSpPr>
          <p:cNvPr id="23" name="Pladsholder til sidefod 3">
            <a:extLst>
              <a:ext uri="{FF2B5EF4-FFF2-40B4-BE49-F238E27FC236}">
                <a16:creationId xmlns:a16="http://schemas.microsoft.com/office/drawing/2014/main" id="{FA8992FC-4669-44E1-B6CF-F999E680FF18}"/>
              </a:ext>
            </a:extLst>
          </p:cNvPr>
          <p:cNvSpPr>
            <a:spLocks noGrp="1"/>
          </p:cNvSpPr>
          <p:nvPr>
            <p:ph type="ftr" sz="quarter" idx="3"/>
          </p:nvPr>
        </p:nvSpPr>
        <p:spPr>
          <a:xfrm>
            <a:off x="1092200" y="6419476"/>
            <a:ext cx="9180513" cy="194400"/>
          </a:xfrm>
          <a:prstGeom prst="rect">
            <a:avLst/>
          </a:prstGeom>
        </p:spPr>
        <p:txBody>
          <a:bodyPr lIns="0" tIns="0" rIns="0" bIns="0" anchor="ctr" anchorCtr="0"/>
          <a:lstStyle>
            <a:lvl1pPr>
              <a:defRPr sz="800">
                <a:solidFill>
                  <a:schemeClr val="bg2">
                    <a:lumMod val="75000"/>
                  </a:schemeClr>
                </a:solidFill>
              </a:defRPr>
            </a:lvl1pPr>
          </a:lstStyle>
          <a:p>
            <a:r>
              <a:rPr lang="da-DK"/>
              <a:t>Motivation og variation på mellemtrinnet</a:t>
            </a:r>
          </a:p>
        </p:txBody>
      </p:sp>
      <p:sp>
        <p:nvSpPr>
          <p:cNvPr id="31" name="Pladsholder til titel 1">
            <a:extLst>
              <a:ext uri="{FF2B5EF4-FFF2-40B4-BE49-F238E27FC236}">
                <a16:creationId xmlns:a16="http://schemas.microsoft.com/office/drawing/2014/main" id="{985D5904-9DB1-1136-D34B-23C30D4C507F}"/>
              </a:ext>
            </a:extLst>
          </p:cNvPr>
          <p:cNvSpPr>
            <a:spLocks noGrp="1"/>
          </p:cNvSpPr>
          <p:nvPr>
            <p:ph type="title" hasCustomPrompt="1"/>
          </p:nvPr>
        </p:nvSpPr>
        <p:spPr>
          <a:xfrm>
            <a:off x="587375" y="441325"/>
            <a:ext cx="7161458" cy="1119925"/>
          </a:xfrm>
          <a:prstGeom prst="rect">
            <a:avLst/>
          </a:prstGeom>
        </p:spPr>
        <p:txBody>
          <a:bodyPr vert="horz" lIns="0" tIns="0" rIns="0" bIns="0" rtlCol="0" anchor="t" anchorCtr="0">
            <a:normAutofit/>
          </a:bodyPr>
          <a:lstStyle>
            <a:lvl1pPr>
              <a:defRPr>
                <a:solidFill>
                  <a:srgbClr val="52523A"/>
                </a:solidFill>
              </a:defRPr>
            </a:lvl1pPr>
          </a:lstStyle>
          <a:p>
            <a:r>
              <a:rPr lang="da-DK" noProof="0"/>
              <a:t>Klik for at tilføje tekst, gerne to linjer</a:t>
            </a:r>
          </a:p>
        </p:txBody>
      </p:sp>
      <p:sp>
        <p:nvSpPr>
          <p:cNvPr id="9" name="Tekstboks 2">
            <a:extLst>
              <a:ext uri="{FF2B5EF4-FFF2-40B4-BE49-F238E27FC236}">
                <a16:creationId xmlns:a16="http://schemas.microsoft.com/office/drawing/2014/main" id="{75155668-7633-2C21-595C-04D398CA087B}"/>
              </a:ext>
            </a:extLst>
          </p:cNvPr>
          <p:cNvSpPr txBox="1"/>
          <p:nvPr userDrawn="1"/>
        </p:nvSpPr>
        <p:spPr>
          <a:xfrm>
            <a:off x="12684051" y="0"/>
            <a:ext cx="2640000" cy="3539430"/>
          </a:xfrm>
          <a:prstGeom prst="rect">
            <a:avLst/>
          </a:prstGeom>
          <a:noFill/>
        </p:spPr>
        <p:txBody>
          <a:bodyPr wrap="square" lIns="0" tIns="0" rIns="0" bIns="0" rtlCol="0">
            <a:spAutoFit/>
          </a:bodyPr>
          <a:lstStyle/>
          <a:p>
            <a:r>
              <a:rPr lang="da-DK" sz="1000" b="1" noProof="0">
                <a:solidFill>
                  <a:schemeClr val="bg2">
                    <a:lumMod val="50000"/>
                  </a:schemeClr>
                </a:solidFill>
              </a:rPr>
              <a:t>Tekst eller punktopstilling:</a:t>
            </a:r>
          </a:p>
          <a:p>
            <a:r>
              <a:rPr lang="da-DK" sz="1000" b="0" noProof="0">
                <a:solidFill>
                  <a:schemeClr val="bg2">
                    <a:lumMod val="50000"/>
                  </a:schemeClr>
                </a:solidFill>
              </a:rPr>
              <a:t>Skriv eller indsæt tekst i feltet. Feltet kan indeholde både almindelig tekst og punktopstillinger.</a:t>
            </a:r>
          </a:p>
          <a:p>
            <a:endParaRPr lang="da-DK" sz="1000" b="1" noProof="0">
              <a:solidFill>
                <a:schemeClr val="bg2">
                  <a:lumMod val="50000"/>
                </a:schemeClr>
              </a:solidFill>
            </a:endParaRPr>
          </a:p>
          <a:p>
            <a:r>
              <a:rPr lang="da-DK" sz="1000" b="1" noProof="0">
                <a:solidFill>
                  <a:schemeClr val="bg2">
                    <a:lumMod val="50000"/>
                  </a:schemeClr>
                </a:solidFill>
              </a:rPr>
              <a:t>Indsæt tabel, graf, foto eller video:</a:t>
            </a:r>
          </a:p>
          <a:p>
            <a:r>
              <a:rPr lang="da-DK" sz="1000" noProof="0">
                <a:solidFill>
                  <a:schemeClr val="bg2">
                    <a:lumMod val="50000"/>
                  </a:schemeClr>
                </a:solidFill>
              </a:rPr>
              <a:t>Klik på det lille ikon der passer til den type indhold der skal sættes ind i feltet.</a:t>
            </a:r>
            <a:r>
              <a:rPr lang="da-DK" sz="1000" baseline="0" noProof="0">
                <a:solidFill>
                  <a:schemeClr val="bg2">
                    <a:lumMod val="50000"/>
                  </a:schemeClr>
                </a:solidFill>
              </a:rPr>
              <a:t> Vælg det ønskede indhold i dialogboksen. Hvis feltet ændrer størrelse efter placering af fx et foto kan det nemt tilpasses.</a:t>
            </a:r>
          </a:p>
          <a:p>
            <a:endParaRPr lang="da-DK" sz="1000" baseline="0" noProof="0">
              <a:solidFill>
                <a:schemeClr val="bg2">
                  <a:lumMod val="50000"/>
                </a:schemeClr>
              </a:solidFill>
            </a:endParaRPr>
          </a:p>
          <a:p>
            <a:r>
              <a:rPr lang="da-DK" sz="1000" b="1" baseline="0" noProof="0">
                <a:solidFill>
                  <a:schemeClr val="bg2">
                    <a:lumMod val="50000"/>
                  </a:schemeClr>
                </a:solidFill>
              </a:rPr>
              <a:t>Beskæring af foto: </a:t>
            </a:r>
          </a:p>
          <a:p>
            <a:r>
              <a:rPr lang="da-DK" sz="1000" baseline="0" noProof="0">
                <a:solidFill>
                  <a:schemeClr val="bg2">
                    <a:lumMod val="50000"/>
                  </a:schemeClr>
                </a:solidFill>
              </a:rPr>
              <a:t>Højreklik på foto og vælg ”</a:t>
            </a:r>
            <a:r>
              <a:rPr lang="da-DK" sz="1000" baseline="0" noProof="0" err="1">
                <a:solidFill>
                  <a:schemeClr val="bg2">
                    <a:lumMod val="50000"/>
                  </a:schemeClr>
                </a:solidFill>
              </a:rPr>
              <a:t>crop</a:t>
            </a:r>
            <a:r>
              <a:rPr lang="da-DK" sz="1000" baseline="0" noProof="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a:solidFill>
                  <a:schemeClr val="bg2">
                    <a:lumMod val="50000"/>
                  </a:schemeClr>
                </a:solidFill>
              </a:rPr>
              <a:t>Med de sorte rammer bestemmes rammens størrelse. Med de hvide ”håndtag” kan billedet rykkes rundt inde i rammen og skaleres op og ned.</a:t>
            </a:r>
            <a:endParaRPr lang="da-DK" sz="1000" baseline="0" noProof="0">
              <a:solidFill>
                <a:schemeClr val="bg2">
                  <a:lumMod val="50000"/>
                </a:schemeClr>
              </a:solidFill>
            </a:endParaRPr>
          </a:p>
          <a:p>
            <a:endParaRPr lang="da-DK" sz="1000" baseline="0" noProof="0">
              <a:solidFill>
                <a:schemeClr val="bg2">
                  <a:lumMod val="50000"/>
                </a:schemeClr>
              </a:solidFill>
            </a:endParaRPr>
          </a:p>
          <a:p>
            <a:endParaRPr lang="da-DK" sz="1000" baseline="0" noProof="0">
              <a:solidFill>
                <a:schemeClr val="bg2">
                  <a:lumMod val="50000"/>
                </a:schemeClr>
              </a:solidFill>
            </a:endParaRPr>
          </a:p>
          <a:p>
            <a:r>
              <a:rPr lang="da-DK" sz="1000" baseline="0" noProof="0">
                <a:solidFill>
                  <a:schemeClr val="bg2">
                    <a:lumMod val="50000"/>
                  </a:schemeClr>
                </a:solidFill>
              </a:rPr>
              <a:t>Følg de orange hjælpestreger for at sætte feltet til den rigtige størrelse.</a:t>
            </a:r>
          </a:p>
          <a:p>
            <a:endParaRPr lang="da-DK" sz="1000" baseline="0" noProof="0">
              <a:solidFill>
                <a:schemeClr val="bg2">
                  <a:lumMod val="50000"/>
                </a:schemeClr>
              </a:solidFill>
            </a:endParaRPr>
          </a:p>
        </p:txBody>
      </p:sp>
      <p:sp>
        <p:nvSpPr>
          <p:cNvPr id="10" name="Content Placeholder 9">
            <a:extLst>
              <a:ext uri="{FF2B5EF4-FFF2-40B4-BE49-F238E27FC236}">
                <a16:creationId xmlns:a16="http://schemas.microsoft.com/office/drawing/2014/main" id="{CFCC2FB9-5DEC-5F6B-F31D-EFDF88ABE716}"/>
              </a:ext>
            </a:extLst>
          </p:cNvPr>
          <p:cNvSpPr>
            <a:spLocks noGrp="1"/>
          </p:cNvSpPr>
          <p:nvPr>
            <p:ph sz="quarter" idx="17" hasCustomPrompt="1"/>
          </p:nvPr>
        </p:nvSpPr>
        <p:spPr>
          <a:xfrm>
            <a:off x="8148638" y="0"/>
            <a:ext cx="4043361" cy="6857999"/>
          </a:xfrm>
        </p:spPr>
        <p:txBody>
          <a:bodyPr anchor="ctr" anchorCtr="0"/>
          <a:lstStyle>
            <a:lvl1pPr marL="0" indent="0" algn="ctr">
              <a:buFontTx/>
              <a:buNone/>
              <a:defRPr sz="1400">
                <a:solidFill>
                  <a:schemeClr val="tx2">
                    <a:lumMod val="50000"/>
                    <a:lumOff val="50000"/>
                  </a:schemeClr>
                </a:solidFill>
              </a:defRPr>
            </a:lvl1pPr>
          </a:lstStyle>
          <a:p>
            <a:pPr lvl="0"/>
            <a:r>
              <a:rPr lang="da-DK" noProof="0"/>
              <a:t>Indsæt tabel, graf, foto eller video</a:t>
            </a:r>
          </a:p>
        </p:txBody>
      </p:sp>
      <p:sp>
        <p:nvSpPr>
          <p:cNvPr id="3" name="Text Placeholder 33">
            <a:extLst>
              <a:ext uri="{FF2B5EF4-FFF2-40B4-BE49-F238E27FC236}">
                <a16:creationId xmlns:a16="http://schemas.microsoft.com/office/drawing/2014/main" id="{AB594D80-6A0E-D227-C2B9-D37F2CE5A67F}"/>
              </a:ext>
            </a:extLst>
          </p:cNvPr>
          <p:cNvSpPr>
            <a:spLocks noGrp="1"/>
          </p:cNvSpPr>
          <p:nvPr>
            <p:ph type="body" sz="quarter" idx="13" hasCustomPrompt="1"/>
          </p:nvPr>
        </p:nvSpPr>
        <p:spPr>
          <a:xfrm>
            <a:off x="587374" y="2349500"/>
            <a:ext cx="7161457" cy="3671888"/>
          </a:xfrm>
        </p:spPr>
        <p:txBody>
          <a:bodyPr/>
          <a:lstStyle>
            <a:lvl1pPr marL="180000" indent="-180000">
              <a:defRPr/>
            </a:lvl1pPr>
            <a:lvl2pPr marL="360000" indent="-180000">
              <a:defRPr/>
            </a:lvl2pPr>
            <a:lvl3pPr marL="540000" indent="-180000">
              <a:defRPr/>
            </a:lvl3pPr>
            <a:lvl4pPr marL="720000" indent="-180000">
              <a:defRPr/>
            </a:lvl4pPr>
            <a:lvl5pPr marL="900000" indent="-180000">
              <a:defRPr/>
            </a:lvl5pPr>
          </a:lstStyle>
          <a:p>
            <a:pPr lvl="0"/>
            <a:r>
              <a:rPr lang="da-DK"/>
              <a:t>Klik for </a:t>
            </a:r>
            <a:r>
              <a:rPr lang="da-DK" noProof="0"/>
              <a:t>at tilføje tekst</a:t>
            </a:r>
          </a:p>
          <a:p>
            <a:pPr lvl="1"/>
            <a:r>
              <a:rPr lang="da-DK"/>
              <a:t>Andet niveau</a:t>
            </a:r>
          </a:p>
          <a:p>
            <a:pPr lvl="2"/>
            <a:r>
              <a:rPr lang="da-DK"/>
              <a:t>Tredje niveau</a:t>
            </a:r>
          </a:p>
        </p:txBody>
      </p:sp>
      <p:sp>
        <p:nvSpPr>
          <p:cNvPr id="4" name="Text Placeholder 37">
            <a:extLst>
              <a:ext uri="{FF2B5EF4-FFF2-40B4-BE49-F238E27FC236}">
                <a16:creationId xmlns:a16="http://schemas.microsoft.com/office/drawing/2014/main" id="{6BF7E7D7-8AB3-5C06-CE3D-F4A39BF0D6EE}"/>
              </a:ext>
            </a:extLst>
          </p:cNvPr>
          <p:cNvSpPr>
            <a:spLocks noGrp="1"/>
          </p:cNvSpPr>
          <p:nvPr>
            <p:ph type="body" sz="quarter" idx="16" hasCustomPrompt="1"/>
          </p:nvPr>
        </p:nvSpPr>
        <p:spPr>
          <a:xfrm>
            <a:off x="11473200" y="6166800"/>
            <a:ext cx="129600" cy="392400"/>
          </a:xfrm>
          <a:prstGeom prst="rect">
            <a:avLst/>
          </a:prstGeom>
          <a:blipFill dpi="0" rotWithShape="1">
            <a:blip r:embed="rId2">
              <a:extLst>
                <a:ext uri="{96DAC541-7B7A-43D3-8B79-37D633B846F1}">
                  <asvg:svgBlip xmlns:asvg="http://schemas.microsoft.com/office/drawing/2016/SVG/main" r:embed="rId3"/>
                </a:ext>
              </a:extLst>
            </a:blip>
            <a:srcRect/>
            <a:stretch>
              <a:fillRect b="-160"/>
            </a:stretch>
          </a:blipFill>
        </p:spPr>
        <p:txBody>
          <a:bodyPr/>
          <a:lstStyle>
            <a:lvl1pPr marL="0" indent="0">
              <a:buFontTx/>
              <a:buNone/>
              <a:defRPr/>
            </a:lvl1pPr>
          </a:lstStyle>
          <a:p>
            <a:pPr lvl="0"/>
            <a:r>
              <a:rPr lang="da-DK" noProof="0"/>
              <a:t> </a:t>
            </a:r>
          </a:p>
        </p:txBody>
      </p:sp>
    </p:spTree>
    <p:extLst>
      <p:ext uri="{BB962C8B-B14F-4D97-AF65-F5344CB8AC3E}">
        <p14:creationId xmlns:p14="http://schemas.microsoft.com/office/powerpoint/2010/main" val="1107226968"/>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itat">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06F39622-FEBC-019C-6FD3-9DEFB637E06D}"/>
              </a:ext>
            </a:extLst>
          </p:cNvPr>
          <p:cNvSpPr>
            <a:spLocks noGrp="1"/>
          </p:cNvSpPr>
          <p:nvPr>
            <p:ph type="body" sz="quarter" idx="20"/>
          </p:nvPr>
        </p:nvSpPr>
        <p:spPr>
          <a:xfrm>
            <a:off x="0" y="0"/>
            <a:ext cx="8148638" cy="6858000"/>
          </a:xfrm>
          <a:solidFill>
            <a:schemeClr val="tx1"/>
          </a:solidFill>
        </p:spPr>
        <p:txBody>
          <a:bodyPr/>
          <a:lstStyle>
            <a:lvl1pPr marL="0" indent="0" algn="ctr">
              <a:spcAft>
                <a:spcPts val="0"/>
              </a:spcAft>
              <a:buFontTx/>
              <a:buNone/>
              <a:defRPr sz="1400">
                <a:solidFill>
                  <a:schemeClr val="bg2">
                    <a:lumMod val="75000"/>
                  </a:schemeClr>
                </a:solidFill>
              </a:defRPr>
            </a:lvl1pPr>
          </a:lstStyle>
          <a:p>
            <a:pPr lvl="0"/>
            <a:endParaRPr lang="da-DK" noProof="0"/>
          </a:p>
        </p:txBody>
      </p:sp>
      <p:sp>
        <p:nvSpPr>
          <p:cNvPr id="6" name="Pladsholder til diasnummer 5"/>
          <p:cNvSpPr>
            <a:spLocks noGrp="1"/>
          </p:cNvSpPr>
          <p:nvPr>
            <p:ph type="sldNum" sz="quarter" idx="12"/>
          </p:nvPr>
        </p:nvSpPr>
        <p:spPr>
          <a:xfrm>
            <a:off x="600425" y="6419475"/>
            <a:ext cx="4917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noProof="0" smtClean="0"/>
              <a:pPr/>
              <a:t>‹#›</a:t>
            </a:fld>
            <a:endParaRPr lang="da-DK" noProof="0"/>
          </a:p>
        </p:txBody>
      </p:sp>
      <p:sp>
        <p:nvSpPr>
          <p:cNvPr id="23" name="Pladsholder til sidefod 3">
            <a:extLst>
              <a:ext uri="{FF2B5EF4-FFF2-40B4-BE49-F238E27FC236}">
                <a16:creationId xmlns:a16="http://schemas.microsoft.com/office/drawing/2014/main" id="{FA8992FC-4669-44E1-B6CF-F999E680FF18}"/>
              </a:ext>
            </a:extLst>
          </p:cNvPr>
          <p:cNvSpPr>
            <a:spLocks noGrp="1"/>
          </p:cNvSpPr>
          <p:nvPr>
            <p:ph type="ftr" sz="quarter" idx="3"/>
          </p:nvPr>
        </p:nvSpPr>
        <p:spPr>
          <a:xfrm>
            <a:off x="1092200" y="6419476"/>
            <a:ext cx="9180513" cy="194400"/>
          </a:xfrm>
          <a:prstGeom prst="rect">
            <a:avLst/>
          </a:prstGeom>
        </p:spPr>
        <p:txBody>
          <a:bodyPr lIns="0" tIns="0" rIns="0" bIns="0" anchor="ctr" anchorCtr="0"/>
          <a:lstStyle>
            <a:lvl1pPr>
              <a:defRPr sz="800">
                <a:solidFill>
                  <a:schemeClr val="bg2">
                    <a:lumMod val="75000"/>
                  </a:schemeClr>
                </a:solidFill>
              </a:defRPr>
            </a:lvl1pPr>
          </a:lstStyle>
          <a:p>
            <a:r>
              <a:rPr lang="da-DK"/>
              <a:t>Motivation og variation på mellemtrinnet</a:t>
            </a:r>
          </a:p>
        </p:txBody>
      </p:sp>
      <p:sp>
        <p:nvSpPr>
          <p:cNvPr id="31" name="Pladsholder til titel 1">
            <a:extLst>
              <a:ext uri="{FF2B5EF4-FFF2-40B4-BE49-F238E27FC236}">
                <a16:creationId xmlns:a16="http://schemas.microsoft.com/office/drawing/2014/main" id="{985D5904-9DB1-1136-D34B-23C30D4C507F}"/>
              </a:ext>
            </a:extLst>
          </p:cNvPr>
          <p:cNvSpPr>
            <a:spLocks noGrp="1"/>
          </p:cNvSpPr>
          <p:nvPr>
            <p:ph type="title" hasCustomPrompt="1"/>
          </p:nvPr>
        </p:nvSpPr>
        <p:spPr>
          <a:xfrm>
            <a:off x="587374" y="1557339"/>
            <a:ext cx="6649167" cy="2780981"/>
          </a:xfrm>
          <a:prstGeom prst="rect">
            <a:avLst/>
          </a:prstGeom>
        </p:spPr>
        <p:txBody>
          <a:bodyPr vert="horz" lIns="0" tIns="0" rIns="0" bIns="0" rtlCol="0" anchor="t" anchorCtr="0">
            <a:normAutofit/>
          </a:bodyPr>
          <a:lstStyle>
            <a:lvl1pPr>
              <a:spcAft>
                <a:spcPts val="600"/>
              </a:spcAft>
              <a:defRPr sz="3200">
                <a:solidFill>
                  <a:schemeClr val="bg1"/>
                </a:solidFil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da-DK" noProof="0"/>
              <a:t>Klik for at tilføje tekst</a:t>
            </a:r>
          </a:p>
        </p:txBody>
      </p:sp>
      <p:cxnSp>
        <p:nvCxnSpPr>
          <p:cNvPr id="39" name="Straight Connector 38">
            <a:extLst>
              <a:ext uri="{FF2B5EF4-FFF2-40B4-BE49-F238E27FC236}">
                <a16:creationId xmlns:a16="http://schemas.microsoft.com/office/drawing/2014/main" id="{F6D914E3-3907-E976-E0C5-D3C0E4C9CD9A}"/>
              </a:ext>
            </a:extLst>
          </p:cNvPr>
          <p:cNvCxnSpPr>
            <a:cxnSpLocks/>
          </p:cNvCxnSpPr>
          <p:nvPr userDrawn="1"/>
        </p:nvCxnSpPr>
        <p:spPr>
          <a:xfrm>
            <a:off x="8820150" y="2349500"/>
            <a:ext cx="2772000" cy="13731"/>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kstboks 2">
            <a:extLst>
              <a:ext uri="{FF2B5EF4-FFF2-40B4-BE49-F238E27FC236}">
                <a16:creationId xmlns:a16="http://schemas.microsoft.com/office/drawing/2014/main" id="{75155668-7633-2C21-595C-04D398CA087B}"/>
              </a:ext>
            </a:extLst>
          </p:cNvPr>
          <p:cNvSpPr txBox="1"/>
          <p:nvPr userDrawn="1"/>
        </p:nvSpPr>
        <p:spPr>
          <a:xfrm>
            <a:off x="12684051" y="0"/>
            <a:ext cx="2640000" cy="5078313"/>
          </a:xfrm>
          <a:prstGeom prst="rect">
            <a:avLst/>
          </a:prstGeom>
          <a:noFill/>
        </p:spPr>
        <p:txBody>
          <a:bodyPr wrap="square" lIns="0" tIns="0" rIns="0" bIns="0" rtlCol="0">
            <a:spAutoFit/>
          </a:bodyPr>
          <a:lstStyle/>
          <a:p>
            <a:r>
              <a:rPr lang="da-DK" sz="1000" b="1" noProof="0">
                <a:solidFill>
                  <a:schemeClr val="bg2">
                    <a:lumMod val="50000"/>
                  </a:schemeClr>
                </a:solidFill>
              </a:rPr>
              <a:t>Tekst eller punktopstilling:</a:t>
            </a:r>
          </a:p>
          <a:p>
            <a:r>
              <a:rPr lang="da-DK" sz="1000" b="0" noProof="0">
                <a:solidFill>
                  <a:schemeClr val="bg2">
                    <a:lumMod val="50000"/>
                  </a:schemeClr>
                </a:solidFill>
              </a:rPr>
              <a:t>Skriv eller indsæt tekst i feltet. Feltet kan indeholde både almindelig tekst og punktopstillinger.</a:t>
            </a:r>
          </a:p>
          <a:p>
            <a:endParaRPr lang="da-DK" sz="1000" b="0" noProof="0">
              <a:solidFill>
                <a:schemeClr val="bg2">
                  <a:lumMod val="50000"/>
                </a:schemeClr>
              </a:solidFill>
            </a:endParaRPr>
          </a:p>
          <a:p>
            <a:r>
              <a:rPr lang="da-DK" sz="1000" b="0" noProof="0">
                <a:solidFill>
                  <a:srgbClr val="FF0000"/>
                </a:solidFill>
              </a:rPr>
              <a:t>Skriv afsender med STORE BOGSTAVER.</a:t>
            </a:r>
          </a:p>
          <a:p>
            <a:endParaRPr lang="da-DK" sz="1000" b="0" noProof="0">
              <a:solidFill>
                <a:schemeClr val="bg2">
                  <a:lumMod val="50000"/>
                </a:schemeClr>
              </a:solidFill>
            </a:endParaRPr>
          </a:p>
          <a:p>
            <a:r>
              <a:rPr lang="da-DK" sz="1000" b="1" noProof="0">
                <a:solidFill>
                  <a:schemeClr val="bg2">
                    <a:lumMod val="50000"/>
                  </a:schemeClr>
                </a:solidFill>
              </a:rPr>
              <a:t>Farvet baggrund:</a:t>
            </a:r>
          </a:p>
          <a:p>
            <a:r>
              <a:rPr lang="da-DK" sz="1000" b="0" noProof="0">
                <a:solidFill>
                  <a:schemeClr val="bg2">
                    <a:lumMod val="50000"/>
                  </a:schemeClr>
                </a:solidFill>
              </a:rPr>
              <a:t>Ændr farve på boksen ved at vælge den og derefter vælge fyldfarve.</a:t>
            </a:r>
          </a:p>
          <a:p>
            <a:endParaRPr lang="da-DK" sz="1000" b="1" noProof="0">
              <a:solidFill>
                <a:schemeClr val="bg2">
                  <a:lumMod val="50000"/>
                </a:schemeClr>
              </a:solidFill>
            </a:endParaRPr>
          </a:p>
          <a:p>
            <a:r>
              <a:rPr lang="da-DK" sz="1000" b="1" noProof="0">
                <a:solidFill>
                  <a:schemeClr val="bg2">
                    <a:lumMod val="50000"/>
                  </a:schemeClr>
                </a:solidFill>
              </a:rPr>
              <a:t>Indsæt foto:</a:t>
            </a:r>
          </a:p>
          <a:p>
            <a:r>
              <a:rPr lang="da-DK" sz="1000" noProof="0">
                <a:solidFill>
                  <a:schemeClr val="bg2">
                    <a:lumMod val="50000"/>
                  </a:schemeClr>
                </a:solidFill>
              </a:rPr>
              <a:t>Klik på det lille fotoikon</a:t>
            </a:r>
            <a:r>
              <a:rPr lang="da-DK" sz="1000" baseline="0" noProof="0">
                <a:solidFill>
                  <a:schemeClr val="bg2">
                    <a:lumMod val="50000"/>
                  </a:schemeClr>
                </a:solidFill>
              </a:rPr>
              <a:t> og vælg det ønskede foto i dialogboksen.</a:t>
            </a:r>
          </a:p>
          <a:p>
            <a:endParaRPr lang="da-DK" sz="1000" baseline="0" noProof="0">
              <a:solidFill>
                <a:schemeClr val="bg2">
                  <a:lumMod val="50000"/>
                </a:schemeClr>
              </a:solidFill>
            </a:endParaRPr>
          </a:p>
          <a:p>
            <a:r>
              <a:rPr lang="da-DK" sz="1000" b="1" noProof="0">
                <a:solidFill>
                  <a:schemeClr val="bg2">
                    <a:lumMod val="50000"/>
                  </a:schemeClr>
                </a:solidFill>
              </a:rPr>
              <a:t>Skift eksisterende foto:</a:t>
            </a:r>
          </a:p>
          <a:p>
            <a:r>
              <a:rPr lang="da-DK" sz="1000" noProof="0">
                <a:solidFill>
                  <a:schemeClr val="bg2">
                    <a:lumMod val="50000"/>
                  </a:schemeClr>
                </a:solidFill>
              </a:rPr>
              <a:t>Klik på foto og brug derefter slettetasten </a:t>
            </a:r>
            <a:br>
              <a:rPr lang="da-DK" sz="1000" noProof="0">
                <a:solidFill>
                  <a:schemeClr val="bg2">
                    <a:lumMod val="50000"/>
                  </a:schemeClr>
                </a:solidFill>
              </a:rPr>
            </a:br>
            <a:r>
              <a:rPr lang="da-DK" sz="1000" noProof="0">
                <a:solidFill>
                  <a:schemeClr val="bg2">
                    <a:lumMod val="50000"/>
                  </a:schemeClr>
                </a:solidFill>
              </a:rPr>
              <a:t>til at fjerne det eksisterende foto. </a:t>
            </a:r>
            <a:br>
              <a:rPr lang="da-DK" sz="1000" noProof="0">
                <a:solidFill>
                  <a:schemeClr val="bg2">
                    <a:lumMod val="50000"/>
                  </a:schemeClr>
                </a:solidFill>
              </a:rPr>
            </a:br>
            <a:r>
              <a:rPr lang="da-DK" sz="1000" noProof="0">
                <a:solidFill>
                  <a:schemeClr val="bg2">
                    <a:lumMod val="50000"/>
                  </a:schemeClr>
                </a:solidFill>
              </a:rPr>
              <a:t>Gentag</a:t>
            </a:r>
            <a:r>
              <a:rPr lang="da-DK" sz="1000" baseline="0" noProof="0">
                <a:solidFill>
                  <a:schemeClr val="bg2">
                    <a:lumMod val="50000"/>
                  </a:schemeClr>
                </a:solidFill>
              </a:rPr>
              <a:t> proceduren for indsættelse </a:t>
            </a:r>
            <a:br>
              <a:rPr lang="da-DK" sz="1000" baseline="0" noProof="0">
                <a:solidFill>
                  <a:schemeClr val="bg2">
                    <a:lumMod val="50000"/>
                  </a:schemeClr>
                </a:solidFill>
              </a:rPr>
            </a:br>
            <a:r>
              <a:rPr lang="da-DK" sz="1000" baseline="0" noProof="0">
                <a:solidFill>
                  <a:schemeClr val="bg2">
                    <a:lumMod val="50000"/>
                  </a:schemeClr>
                </a:solidFill>
              </a:rPr>
              <a:t>af foto som beskrevet ovenfor.</a:t>
            </a:r>
          </a:p>
          <a:p>
            <a:r>
              <a:rPr lang="da-DK" sz="1000" baseline="0" noProof="0">
                <a:solidFill>
                  <a:schemeClr val="bg2">
                    <a:lumMod val="50000"/>
                  </a:schemeClr>
                </a:solidFill>
              </a:rPr>
              <a:t>Når foto er placeret, højreklik</a:t>
            </a:r>
            <a:br>
              <a:rPr lang="da-DK" sz="1000" baseline="0" noProof="0">
                <a:solidFill>
                  <a:schemeClr val="bg2">
                    <a:lumMod val="50000"/>
                  </a:schemeClr>
                </a:solidFill>
              </a:rPr>
            </a:br>
            <a:r>
              <a:rPr lang="da-DK" sz="1000" baseline="0" noProof="0">
                <a:solidFill>
                  <a:schemeClr val="bg2">
                    <a:lumMod val="50000"/>
                  </a:schemeClr>
                </a:solidFill>
              </a:rPr>
              <a:t>og vælg ”Placér bagerst”.</a:t>
            </a:r>
          </a:p>
          <a:p>
            <a:endParaRPr lang="da-DK" sz="1000" baseline="0" noProof="0">
              <a:solidFill>
                <a:schemeClr val="bg2">
                  <a:lumMod val="50000"/>
                </a:schemeClr>
              </a:solidFill>
            </a:endParaRPr>
          </a:p>
          <a:p>
            <a:r>
              <a:rPr lang="da-DK" sz="1000" b="1" baseline="0" noProof="0">
                <a:solidFill>
                  <a:schemeClr val="bg2">
                    <a:lumMod val="50000"/>
                  </a:schemeClr>
                </a:solidFill>
              </a:rPr>
              <a:t>Beskæring af foto: </a:t>
            </a:r>
          </a:p>
          <a:p>
            <a:r>
              <a:rPr lang="da-DK" sz="1000" baseline="0" noProof="0">
                <a:solidFill>
                  <a:schemeClr val="bg2">
                    <a:lumMod val="50000"/>
                  </a:schemeClr>
                </a:solidFill>
              </a:rPr>
              <a:t>Højreklik på foto og vælg ”</a:t>
            </a:r>
            <a:r>
              <a:rPr lang="da-DK" sz="1000" baseline="0" noProof="0" err="1">
                <a:solidFill>
                  <a:schemeClr val="bg2">
                    <a:lumMod val="50000"/>
                  </a:schemeClr>
                </a:solidFill>
              </a:rPr>
              <a:t>crop</a:t>
            </a:r>
            <a:r>
              <a:rPr lang="da-DK" sz="1000" baseline="0" noProof="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a:solidFill>
                  <a:schemeClr val="bg2">
                    <a:lumMod val="50000"/>
                  </a:schemeClr>
                </a:solidFill>
              </a:rPr>
              <a:t>Med de sorte rammer bestemmes rammens størrelse. Med de hvide ”håndtag” kan billedet rykkes rundt inde i rammen og skaleres op og ned.</a:t>
            </a:r>
          </a:p>
          <a:p>
            <a:endParaRPr lang="da-DK" sz="1000" baseline="0" noProof="0">
              <a:solidFill>
                <a:schemeClr val="bg2">
                  <a:lumMod val="50000"/>
                </a:schemeClr>
              </a:solidFill>
            </a:endParaRPr>
          </a:p>
          <a:p>
            <a:r>
              <a:rPr lang="da-DK" sz="1000" baseline="0" noProof="0">
                <a:solidFill>
                  <a:schemeClr val="bg2">
                    <a:lumMod val="50000"/>
                  </a:schemeClr>
                </a:solidFill>
              </a:rPr>
              <a:t>Følg de orange hjælpestreger for at sætte feltet til den rigtige størrelse.</a:t>
            </a:r>
          </a:p>
          <a:p>
            <a:endParaRPr lang="da-DK" sz="1000" baseline="0" noProof="0">
              <a:solidFill>
                <a:schemeClr val="bg2">
                  <a:lumMod val="50000"/>
                </a:schemeClr>
              </a:solidFill>
            </a:endParaRPr>
          </a:p>
        </p:txBody>
      </p:sp>
      <p:sp>
        <p:nvSpPr>
          <p:cNvPr id="12" name="Picture Placeholder 11">
            <a:extLst>
              <a:ext uri="{FF2B5EF4-FFF2-40B4-BE49-F238E27FC236}">
                <a16:creationId xmlns:a16="http://schemas.microsoft.com/office/drawing/2014/main" id="{40B313DB-D071-40CD-8FEF-BCDE2FA22FE7}"/>
              </a:ext>
            </a:extLst>
          </p:cNvPr>
          <p:cNvSpPr>
            <a:spLocks noGrp="1"/>
          </p:cNvSpPr>
          <p:nvPr>
            <p:ph type="pic" sz="quarter" idx="18" hasCustomPrompt="1"/>
          </p:nvPr>
        </p:nvSpPr>
        <p:spPr>
          <a:xfrm>
            <a:off x="8148638" y="0"/>
            <a:ext cx="4043362" cy="6858000"/>
          </a:xfrm>
        </p:spPr>
        <p:txBody>
          <a:bodyPr anchor="ctr" anchorCtr="0"/>
          <a:lstStyle>
            <a:lvl1pPr marL="0" indent="0" algn="ctr">
              <a:buFontTx/>
              <a:buNone/>
              <a:defRPr sz="1400">
                <a:solidFill>
                  <a:schemeClr val="bg2">
                    <a:lumMod val="75000"/>
                  </a:schemeClr>
                </a:solidFill>
              </a:defRPr>
            </a:lvl1pPr>
          </a:lstStyle>
          <a:p>
            <a:r>
              <a:rPr lang="da-DK" noProof="0"/>
              <a:t>Indsæt foto</a:t>
            </a:r>
          </a:p>
        </p:txBody>
      </p:sp>
      <p:sp>
        <p:nvSpPr>
          <p:cNvPr id="16" name="Text Placeholder 15">
            <a:extLst>
              <a:ext uri="{FF2B5EF4-FFF2-40B4-BE49-F238E27FC236}">
                <a16:creationId xmlns:a16="http://schemas.microsoft.com/office/drawing/2014/main" id="{5C3F96C1-26D9-2D3B-DA4A-4BCE9AA73235}"/>
              </a:ext>
            </a:extLst>
          </p:cNvPr>
          <p:cNvSpPr>
            <a:spLocks noGrp="1"/>
          </p:cNvSpPr>
          <p:nvPr>
            <p:ph type="body" sz="quarter" idx="19" hasCustomPrompt="1"/>
          </p:nvPr>
        </p:nvSpPr>
        <p:spPr>
          <a:xfrm>
            <a:off x="587374" y="4702334"/>
            <a:ext cx="2917826" cy="597217"/>
          </a:xfrm>
        </p:spPr>
        <p:txBody>
          <a:bodyPr/>
          <a:lstStyle>
            <a:lvl1pPr marL="0" indent="0">
              <a:spcAft>
                <a:spcPts val="200"/>
              </a:spcAft>
              <a:buFontTx/>
              <a:buNone/>
              <a:defRPr sz="1000">
                <a:solidFill>
                  <a:schemeClr val="accent6"/>
                </a:solidFill>
              </a:defRPr>
            </a:lvl1pPr>
            <a:lvl2pPr marL="270000" indent="0">
              <a:buFontTx/>
              <a:buNone/>
              <a:defRPr sz="1000">
                <a:solidFill>
                  <a:schemeClr val="accent2">
                    <a:lumMod val="60000"/>
                    <a:lumOff val="40000"/>
                  </a:schemeClr>
                </a:solidFill>
              </a:defRPr>
            </a:lvl2pPr>
            <a:lvl3pPr marL="540000" indent="0">
              <a:buFontTx/>
              <a:buNone/>
              <a:defRPr sz="1000">
                <a:solidFill>
                  <a:schemeClr val="accent2">
                    <a:lumMod val="60000"/>
                    <a:lumOff val="40000"/>
                  </a:schemeClr>
                </a:solidFill>
              </a:defRPr>
            </a:lvl3pPr>
            <a:lvl4pPr marL="810000" indent="0">
              <a:buFontTx/>
              <a:buNone/>
              <a:defRPr sz="1000">
                <a:solidFill>
                  <a:schemeClr val="accent2">
                    <a:lumMod val="60000"/>
                    <a:lumOff val="40000"/>
                  </a:schemeClr>
                </a:solidFill>
              </a:defRPr>
            </a:lvl4pPr>
            <a:lvl5pPr marL="1080000" indent="0">
              <a:buFontTx/>
              <a:buNone/>
              <a:defRPr sz="1000">
                <a:solidFill>
                  <a:schemeClr val="accent2">
                    <a:lumMod val="60000"/>
                    <a:lumOff val="40000"/>
                  </a:schemeClr>
                </a:solidFill>
              </a:defRPr>
            </a:lvl5pPr>
          </a:lstStyle>
          <a:p>
            <a:pPr lvl="0"/>
            <a:r>
              <a:rPr lang="da-DK" noProof="0"/>
              <a:t>Klik for at tilføje tekst</a:t>
            </a:r>
          </a:p>
        </p:txBody>
      </p:sp>
      <p:sp>
        <p:nvSpPr>
          <p:cNvPr id="5" name="Text Placeholder 37">
            <a:extLst>
              <a:ext uri="{FF2B5EF4-FFF2-40B4-BE49-F238E27FC236}">
                <a16:creationId xmlns:a16="http://schemas.microsoft.com/office/drawing/2014/main" id="{0FF859B7-BC9F-32CB-9CD0-304350001CD1}"/>
              </a:ext>
            </a:extLst>
          </p:cNvPr>
          <p:cNvSpPr>
            <a:spLocks noGrp="1"/>
          </p:cNvSpPr>
          <p:nvPr>
            <p:ph type="body" sz="quarter" idx="16" hasCustomPrompt="1"/>
          </p:nvPr>
        </p:nvSpPr>
        <p:spPr>
          <a:xfrm>
            <a:off x="11473200" y="6166800"/>
            <a:ext cx="129600" cy="392400"/>
          </a:xfrm>
          <a:prstGeom prst="rect">
            <a:avLst/>
          </a:prstGeom>
          <a:blipFill dpi="0" rotWithShape="1">
            <a:blip r:embed="rId2">
              <a:extLst>
                <a:ext uri="{96DAC541-7B7A-43D3-8B79-37D633B846F1}">
                  <asvg:svgBlip xmlns:asvg="http://schemas.microsoft.com/office/drawing/2016/SVG/main" r:embed="rId3"/>
                </a:ext>
              </a:extLst>
            </a:blip>
            <a:srcRect/>
            <a:stretch>
              <a:fillRect b="-160"/>
            </a:stretch>
          </a:blipFill>
        </p:spPr>
        <p:txBody>
          <a:bodyPr/>
          <a:lstStyle>
            <a:lvl1pPr marL="0" indent="0">
              <a:buFontTx/>
              <a:buNone/>
              <a:defRPr/>
            </a:lvl1pPr>
          </a:lstStyle>
          <a:p>
            <a:pPr lvl="0"/>
            <a:r>
              <a:rPr lang="da-DK" noProof="0"/>
              <a:t> </a:t>
            </a:r>
          </a:p>
        </p:txBody>
      </p:sp>
    </p:spTree>
    <p:extLst>
      <p:ext uri="{BB962C8B-B14F-4D97-AF65-F5344CB8AC3E}">
        <p14:creationId xmlns:p14="http://schemas.microsoft.com/office/powerpoint/2010/main" val="1953866980"/>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5" name="Pladsholder til tekst 3">
            <a:extLst>
              <a:ext uri="{FF2B5EF4-FFF2-40B4-BE49-F238E27FC236}">
                <a16:creationId xmlns:a16="http://schemas.microsoft.com/office/drawing/2014/main" id="{C03E58CA-A9F4-38DD-AC2C-4AAB5E56830B}"/>
              </a:ext>
            </a:extLst>
          </p:cNvPr>
          <p:cNvSpPr txBox="1">
            <a:spLocks/>
          </p:cNvSpPr>
          <p:nvPr userDrawn="1"/>
        </p:nvSpPr>
        <p:spPr>
          <a:xfrm>
            <a:off x="0" y="0"/>
            <a:ext cx="12192000" cy="6858000"/>
          </a:xfrm>
          <a:prstGeom prst="rect">
            <a:avLst/>
          </a:prstGeom>
          <a:solidFill>
            <a:schemeClr val="bg1">
              <a:lumMod val="85000"/>
              <a:alpha val="34000"/>
            </a:schemeClr>
          </a:solidFill>
          <a:ln>
            <a:noFill/>
          </a:ln>
        </p:spPr>
        <p:txBody>
          <a:bodyPr vert="horz" lIns="0" tIns="0" rIns="0" bIns="0" rtlCol="0">
            <a:noAutofit/>
          </a:bodyPr>
          <a:lstStyle>
            <a:lvl1pPr marL="270000" indent="-270000" algn="l" defTabSz="914400" rtl="0" eaLnBrk="1" latinLnBrk="0" hangingPunct="1">
              <a:lnSpc>
                <a:spcPct val="100000"/>
              </a:lnSpc>
              <a:spcBef>
                <a:spcPts val="0"/>
              </a:spcBef>
              <a:spcAft>
                <a:spcPts val="1000"/>
              </a:spcAft>
              <a:buClr>
                <a:schemeClr val="tx2"/>
              </a:buClr>
              <a:buFontTx/>
              <a:buChar char="–"/>
              <a:defRPr sz="100" b="0" i="0" kern="1200" baseline="0">
                <a:no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5pPr>
            <a:lvl6pPr marL="162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6pPr>
            <a:lvl7pPr marL="189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7pPr>
            <a:lvl8pPr marL="216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8pPr>
            <a:lvl9pPr marL="243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9pPr>
          </a:lstStyle>
          <a:p>
            <a:endParaRPr lang="da-DK"/>
          </a:p>
        </p:txBody>
      </p:sp>
      <p:sp>
        <p:nvSpPr>
          <p:cNvPr id="13" name="Tekstboks 2">
            <a:extLst>
              <a:ext uri="{FF2B5EF4-FFF2-40B4-BE49-F238E27FC236}">
                <a16:creationId xmlns:a16="http://schemas.microsoft.com/office/drawing/2014/main" id="{A21F6429-AA5E-45C8-B86F-0B437FA81A71}"/>
              </a:ext>
            </a:extLst>
          </p:cNvPr>
          <p:cNvSpPr txBox="1"/>
          <p:nvPr userDrawn="1"/>
        </p:nvSpPr>
        <p:spPr>
          <a:xfrm>
            <a:off x="12684051" y="0"/>
            <a:ext cx="2640000" cy="3077766"/>
          </a:xfrm>
          <a:prstGeom prst="rect">
            <a:avLst/>
          </a:prstGeom>
          <a:noFill/>
        </p:spPr>
        <p:txBody>
          <a:bodyPr wrap="square" lIns="0" tIns="0" rIns="0" bIns="0" rtlCol="0">
            <a:spAutoFit/>
          </a:bodyPr>
          <a:lstStyle/>
          <a:p>
            <a:r>
              <a:rPr lang="da-DK" sz="1000" b="1">
                <a:solidFill>
                  <a:schemeClr val="bg2">
                    <a:lumMod val="50000"/>
                  </a:schemeClr>
                </a:solidFill>
              </a:rPr>
              <a:t>Indsæt video:</a:t>
            </a:r>
          </a:p>
          <a:p>
            <a:r>
              <a:rPr lang="da-DK" sz="1000">
                <a:solidFill>
                  <a:schemeClr val="bg2">
                    <a:lumMod val="50000"/>
                  </a:schemeClr>
                </a:solidFill>
              </a:rPr>
              <a:t>Klik på det lille videoikon</a:t>
            </a:r>
            <a:r>
              <a:rPr lang="da-DK" sz="1000" baseline="0">
                <a:solidFill>
                  <a:schemeClr val="bg2">
                    <a:lumMod val="50000"/>
                  </a:schemeClr>
                </a:solidFill>
              </a:rPr>
              <a:t> </a:t>
            </a:r>
            <a:br>
              <a:rPr lang="da-DK" sz="1000" baseline="0">
                <a:solidFill>
                  <a:schemeClr val="bg2">
                    <a:lumMod val="50000"/>
                  </a:schemeClr>
                </a:solidFill>
              </a:rPr>
            </a:br>
            <a:r>
              <a:rPr lang="da-DK" sz="1000" baseline="0">
                <a:solidFill>
                  <a:schemeClr val="bg2">
                    <a:lumMod val="50000"/>
                  </a:schemeClr>
                </a:solidFill>
              </a:rPr>
              <a:t>og vælg den ønskede video </a:t>
            </a:r>
            <a:br>
              <a:rPr lang="da-DK" sz="1000" baseline="0">
                <a:solidFill>
                  <a:schemeClr val="bg2">
                    <a:lumMod val="50000"/>
                  </a:schemeClr>
                </a:solidFill>
              </a:rPr>
            </a:br>
            <a:r>
              <a:rPr lang="da-DK" sz="1000" baseline="0">
                <a:solidFill>
                  <a:schemeClr val="bg2">
                    <a:lumMod val="50000"/>
                  </a:schemeClr>
                </a:solidFill>
              </a:rPr>
              <a:t>i dialogboksen.</a:t>
            </a:r>
          </a:p>
          <a:p>
            <a:endParaRPr lang="da-DK" sz="1000" baseline="0">
              <a:solidFill>
                <a:schemeClr val="bg2">
                  <a:lumMod val="50000"/>
                </a:schemeClr>
              </a:solidFill>
            </a:endParaRPr>
          </a:p>
          <a:p>
            <a:r>
              <a:rPr lang="da-DK" sz="1000" baseline="0">
                <a:solidFill>
                  <a:schemeClr val="bg2">
                    <a:lumMod val="50000"/>
                  </a:schemeClr>
                </a:solidFill>
              </a:rPr>
              <a:t>Alternativt kan videoer fra YOUTUBE </a:t>
            </a:r>
            <a:br>
              <a:rPr lang="da-DK" sz="1000" baseline="0">
                <a:solidFill>
                  <a:schemeClr val="bg2">
                    <a:lumMod val="50000"/>
                  </a:schemeClr>
                </a:solidFill>
              </a:rPr>
            </a:br>
            <a:r>
              <a:rPr lang="da-DK" sz="1000" baseline="0">
                <a:solidFill>
                  <a:schemeClr val="bg2">
                    <a:lumMod val="50000"/>
                  </a:schemeClr>
                </a:solidFill>
              </a:rPr>
              <a:t>lægges direkte ind ved hjælp af feltet videointegrationskode. Koden kopieres </a:t>
            </a:r>
            <a:br>
              <a:rPr lang="da-DK" sz="1000" baseline="0">
                <a:solidFill>
                  <a:schemeClr val="bg2">
                    <a:lumMod val="50000"/>
                  </a:schemeClr>
                </a:solidFill>
              </a:rPr>
            </a:br>
            <a:r>
              <a:rPr lang="da-DK" sz="1000" baseline="0">
                <a:solidFill>
                  <a:schemeClr val="bg2">
                    <a:lumMod val="50000"/>
                  </a:schemeClr>
                </a:solidFill>
              </a:rPr>
              <a:t>fra den ønskede video på YOUTUBE.</a:t>
            </a:r>
          </a:p>
          <a:p>
            <a:endParaRPr lang="da-DK" sz="1000" baseline="0">
              <a:solidFill>
                <a:schemeClr val="bg2">
                  <a:lumMod val="50000"/>
                </a:schemeClr>
              </a:solidFill>
            </a:endParaRPr>
          </a:p>
          <a:p>
            <a:r>
              <a:rPr lang="da-DK" sz="1000" b="1" baseline="0">
                <a:solidFill>
                  <a:schemeClr val="bg2">
                    <a:lumMod val="50000"/>
                  </a:schemeClr>
                </a:solidFill>
              </a:rPr>
              <a:t>OBS!</a:t>
            </a:r>
            <a:br>
              <a:rPr lang="da-DK" sz="1000" baseline="0">
                <a:solidFill>
                  <a:schemeClr val="bg2">
                    <a:lumMod val="50000"/>
                  </a:schemeClr>
                </a:solidFill>
              </a:rPr>
            </a:br>
            <a:r>
              <a:rPr lang="da-DK" sz="1000" baseline="0">
                <a:solidFill>
                  <a:schemeClr val="bg2">
                    <a:lumMod val="50000"/>
                  </a:schemeClr>
                </a:solidFill>
              </a:rPr>
              <a:t>For at sikre, at video kan vises i ældre </a:t>
            </a:r>
            <a:br>
              <a:rPr lang="da-DK" sz="1000" baseline="0">
                <a:solidFill>
                  <a:schemeClr val="bg2">
                    <a:lumMod val="50000"/>
                  </a:schemeClr>
                </a:solidFill>
              </a:rPr>
            </a:br>
            <a:r>
              <a:rPr lang="da-DK" sz="1000" baseline="0">
                <a:solidFill>
                  <a:schemeClr val="bg2">
                    <a:lumMod val="50000"/>
                  </a:schemeClr>
                </a:solidFill>
              </a:rPr>
              <a:t>versioner af PowerPoint, skal video filen</a:t>
            </a:r>
            <a:br>
              <a:rPr lang="da-DK" sz="1000" baseline="0">
                <a:solidFill>
                  <a:schemeClr val="bg2">
                    <a:lumMod val="50000"/>
                  </a:schemeClr>
                </a:solidFill>
              </a:rPr>
            </a:br>
            <a:r>
              <a:rPr lang="da-DK" sz="1000" baseline="0">
                <a:solidFill>
                  <a:schemeClr val="bg2">
                    <a:lumMod val="50000"/>
                  </a:schemeClr>
                </a:solidFill>
              </a:rPr>
              <a:t>gemmes i samme mappe som præsentationen. </a:t>
            </a:r>
          </a:p>
          <a:p>
            <a:endParaRPr lang="da-DK" sz="1000" baseline="0">
              <a:solidFill>
                <a:schemeClr val="bg2">
                  <a:lumMod val="50000"/>
                </a:schemeClr>
              </a:solidFill>
            </a:endParaRPr>
          </a:p>
          <a:p>
            <a:r>
              <a:rPr lang="da-DK" sz="1000" b="1">
                <a:solidFill>
                  <a:schemeClr val="bg2">
                    <a:lumMod val="50000"/>
                  </a:schemeClr>
                </a:solidFill>
              </a:rPr>
              <a:t>Skift eksisterende video:</a:t>
            </a:r>
          </a:p>
          <a:p>
            <a:r>
              <a:rPr lang="da-DK" sz="1000">
                <a:solidFill>
                  <a:schemeClr val="bg2">
                    <a:lumMod val="50000"/>
                  </a:schemeClr>
                </a:solidFill>
              </a:rPr>
              <a:t>Klik på video og brug derefter slettetasten </a:t>
            </a:r>
            <a:br>
              <a:rPr lang="da-DK" sz="1000">
                <a:solidFill>
                  <a:schemeClr val="bg2">
                    <a:lumMod val="50000"/>
                  </a:schemeClr>
                </a:solidFill>
              </a:rPr>
            </a:br>
            <a:r>
              <a:rPr lang="da-DK" sz="1000">
                <a:solidFill>
                  <a:schemeClr val="bg2">
                    <a:lumMod val="50000"/>
                  </a:schemeClr>
                </a:solidFill>
              </a:rPr>
              <a:t>til at fjerne den eksisterende video. </a:t>
            </a:r>
            <a:br>
              <a:rPr lang="da-DK" sz="1000">
                <a:solidFill>
                  <a:schemeClr val="bg2">
                    <a:lumMod val="50000"/>
                  </a:schemeClr>
                </a:solidFill>
              </a:rPr>
            </a:br>
            <a:r>
              <a:rPr lang="da-DK" sz="1000">
                <a:solidFill>
                  <a:schemeClr val="bg2">
                    <a:lumMod val="50000"/>
                  </a:schemeClr>
                </a:solidFill>
              </a:rPr>
              <a:t>Gentag</a:t>
            </a:r>
            <a:r>
              <a:rPr lang="da-DK" sz="1000" baseline="0">
                <a:solidFill>
                  <a:schemeClr val="bg2">
                    <a:lumMod val="50000"/>
                  </a:schemeClr>
                </a:solidFill>
              </a:rPr>
              <a:t> proceduren for indsættelse </a:t>
            </a:r>
            <a:br>
              <a:rPr lang="da-DK" sz="1000" baseline="0">
                <a:solidFill>
                  <a:schemeClr val="bg2">
                    <a:lumMod val="50000"/>
                  </a:schemeClr>
                </a:solidFill>
              </a:rPr>
            </a:br>
            <a:r>
              <a:rPr lang="da-DK" sz="1000" baseline="0">
                <a:solidFill>
                  <a:schemeClr val="bg2">
                    <a:lumMod val="50000"/>
                  </a:schemeClr>
                </a:solidFill>
              </a:rPr>
              <a:t>af video som beskrevet ovenfor.</a:t>
            </a:r>
          </a:p>
        </p:txBody>
      </p:sp>
      <p:sp>
        <p:nvSpPr>
          <p:cNvPr id="9" name="Pladsholder til diasnummer 5">
            <a:extLst>
              <a:ext uri="{FF2B5EF4-FFF2-40B4-BE49-F238E27FC236}">
                <a16:creationId xmlns:a16="http://schemas.microsoft.com/office/drawing/2014/main" id="{30093CFA-7682-F7E1-2379-19FBB1679A76}"/>
              </a:ext>
            </a:extLst>
          </p:cNvPr>
          <p:cNvSpPr>
            <a:spLocks noGrp="1"/>
          </p:cNvSpPr>
          <p:nvPr>
            <p:ph type="sldNum" sz="quarter" idx="12"/>
          </p:nvPr>
        </p:nvSpPr>
        <p:spPr>
          <a:xfrm>
            <a:off x="600425" y="6419475"/>
            <a:ext cx="4917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smtClean="0"/>
              <a:pPr/>
              <a:t>‹#›</a:t>
            </a:fld>
            <a:endParaRPr lang="da-DK"/>
          </a:p>
        </p:txBody>
      </p:sp>
      <p:sp>
        <p:nvSpPr>
          <p:cNvPr id="10" name="Pladsholder til sidefod 3">
            <a:extLst>
              <a:ext uri="{FF2B5EF4-FFF2-40B4-BE49-F238E27FC236}">
                <a16:creationId xmlns:a16="http://schemas.microsoft.com/office/drawing/2014/main" id="{896F3CC7-03CD-AEAF-5232-FBB7D2D596D6}"/>
              </a:ext>
            </a:extLst>
          </p:cNvPr>
          <p:cNvSpPr>
            <a:spLocks noGrp="1"/>
          </p:cNvSpPr>
          <p:nvPr>
            <p:ph type="ftr" sz="quarter" idx="3"/>
          </p:nvPr>
        </p:nvSpPr>
        <p:spPr>
          <a:xfrm>
            <a:off x="1092200" y="6419476"/>
            <a:ext cx="9180513" cy="194400"/>
          </a:xfrm>
          <a:prstGeom prst="rect">
            <a:avLst/>
          </a:prstGeom>
        </p:spPr>
        <p:txBody>
          <a:bodyPr lIns="0" tIns="0" rIns="0" bIns="0" anchor="ctr" anchorCtr="0"/>
          <a:lstStyle>
            <a:lvl1pPr>
              <a:defRPr sz="800">
                <a:solidFill>
                  <a:schemeClr val="bg2">
                    <a:lumMod val="75000"/>
                  </a:schemeClr>
                </a:solidFill>
              </a:defRPr>
            </a:lvl1pPr>
          </a:lstStyle>
          <a:p>
            <a:r>
              <a:rPr lang="da-DK"/>
              <a:t>Motivation og variation på mellemtrinnet</a:t>
            </a:r>
          </a:p>
        </p:txBody>
      </p:sp>
      <p:sp>
        <p:nvSpPr>
          <p:cNvPr id="14" name="Media Placeholder 13">
            <a:extLst>
              <a:ext uri="{FF2B5EF4-FFF2-40B4-BE49-F238E27FC236}">
                <a16:creationId xmlns:a16="http://schemas.microsoft.com/office/drawing/2014/main" id="{4271E850-0310-80FF-D842-CA84D97D3903}"/>
              </a:ext>
            </a:extLst>
          </p:cNvPr>
          <p:cNvSpPr>
            <a:spLocks noGrp="1"/>
          </p:cNvSpPr>
          <p:nvPr>
            <p:ph type="media" sz="quarter" idx="17" hasCustomPrompt="1"/>
          </p:nvPr>
        </p:nvSpPr>
        <p:spPr>
          <a:xfrm>
            <a:off x="2824163" y="1189038"/>
            <a:ext cx="6573837" cy="3588463"/>
          </a:xfrm>
          <a:solidFill>
            <a:schemeClr val="bg1"/>
          </a:solidFill>
        </p:spPr>
        <p:txBody>
          <a:bodyPr anchor="ctr" anchorCtr="0"/>
          <a:lstStyle>
            <a:lvl1pPr marL="0" indent="0" algn="ctr">
              <a:buFontTx/>
              <a:buNone/>
              <a:defRPr sz="1400">
                <a:solidFill>
                  <a:schemeClr val="bg2">
                    <a:lumMod val="75000"/>
                  </a:schemeClr>
                </a:solidFill>
              </a:defRPr>
            </a:lvl1pPr>
          </a:lstStyle>
          <a:p>
            <a:r>
              <a:rPr lang="da-DK"/>
              <a:t>Indsæt media</a:t>
            </a:r>
          </a:p>
        </p:txBody>
      </p:sp>
      <p:sp>
        <p:nvSpPr>
          <p:cNvPr id="2" name="Text Placeholder 37">
            <a:extLst>
              <a:ext uri="{FF2B5EF4-FFF2-40B4-BE49-F238E27FC236}">
                <a16:creationId xmlns:a16="http://schemas.microsoft.com/office/drawing/2014/main" id="{AAB36F3B-649F-492F-5735-C5CEAF76729A}"/>
              </a:ext>
            </a:extLst>
          </p:cNvPr>
          <p:cNvSpPr>
            <a:spLocks noGrp="1"/>
          </p:cNvSpPr>
          <p:nvPr>
            <p:ph type="body" sz="quarter" idx="16" hasCustomPrompt="1"/>
          </p:nvPr>
        </p:nvSpPr>
        <p:spPr>
          <a:xfrm>
            <a:off x="11473200" y="6166800"/>
            <a:ext cx="129600" cy="392400"/>
          </a:xfrm>
          <a:prstGeom prst="rect">
            <a:avLst/>
          </a:prstGeom>
          <a:blipFill dpi="0" rotWithShape="1">
            <a:blip r:embed="rId2">
              <a:extLst>
                <a:ext uri="{96DAC541-7B7A-43D3-8B79-37D633B846F1}">
                  <asvg:svgBlip xmlns:asvg="http://schemas.microsoft.com/office/drawing/2016/SVG/main" r:embed="rId3"/>
                </a:ext>
              </a:extLst>
            </a:blip>
            <a:srcRect/>
            <a:stretch>
              <a:fillRect b="-160"/>
            </a:stretch>
          </a:blipFill>
        </p:spPr>
        <p:txBody>
          <a:bodyPr/>
          <a:lstStyle>
            <a:lvl1pPr marL="0" indent="0">
              <a:buFontTx/>
              <a:buNone/>
              <a:defRPr/>
            </a:lvl1pPr>
          </a:lstStyle>
          <a:p>
            <a:pPr lvl="0"/>
            <a:r>
              <a:rPr lang="da-DK" noProof="0"/>
              <a:t> </a:t>
            </a:r>
          </a:p>
        </p:txBody>
      </p:sp>
    </p:spTree>
    <p:extLst>
      <p:ext uri="{BB962C8B-B14F-4D97-AF65-F5344CB8AC3E}">
        <p14:creationId xmlns:p14="http://schemas.microsoft.com/office/powerpoint/2010/main" val="3496907737"/>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6" name="Pladsholder til diasnummer 5"/>
          <p:cNvSpPr>
            <a:spLocks noGrp="1"/>
          </p:cNvSpPr>
          <p:nvPr>
            <p:ph type="sldNum" sz="quarter" idx="12"/>
          </p:nvPr>
        </p:nvSpPr>
        <p:spPr>
          <a:xfrm>
            <a:off x="600425" y="6419475"/>
            <a:ext cx="4917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smtClean="0"/>
              <a:pPr/>
              <a:t>‹#›</a:t>
            </a:fld>
            <a:endParaRPr lang="da-DK"/>
          </a:p>
        </p:txBody>
      </p:sp>
      <p:sp>
        <p:nvSpPr>
          <p:cNvPr id="23" name="Pladsholder til sidefod 3">
            <a:extLst>
              <a:ext uri="{FF2B5EF4-FFF2-40B4-BE49-F238E27FC236}">
                <a16:creationId xmlns:a16="http://schemas.microsoft.com/office/drawing/2014/main" id="{FA8992FC-4669-44E1-B6CF-F999E680FF18}"/>
              </a:ext>
            </a:extLst>
          </p:cNvPr>
          <p:cNvSpPr>
            <a:spLocks noGrp="1"/>
          </p:cNvSpPr>
          <p:nvPr>
            <p:ph type="ftr" sz="quarter" idx="3"/>
          </p:nvPr>
        </p:nvSpPr>
        <p:spPr>
          <a:xfrm>
            <a:off x="1092200" y="6419476"/>
            <a:ext cx="9180513" cy="194400"/>
          </a:xfrm>
          <a:prstGeom prst="rect">
            <a:avLst/>
          </a:prstGeom>
        </p:spPr>
        <p:txBody>
          <a:bodyPr lIns="0" tIns="0" rIns="0" bIns="0" anchor="ctr" anchorCtr="0"/>
          <a:lstStyle>
            <a:lvl1pPr>
              <a:defRPr sz="800">
                <a:solidFill>
                  <a:schemeClr val="bg2">
                    <a:lumMod val="75000"/>
                  </a:schemeClr>
                </a:solidFill>
              </a:defRPr>
            </a:lvl1pPr>
          </a:lstStyle>
          <a:p>
            <a:r>
              <a:rPr lang="da-DK"/>
              <a:t>Motivation og variation på mellemtrinnet</a:t>
            </a:r>
          </a:p>
        </p:txBody>
      </p:sp>
      <p:sp>
        <p:nvSpPr>
          <p:cNvPr id="2" name="Text Placeholder 37">
            <a:extLst>
              <a:ext uri="{FF2B5EF4-FFF2-40B4-BE49-F238E27FC236}">
                <a16:creationId xmlns:a16="http://schemas.microsoft.com/office/drawing/2014/main" id="{A82E809E-97B9-85CF-463A-B81184B8C7D5}"/>
              </a:ext>
            </a:extLst>
          </p:cNvPr>
          <p:cNvSpPr>
            <a:spLocks noGrp="1"/>
          </p:cNvSpPr>
          <p:nvPr>
            <p:ph type="body" sz="quarter" idx="16" hasCustomPrompt="1"/>
          </p:nvPr>
        </p:nvSpPr>
        <p:spPr>
          <a:xfrm>
            <a:off x="11473200" y="6166800"/>
            <a:ext cx="129600" cy="392400"/>
          </a:xfrm>
          <a:prstGeom prst="rect">
            <a:avLst/>
          </a:prstGeom>
          <a:blipFill dpi="0" rotWithShape="1">
            <a:blip r:embed="rId2">
              <a:extLst>
                <a:ext uri="{96DAC541-7B7A-43D3-8B79-37D633B846F1}">
                  <asvg:svgBlip xmlns:asvg="http://schemas.microsoft.com/office/drawing/2016/SVG/main" r:embed="rId3"/>
                </a:ext>
              </a:extLst>
            </a:blip>
            <a:srcRect/>
            <a:stretch>
              <a:fillRect b="-160"/>
            </a:stretch>
          </a:blipFill>
        </p:spPr>
        <p:txBody>
          <a:bodyPr/>
          <a:lstStyle>
            <a:lvl1pPr marL="0" indent="0">
              <a:buFontTx/>
              <a:buNone/>
              <a:defRPr/>
            </a:lvl1pPr>
          </a:lstStyle>
          <a:p>
            <a:pPr lvl="0"/>
            <a:r>
              <a:rPr lang="da-DK" noProof="0"/>
              <a:t> </a:t>
            </a:r>
          </a:p>
        </p:txBody>
      </p:sp>
    </p:spTree>
    <p:extLst>
      <p:ext uri="{BB962C8B-B14F-4D97-AF65-F5344CB8AC3E}">
        <p14:creationId xmlns:p14="http://schemas.microsoft.com/office/powerpoint/2010/main" val="370586939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rside 2, foto / mørk gul ">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EA31F7E-443D-2A4C-B05D-21DB44D0F6B8}"/>
              </a:ext>
            </a:extLst>
          </p:cNvPr>
          <p:cNvSpPr>
            <a:spLocks noGrp="1"/>
          </p:cNvSpPr>
          <p:nvPr>
            <p:ph type="pic" sz="quarter" idx="16" hasCustomPrompt="1"/>
          </p:nvPr>
        </p:nvSpPr>
        <p:spPr>
          <a:xfrm>
            <a:off x="0" y="-15532"/>
            <a:ext cx="12192000" cy="6873532"/>
          </a:xfrm>
          <a:custGeom>
            <a:avLst/>
            <a:gdLst>
              <a:gd name="connsiteX0" fmla="*/ 0 w 12192000"/>
              <a:gd name="connsiteY0" fmla="*/ 0 h 6861175"/>
              <a:gd name="connsiteX1" fmla="*/ 12192000 w 12192000"/>
              <a:gd name="connsiteY1" fmla="*/ 0 h 6861175"/>
              <a:gd name="connsiteX2" fmla="*/ 12192000 w 12192000"/>
              <a:gd name="connsiteY2" fmla="*/ 6861175 h 6861175"/>
              <a:gd name="connsiteX3" fmla="*/ 0 w 12192000"/>
              <a:gd name="connsiteY3" fmla="*/ 6861175 h 6861175"/>
              <a:gd name="connsiteX4" fmla="*/ 0 w 12192000"/>
              <a:gd name="connsiteY4" fmla="*/ 4619625 h 6861175"/>
              <a:gd name="connsiteX5" fmla="*/ 1774825 w 12192000"/>
              <a:gd name="connsiteY5" fmla="*/ 4619625 h 6861175"/>
              <a:gd name="connsiteX6" fmla="*/ 1774825 w 12192000"/>
              <a:gd name="connsiteY6" fmla="*/ 3175 h 6861175"/>
              <a:gd name="connsiteX7" fmla="*/ 0 w 12192000"/>
              <a:gd name="connsiteY7" fmla="*/ 3175 h 686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61175">
                <a:moveTo>
                  <a:pt x="0" y="0"/>
                </a:moveTo>
                <a:lnTo>
                  <a:pt x="12192000" y="0"/>
                </a:lnTo>
                <a:lnTo>
                  <a:pt x="12192000" y="6861175"/>
                </a:lnTo>
                <a:lnTo>
                  <a:pt x="0" y="6861175"/>
                </a:lnTo>
                <a:lnTo>
                  <a:pt x="0" y="4619625"/>
                </a:lnTo>
                <a:lnTo>
                  <a:pt x="1774825" y="4619625"/>
                </a:lnTo>
                <a:lnTo>
                  <a:pt x="1774825" y="3175"/>
                </a:lnTo>
                <a:lnTo>
                  <a:pt x="0" y="3175"/>
                </a:lnTo>
                <a:close/>
              </a:path>
            </a:pathLst>
          </a:custGeom>
          <a:solidFill>
            <a:schemeClr val="bg2"/>
          </a:solidFill>
        </p:spPr>
        <p:txBody>
          <a:bodyPr wrap="square" anchor="ctr" anchorCtr="0">
            <a:noAutofit/>
          </a:bodyPr>
          <a:lstStyle>
            <a:lvl1pPr marL="0" indent="0" algn="ctr">
              <a:buFontTx/>
              <a:buNone/>
              <a:defRPr sz="1400">
                <a:solidFill>
                  <a:schemeClr val="bg2">
                    <a:lumMod val="75000"/>
                  </a:schemeClr>
                </a:solidFill>
              </a:defRPr>
            </a:lvl1pPr>
          </a:lstStyle>
          <a:p>
            <a:r>
              <a:rPr lang="da-DK"/>
              <a:t>Indsæt </a:t>
            </a:r>
            <a:r>
              <a:rPr lang="da-DK" err="1"/>
              <a:t>fotoIndsæt</a:t>
            </a:r>
            <a:r>
              <a:rPr lang="da-DK"/>
              <a:t> foto</a:t>
            </a:r>
          </a:p>
          <a:p>
            <a:endParaRPr lang="da-DK"/>
          </a:p>
        </p:txBody>
      </p:sp>
      <p:sp>
        <p:nvSpPr>
          <p:cNvPr id="42" name="Text Placeholder 41">
            <a:extLst>
              <a:ext uri="{FF2B5EF4-FFF2-40B4-BE49-F238E27FC236}">
                <a16:creationId xmlns:a16="http://schemas.microsoft.com/office/drawing/2014/main" id="{C4E53720-D384-5E02-B042-6D1E4A6DCF8B}"/>
              </a:ext>
            </a:extLst>
          </p:cNvPr>
          <p:cNvSpPr>
            <a:spLocks noGrp="1"/>
          </p:cNvSpPr>
          <p:nvPr>
            <p:ph type="body" sz="quarter" idx="14" hasCustomPrompt="1"/>
          </p:nvPr>
        </p:nvSpPr>
        <p:spPr>
          <a:xfrm>
            <a:off x="6096000" y="-3175"/>
            <a:ext cx="6096000" cy="6861175"/>
          </a:xfrm>
          <a:solidFill>
            <a:schemeClr val="accent4"/>
          </a:solidFill>
          <a:ln>
            <a:noFill/>
          </a:ln>
        </p:spPr>
        <p:txBody>
          <a:bodyPr anchor="t" anchorCtr="0"/>
          <a:lstStyle>
            <a:lvl1pPr marL="0" indent="0" algn="ctr">
              <a:spcAft>
                <a:spcPts val="0"/>
              </a:spcAft>
              <a:buFontTx/>
              <a:buNone/>
              <a:defRPr sz="1400">
                <a:solidFill>
                  <a:schemeClr val="bg2">
                    <a:lumMod val="90000"/>
                  </a:schemeClr>
                </a:solidFill>
              </a:defRPr>
            </a:lvl1pPr>
          </a:lstStyle>
          <a:p>
            <a:pPr lvl="0"/>
            <a:r>
              <a:rPr lang="da-DK" noProof="0"/>
              <a:t>Baggrundsfarve enten: Blå / lys blå / Mørk gul</a:t>
            </a:r>
          </a:p>
        </p:txBody>
      </p:sp>
      <p:sp>
        <p:nvSpPr>
          <p:cNvPr id="3" name="Tekstboks 2"/>
          <p:cNvSpPr txBox="1"/>
          <p:nvPr/>
        </p:nvSpPr>
        <p:spPr>
          <a:xfrm>
            <a:off x="12684051" y="0"/>
            <a:ext cx="2640000" cy="4462760"/>
          </a:xfrm>
          <a:prstGeom prst="rect">
            <a:avLst/>
          </a:prstGeom>
          <a:noFill/>
        </p:spPr>
        <p:txBody>
          <a:bodyPr wrap="square" lIns="0" tIns="0" rIns="0" bIns="0" rtlCol="0">
            <a:spAutoFit/>
          </a:bodyPr>
          <a:lstStyle/>
          <a:p>
            <a:r>
              <a:rPr lang="da-DK" sz="1000" b="1">
                <a:solidFill>
                  <a:schemeClr val="bg2">
                    <a:lumMod val="50000"/>
                  </a:schemeClr>
                </a:solidFill>
              </a:rPr>
              <a:t>Indsæt foto:</a:t>
            </a:r>
          </a:p>
          <a:p>
            <a:r>
              <a:rPr lang="da-DK" sz="1000">
                <a:solidFill>
                  <a:schemeClr val="bg2">
                    <a:lumMod val="50000"/>
                  </a:schemeClr>
                </a:solidFill>
              </a:rPr>
              <a:t>Klik på det lille fotoikon</a:t>
            </a:r>
            <a:r>
              <a:rPr lang="da-DK" sz="1000" baseline="0">
                <a:solidFill>
                  <a:schemeClr val="bg2">
                    <a:lumMod val="50000"/>
                  </a:schemeClr>
                </a:solidFill>
              </a:rPr>
              <a:t> og vælg det ønskede foto i dialogboksen. </a:t>
            </a:r>
            <a:r>
              <a:rPr lang="da-DK" sz="1000" b="1" baseline="0">
                <a:solidFill>
                  <a:srgbClr val="FF0000"/>
                </a:solidFill>
              </a:rPr>
              <a:t>Herefter placeres billedet bagerst. Så farvet boks og tekstfelt kommer ovenpå.</a:t>
            </a:r>
          </a:p>
          <a:p>
            <a:endParaRPr lang="da-DK" sz="1000" baseline="0" noProof="0">
              <a:solidFill>
                <a:schemeClr val="bg2">
                  <a:lumMod val="50000"/>
                </a:schemeClr>
              </a:solidFill>
            </a:endParaRPr>
          </a:p>
          <a:p>
            <a:r>
              <a:rPr lang="da-DK" sz="1000" b="1" baseline="0" noProof="0">
                <a:solidFill>
                  <a:schemeClr val="bg2">
                    <a:lumMod val="50000"/>
                  </a:schemeClr>
                </a:solidFill>
              </a:rPr>
              <a:t>Beskæring af foto: </a:t>
            </a:r>
          </a:p>
          <a:p>
            <a:r>
              <a:rPr lang="da-DK" sz="1000" baseline="0" noProof="0">
                <a:solidFill>
                  <a:schemeClr val="bg2">
                    <a:lumMod val="50000"/>
                  </a:schemeClr>
                </a:solidFill>
              </a:rPr>
              <a:t>Højreklik på foto og vælg ”</a:t>
            </a:r>
            <a:r>
              <a:rPr lang="da-DK" sz="1000" baseline="0" noProof="0" err="1">
                <a:solidFill>
                  <a:schemeClr val="bg2">
                    <a:lumMod val="50000"/>
                  </a:schemeClr>
                </a:solidFill>
              </a:rPr>
              <a:t>crop</a:t>
            </a:r>
            <a:r>
              <a:rPr lang="da-DK" sz="1000" baseline="0" noProof="0">
                <a:solidFill>
                  <a:schemeClr val="bg2">
                    <a:lumMod val="50000"/>
                  </a:schemeClr>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a:solidFill>
                  <a:schemeClr val="bg2">
                    <a:lumMod val="50000"/>
                  </a:schemeClr>
                </a:solidFill>
              </a:rPr>
              <a:t>Med de sorte rammer bestemmes rammens størrelse. Med de hvide ”håndtag” kan billedet rykkes rundt inde i rammen og skaleres op og ned.</a:t>
            </a:r>
          </a:p>
          <a:p>
            <a:r>
              <a:rPr lang="da-DK" sz="1000" baseline="0" noProof="0">
                <a:solidFill>
                  <a:schemeClr val="bg2">
                    <a:lumMod val="50000"/>
                  </a:schemeClr>
                </a:solidFill>
              </a:rPr>
              <a:t> </a:t>
            </a:r>
          </a:p>
          <a:p>
            <a:endParaRPr lang="da-DK" sz="1000" baseline="0" noProof="0">
              <a:solidFill>
                <a:schemeClr val="bg2">
                  <a:lumMod val="50000"/>
                </a:schemeClr>
              </a:solidFill>
            </a:endParaRPr>
          </a:p>
          <a:p>
            <a:r>
              <a:rPr lang="da-DK" sz="1000" baseline="0" noProof="0">
                <a:solidFill>
                  <a:schemeClr val="bg2">
                    <a:lumMod val="50000"/>
                  </a:schemeClr>
                </a:solidFill>
              </a:rPr>
              <a:t>Følg de orange hjælpestreger for at sætte feltet til den rigtige størrelse.</a:t>
            </a:r>
          </a:p>
          <a:p>
            <a:endParaRPr lang="da-DK" sz="1000" baseline="0" noProof="0">
              <a:solidFill>
                <a:schemeClr val="bg2">
                  <a:lumMod val="50000"/>
                </a:schemeClr>
              </a:solidFill>
            </a:endParaRPr>
          </a:p>
          <a:p>
            <a:r>
              <a:rPr lang="da-DK" sz="1000" b="1" noProof="0">
                <a:solidFill>
                  <a:schemeClr val="bg2">
                    <a:lumMod val="50000"/>
                  </a:schemeClr>
                </a:solidFill>
              </a:rPr>
              <a:t>Farvet boks til højre:</a:t>
            </a:r>
          </a:p>
          <a:p>
            <a:r>
              <a:rPr lang="da-DK" sz="1000" b="0" noProof="0">
                <a:solidFill>
                  <a:schemeClr val="bg2">
                    <a:lumMod val="50000"/>
                  </a:schemeClr>
                </a:solidFill>
              </a:rPr>
              <a:t>Ændr farve på boksen ved at vælge den og derefter vælge fyldfarve.</a:t>
            </a:r>
          </a:p>
          <a:p>
            <a:endParaRPr lang="da-DK" sz="1000" baseline="0" noProof="0">
              <a:solidFill>
                <a:schemeClr val="bg2">
                  <a:lumMod val="50000"/>
                </a:schemeClr>
              </a:solidFill>
            </a:endParaRPr>
          </a:p>
          <a:p>
            <a:r>
              <a:rPr lang="da-DK" sz="1000" b="1" noProof="0">
                <a:solidFill>
                  <a:schemeClr val="bg2">
                    <a:lumMod val="50000"/>
                  </a:schemeClr>
                </a:solidFill>
              </a:rPr>
              <a:t>Skift eksisterende foto:</a:t>
            </a:r>
          </a:p>
          <a:p>
            <a:r>
              <a:rPr lang="da-DK" sz="1000" noProof="0">
                <a:solidFill>
                  <a:schemeClr val="bg2">
                    <a:lumMod val="50000"/>
                  </a:schemeClr>
                </a:solidFill>
              </a:rPr>
              <a:t>Klik på foto og brug derefter slettetasten </a:t>
            </a:r>
            <a:br>
              <a:rPr lang="da-DK" sz="1000" noProof="0">
                <a:solidFill>
                  <a:schemeClr val="bg2">
                    <a:lumMod val="50000"/>
                  </a:schemeClr>
                </a:solidFill>
              </a:rPr>
            </a:br>
            <a:r>
              <a:rPr lang="da-DK" sz="1000" noProof="0">
                <a:solidFill>
                  <a:schemeClr val="bg2">
                    <a:lumMod val="50000"/>
                  </a:schemeClr>
                </a:solidFill>
              </a:rPr>
              <a:t>til at fjerne det eksisterende foto. </a:t>
            </a:r>
            <a:br>
              <a:rPr lang="da-DK" sz="1000" noProof="0">
                <a:solidFill>
                  <a:schemeClr val="bg2">
                    <a:lumMod val="50000"/>
                  </a:schemeClr>
                </a:solidFill>
              </a:rPr>
            </a:br>
            <a:r>
              <a:rPr lang="da-DK" sz="1000" noProof="0">
                <a:solidFill>
                  <a:schemeClr val="bg2">
                    <a:lumMod val="50000"/>
                  </a:schemeClr>
                </a:solidFill>
              </a:rPr>
              <a:t>Gentag</a:t>
            </a:r>
            <a:r>
              <a:rPr lang="da-DK" sz="1000" baseline="0" noProof="0">
                <a:solidFill>
                  <a:schemeClr val="bg2">
                    <a:lumMod val="50000"/>
                  </a:schemeClr>
                </a:solidFill>
              </a:rPr>
              <a:t> proceduren for indsættelse </a:t>
            </a:r>
            <a:br>
              <a:rPr lang="da-DK" sz="1000" baseline="0" noProof="0">
                <a:solidFill>
                  <a:schemeClr val="bg2">
                    <a:lumMod val="50000"/>
                  </a:schemeClr>
                </a:solidFill>
              </a:rPr>
            </a:br>
            <a:r>
              <a:rPr lang="da-DK" sz="1000" baseline="0" noProof="0">
                <a:solidFill>
                  <a:schemeClr val="bg2">
                    <a:lumMod val="50000"/>
                  </a:schemeClr>
                </a:solidFill>
              </a:rPr>
              <a:t>af foto som beskrevet ovenfor.</a:t>
            </a:r>
          </a:p>
          <a:p>
            <a:r>
              <a:rPr lang="da-DK" sz="1000" baseline="0" noProof="0">
                <a:solidFill>
                  <a:schemeClr val="bg2">
                    <a:lumMod val="50000"/>
                  </a:schemeClr>
                </a:solidFill>
              </a:rPr>
              <a:t>Når foto er placeret, højreklik</a:t>
            </a:r>
            <a:br>
              <a:rPr lang="da-DK" sz="1000" baseline="0" noProof="0">
                <a:solidFill>
                  <a:schemeClr val="bg2">
                    <a:lumMod val="50000"/>
                  </a:schemeClr>
                </a:solidFill>
              </a:rPr>
            </a:br>
            <a:r>
              <a:rPr lang="da-DK" sz="1000" baseline="0" noProof="0">
                <a:solidFill>
                  <a:schemeClr val="bg2">
                    <a:lumMod val="50000"/>
                  </a:schemeClr>
                </a:solidFill>
              </a:rPr>
              <a:t>og vælg ”Placér bagerst”.</a:t>
            </a:r>
          </a:p>
          <a:p>
            <a:endParaRPr lang="da-DK" sz="1000" baseline="0" noProof="0">
              <a:solidFill>
                <a:schemeClr val="bg2">
                  <a:lumMod val="50000"/>
                </a:schemeClr>
              </a:solidFill>
            </a:endParaRPr>
          </a:p>
        </p:txBody>
      </p:sp>
      <p:sp>
        <p:nvSpPr>
          <p:cNvPr id="23" name="Text Placeholder 21">
            <a:extLst>
              <a:ext uri="{FF2B5EF4-FFF2-40B4-BE49-F238E27FC236}">
                <a16:creationId xmlns:a16="http://schemas.microsoft.com/office/drawing/2014/main" id="{EB50E968-488A-17EA-FD5E-0F60D899FDFB}"/>
              </a:ext>
            </a:extLst>
          </p:cNvPr>
          <p:cNvSpPr>
            <a:spLocks noGrp="1"/>
          </p:cNvSpPr>
          <p:nvPr>
            <p:ph type="body" sz="quarter" idx="10" hasCustomPrompt="1"/>
          </p:nvPr>
        </p:nvSpPr>
        <p:spPr>
          <a:xfrm>
            <a:off x="6469063" y="3142156"/>
            <a:ext cx="5135562" cy="669063"/>
          </a:xfrm>
        </p:spPr>
        <p:txBody>
          <a:bodyPr/>
          <a:lstStyle>
            <a:lvl1pPr marL="0" indent="0">
              <a:spcAft>
                <a:spcPts val="200"/>
              </a:spcAft>
              <a:buFontTx/>
              <a:buNone/>
              <a:defRPr sz="1400">
                <a:solidFill>
                  <a:schemeClr val="bg1"/>
                </a:solidFill>
              </a:defRPr>
            </a:lvl1pPr>
            <a:lvl2pPr marL="270000" indent="0">
              <a:buFontTx/>
              <a:buNone/>
              <a:defRPr sz="1400">
                <a:solidFill>
                  <a:schemeClr val="accent2">
                    <a:lumMod val="75000"/>
                  </a:schemeClr>
                </a:solidFill>
              </a:defRPr>
            </a:lvl2pPr>
            <a:lvl3pPr marL="540000" indent="0">
              <a:buFontTx/>
              <a:buNone/>
              <a:defRPr sz="1400">
                <a:solidFill>
                  <a:schemeClr val="accent2">
                    <a:lumMod val="75000"/>
                  </a:schemeClr>
                </a:solidFill>
              </a:defRPr>
            </a:lvl3pPr>
            <a:lvl4pPr marL="810000" indent="0">
              <a:buFontTx/>
              <a:buNone/>
              <a:defRPr sz="1400">
                <a:solidFill>
                  <a:schemeClr val="accent2">
                    <a:lumMod val="75000"/>
                  </a:schemeClr>
                </a:solidFill>
              </a:defRPr>
            </a:lvl4pPr>
            <a:lvl5pPr marL="1080000" indent="0">
              <a:buFontTx/>
              <a:buNone/>
              <a:defRPr sz="1400">
                <a:solidFill>
                  <a:schemeClr val="accent2">
                    <a:lumMod val="75000"/>
                  </a:schemeClr>
                </a:solidFill>
              </a:defRPr>
            </a:lvl5pPr>
          </a:lstStyle>
          <a:p>
            <a:pPr lvl="0"/>
            <a:r>
              <a:rPr lang="da-DK" noProof="0"/>
              <a:t>Klik for at tilføje tekst</a:t>
            </a:r>
          </a:p>
        </p:txBody>
      </p:sp>
      <p:sp>
        <p:nvSpPr>
          <p:cNvPr id="31" name="Text Placeholder 29">
            <a:extLst>
              <a:ext uri="{FF2B5EF4-FFF2-40B4-BE49-F238E27FC236}">
                <a16:creationId xmlns:a16="http://schemas.microsoft.com/office/drawing/2014/main" id="{D25673ED-C73B-9D55-F800-8C0E5D52AE94}"/>
              </a:ext>
            </a:extLst>
          </p:cNvPr>
          <p:cNvSpPr>
            <a:spLocks noGrp="1"/>
          </p:cNvSpPr>
          <p:nvPr>
            <p:ph type="body" sz="quarter" idx="11" hasCustomPrompt="1"/>
          </p:nvPr>
        </p:nvSpPr>
        <p:spPr>
          <a:xfrm>
            <a:off x="6456363" y="828536"/>
            <a:ext cx="5148262" cy="2021886"/>
          </a:xfrm>
        </p:spPr>
        <p:txBody>
          <a:bodyPr wrap="square" anchor="t" anchorCtr="0">
            <a:normAutofit/>
          </a:bodyPr>
          <a:lstStyle>
            <a:lvl1pPr marL="0" indent="0">
              <a:spcAft>
                <a:spcPts val="0"/>
              </a:spcAft>
              <a:buFontTx/>
              <a:buNone/>
              <a:defRPr sz="4800">
                <a:solidFill>
                  <a:schemeClr val="bg1"/>
                </a:solidFill>
                <a:latin typeface="+mj-lt"/>
              </a:defRPr>
            </a:lvl1pPr>
            <a:lvl2pPr marL="270000" indent="0">
              <a:buFontTx/>
              <a:buNone/>
              <a:defRPr sz="4800">
                <a:solidFill>
                  <a:schemeClr val="tx1"/>
                </a:solidFill>
                <a:latin typeface="+mj-lt"/>
              </a:defRPr>
            </a:lvl2pPr>
            <a:lvl3pPr marL="540000" indent="0">
              <a:buFontTx/>
              <a:buNone/>
              <a:defRPr>
                <a:latin typeface="+mj-lt"/>
              </a:defRPr>
            </a:lvl3pPr>
            <a:lvl4pPr marL="810000" indent="0">
              <a:buFontTx/>
              <a:buNone/>
              <a:defRPr>
                <a:latin typeface="+mj-lt"/>
              </a:defRPr>
            </a:lvl4pPr>
            <a:lvl5pPr marL="1080000" indent="0">
              <a:buFontTx/>
              <a:buNone/>
              <a:defRPr>
                <a:latin typeface="+mj-lt"/>
              </a:defRPr>
            </a:lvl5pPr>
          </a:lstStyle>
          <a:p>
            <a:pPr lvl="0"/>
            <a:r>
              <a:rPr lang="da-DK" noProof="0"/>
              <a:t>Klik for at tilføje tekst, gerne tre linjer</a:t>
            </a:r>
          </a:p>
        </p:txBody>
      </p:sp>
      <p:sp>
        <p:nvSpPr>
          <p:cNvPr id="37" name="Rectangle 36">
            <a:extLst>
              <a:ext uri="{FF2B5EF4-FFF2-40B4-BE49-F238E27FC236}">
                <a16:creationId xmlns:a16="http://schemas.microsoft.com/office/drawing/2014/main" id="{B79ACE6E-421B-E21C-F939-5DD05D62C9CE}"/>
              </a:ext>
            </a:extLst>
          </p:cNvPr>
          <p:cNvSpPr/>
          <p:nvPr userDrawn="1"/>
        </p:nvSpPr>
        <p:spPr>
          <a:xfrm>
            <a:off x="0" y="0"/>
            <a:ext cx="1774825" cy="46164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noProof="0"/>
          </a:p>
        </p:txBody>
      </p:sp>
      <p:pic>
        <p:nvPicPr>
          <p:cNvPr id="2" name="Picture 1">
            <a:extLst>
              <a:ext uri="{FF2B5EF4-FFF2-40B4-BE49-F238E27FC236}">
                <a16:creationId xmlns:a16="http://schemas.microsoft.com/office/drawing/2014/main" id="{F4257206-5981-F8F8-854E-FBD00EF3064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2684051" y="4554687"/>
            <a:ext cx="2250184" cy="1264250"/>
          </a:xfrm>
          <a:prstGeom prst="rect">
            <a:avLst/>
          </a:prstGeom>
        </p:spPr>
      </p:pic>
      <p:sp>
        <p:nvSpPr>
          <p:cNvPr id="5" name="Text Placeholder 37">
            <a:extLst>
              <a:ext uri="{FF2B5EF4-FFF2-40B4-BE49-F238E27FC236}">
                <a16:creationId xmlns:a16="http://schemas.microsoft.com/office/drawing/2014/main" id="{9B2758F7-0914-26C8-3C93-06CFB7D0566A}"/>
              </a:ext>
            </a:extLst>
          </p:cNvPr>
          <p:cNvSpPr>
            <a:spLocks noGrp="1"/>
          </p:cNvSpPr>
          <p:nvPr>
            <p:ph type="body" sz="quarter" idx="17" hasCustomPrompt="1"/>
          </p:nvPr>
        </p:nvSpPr>
        <p:spPr>
          <a:xfrm>
            <a:off x="11326710" y="5743938"/>
            <a:ext cx="284400" cy="817200"/>
          </a:xfrm>
          <a:prstGeom prst="rect">
            <a:avLst/>
          </a:prstGeom>
          <a:blipFill>
            <a:blip r:embed="rId3">
              <a:extLst>
                <a:ext uri="{96DAC541-7B7A-43D3-8B79-37D633B846F1}">
                  <asvg:svgBlip xmlns:asvg="http://schemas.microsoft.com/office/drawing/2016/SVG/main" r:embed="rId4"/>
                </a:ext>
              </a:extLst>
            </a:blip>
            <a:stretch>
              <a:fillRect/>
            </a:stretch>
          </a:blipFill>
        </p:spPr>
        <p:txBody>
          <a:bodyPr/>
          <a:lstStyle>
            <a:lvl1pPr marL="0" indent="0">
              <a:buFontTx/>
              <a:buNone/>
              <a:defRPr/>
            </a:lvl1pPr>
          </a:lstStyle>
          <a:p>
            <a:pPr lvl="0"/>
            <a:r>
              <a:rPr lang="da-DK" noProof="0"/>
              <a:t> </a:t>
            </a:r>
          </a:p>
        </p:txBody>
      </p:sp>
    </p:spTree>
    <p:extLst>
      <p:ext uri="{BB962C8B-B14F-4D97-AF65-F5344CB8AC3E}">
        <p14:creationId xmlns:p14="http://schemas.microsoft.com/office/powerpoint/2010/main" val="1760872757"/>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slutning lys lilla">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40B313DB-D071-40CD-8FEF-BCDE2FA22FE7}"/>
              </a:ext>
            </a:extLst>
          </p:cNvPr>
          <p:cNvSpPr>
            <a:spLocks noGrp="1"/>
          </p:cNvSpPr>
          <p:nvPr>
            <p:ph type="pic" sz="quarter" idx="18" hasCustomPrompt="1"/>
          </p:nvPr>
        </p:nvSpPr>
        <p:spPr>
          <a:xfrm>
            <a:off x="4063802" y="0"/>
            <a:ext cx="8127601" cy="6858000"/>
          </a:xfrm>
          <a:solidFill>
            <a:schemeClr val="bg2"/>
          </a:solidFill>
        </p:spPr>
        <p:txBody>
          <a:bodyPr anchor="ctr" anchorCtr="0"/>
          <a:lstStyle>
            <a:lvl1pPr marL="0" indent="0" algn="ctr">
              <a:buFontTx/>
              <a:buNone/>
              <a:defRPr sz="1400">
                <a:solidFill>
                  <a:schemeClr val="bg2">
                    <a:lumMod val="75000"/>
                  </a:schemeClr>
                </a:solidFill>
              </a:defRPr>
            </a:lvl1pPr>
          </a:lstStyle>
          <a:p>
            <a:r>
              <a:rPr lang="da-DK" noProof="0"/>
              <a:t>Indsæt foto</a:t>
            </a:r>
          </a:p>
        </p:txBody>
      </p:sp>
      <p:sp>
        <p:nvSpPr>
          <p:cNvPr id="2" name="Pladsholder til tekst 3">
            <a:extLst>
              <a:ext uri="{FF2B5EF4-FFF2-40B4-BE49-F238E27FC236}">
                <a16:creationId xmlns:a16="http://schemas.microsoft.com/office/drawing/2014/main" id="{B7B766F4-8EF5-675A-2F05-72CD0C102568}"/>
              </a:ext>
            </a:extLst>
          </p:cNvPr>
          <p:cNvSpPr txBox="1">
            <a:spLocks/>
          </p:cNvSpPr>
          <p:nvPr userDrawn="1"/>
        </p:nvSpPr>
        <p:spPr>
          <a:xfrm>
            <a:off x="0" y="0"/>
            <a:ext cx="4064399" cy="6858000"/>
          </a:xfrm>
          <a:prstGeom prst="rect">
            <a:avLst/>
          </a:prstGeom>
          <a:solidFill>
            <a:schemeClr val="tx1">
              <a:lumMod val="20000"/>
              <a:lumOff val="80000"/>
            </a:schemeClr>
          </a:solidFill>
          <a:ln>
            <a:noFill/>
          </a:ln>
        </p:spPr>
        <p:txBody>
          <a:bodyPr vert="horz" lIns="0" tIns="0" rIns="0" bIns="0" rtlCol="0">
            <a:noAutofit/>
          </a:bodyPr>
          <a:lstStyle>
            <a:lvl1pPr marL="270000" indent="-270000" algn="l" defTabSz="914400" rtl="0" eaLnBrk="1" latinLnBrk="0" hangingPunct="1">
              <a:lnSpc>
                <a:spcPct val="100000"/>
              </a:lnSpc>
              <a:spcBef>
                <a:spcPts val="0"/>
              </a:spcBef>
              <a:spcAft>
                <a:spcPts val="1000"/>
              </a:spcAft>
              <a:buClr>
                <a:schemeClr val="tx2"/>
              </a:buClr>
              <a:buFontTx/>
              <a:buChar char="–"/>
              <a:defRPr sz="100" b="0" i="0" kern="1200" baseline="0">
                <a:no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5pPr>
            <a:lvl6pPr marL="162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6pPr>
            <a:lvl7pPr marL="189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7pPr>
            <a:lvl8pPr marL="216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8pPr>
            <a:lvl9pPr marL="243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9pPr>
          </a:lstStyle>
          <a:p>
            <a:endParaRPr lang="da-DK" noProof="0"/>
          </a:p>
        </p:txBody>
      </p:sp>
      <p:sp>
        <p:nvSpPr>
          <p:cNvPr id="9" name="Tekstboks 2">
            <a:extLst>
              <a:ext uri="{FF2B5EF4-FFF2-40B4-BE49-F238E27FC236}">
                <a16:creationId xmlns:a16="http://schemas.microsoft.com/office/drawing/2014/main" id="{75155668-7633-2C21-595C-04D398CA087B}"/>
              </a:ext>
            </a:extLst>
          </p:cNvPr>
          <p:cNvSpPr txBox="1"/>
          <p:nvPr userDrawn="1"/>
        </p:nvSpPr>
        <p:spPr>
          <a:xfrm>
            <a:off x="12684051" y="0"/>
            <a:ext cx="2640000" cy="4154984"/>
          </a:xfrm>
          <a:prstGeom prst="rect">
            <a:avLst/>
          </a:prstGeom>
          <a:noFill/>
        </p:spPr>
        <p:txBody>
          <a:bodyPr wrap="square" lIns="0" tIns="0" rIns="0" bIns="0" rtlCol="0">
            <a:spAutoFit/>
          </a:bodyPr>
          <a:lstStyle/>
          <a:p>
            <a:r>
              <a:rPr lang="da-DK" sz="1000" b="1" noProof="0">
                <a:solidFill>
                  <a:schemeClr val="bg2">
                    <a:lumMod val="50000"/>
                  </a:schemeClr>
                </a:solidFill>
              </a:rPr>
              <a:t>Tekst eller punktopstilling:</a:t>
            </a:r>
          </a:p>
          <a:p>
            <a:r>
              <a:rPr lang="da-DK" sz="1000" b="0" noProof="0">
                <a:solidFill>
                  <a:schemeClr val="bg2">
                    <a:lumMod val="50000"/>
                  </a:schemeClr>
                </a:solidFill>
              </a:rPr>
              <a:t>Skriv eller indsæt tekst i feltet. </a:t>
            </a:r>
          </a:p>
          <a:p>
            <a:endParaRPr lang="da-DK" sz="1000" b="0" noProof="0">
              <a:solidFill>
                <a:schemeClr val="bg2">
                  <a:lumMod val="50000"/>
                </a:schemeClr>
              </a:solidFill>
            </a:endParaRPr>
          </a:p>
          <a:p>
            <a:r>
              <a:rPr lang="da-DK" sz="1000" b="1" noProof="0">
                <a:solidFill>
                  <a:schemeClr val="bg2">
                    <a:lumMod val="50000"/>
                  </a:schemeClr>
                </a:solidFill>
              </a:rPr>
              <a:t>Indsæt foto:</a:t>
            </a:r>
          </a:p>
          <a:p>
            <a:r>
              <a:rPr lang="da-DK" sz="1000" noProof="0">
                <a:solidFill>
                  <a:schemeClr val="bg2">
                    <a:lumMod val="50000"/>
                  </a:schemeClr>
                </a:solidFill>
              </a:rPr>
              <a:t>Klik på det lille fotoikon</a:t>
            </a:r>
            <a:r>
              <a:rPr lang="da-DK" sz="1000" baseline="0" noProof="0">
                <a:solidFill>
                  <a:schemeClr val="bg2">
                    <a:lumMod val="50000"/>
                  </a:schemeClr>
                </a:solidFill>
              </a:rPr>
              <a:t> og vælg det ønskede foto i dialogboksen.</a:t>
            </a:r>
          </a:p>
          <a:p>
            <a:endParaRPr lang="da-DK" sz="1000" baseline="0" noProof="0">
              <a:solidFill>
                <a:schemeClr val="bg2">
                  <a:lumMod val="50000"/>
                </a:schemeClr>
              </a:solidFill>
            </a:endParaRPr>
          </a:p>
          <a:p>
            <a:r>
              <a:rPr lang="da-DK" sz="1000" b="1" noProof="0">
                <a:solidFill>
                  <a:schemeClr val="bg2">
                    <a:lumMod val="50000"/>
                  </a:schemeClr>
                </a:solidFill>
              </a:rPr>
              <a:t>Skift eksisterende foto:</a:t>
            </a:r>
          </a:p>
          <a:p>
            <a:r>
              <a:rPr lang="da-DK" sz="1000" noProof="0">
                <a:solidFill>
                  <a:schemeClr val="bg2">
                    <a:lumMod val="50000"/>
                  </a:schemeClr>
                </a:solidFill>
              </a:rPr>
              <a:t>Klik på foto og brug derefter slettetasten </a:t>
            </a:r>
            <a:br>
              <a:rPr lang="da-DK" sz="1000" noProof="0">
                <a:solidFill>
                  <a:schemeClr val="bg2">
                    <a:lumMod val="50000"/>
                  </a:schemeClr>
                </a:solidFill>
              </a:rPr>
            </a:br>
            <a:r>
              <a:rPr lang="da-DK" sz="1000" noProof="0">
                <a:solidFill>
                  <a:schemeClr val="bg2">
                    <a:lumMod val="50000"/>
                  </a:schemeClr>
                </a:solidFill>
              </a:rPr>
              <a:t>til at fjerne det eksisterende foto. </a:t>
            </a:r>
            <a:br>
              <a:rPr lang="da-DK" sz="1000" noProof="0">
                <a:solidFill>
                  <a:schemeClr val="bg2">
                    <a:lumMod val="50000"/>
                  </a:schemeClr>
                </a:solidFill>
              </a:rPr>
            </a:br>
            <a:r>
              <a:rPr lang="da-DK" sz="1000" noProof="0">
                <a:solidFill>
                  <a:schemeClr val="bg2">
                    <a:lumMod val="50000"/>
                  </a:schemeClr>
                </a:solidFill>
              </a:rPr>
              <a:t>Gentag</a:t>
            </a:r>
            <a:r>
              <a:rPr lang="da-DK" sz="1000" baseline="0" noProof="0">
                <a:solidFill>
                  <a:schemeClr val="bg2">
                    <a:lumMod val="50000"/>
                  </a:schemeClr>
                </a:solidFill>
              </a:rPr>
              <a:t> proceduren for indsættelse </a:t>
            </a:r>
            <a:br>
              <a:rPr lang="da-DK" sz="1000" baseline="0" noProof="0">
                <a:solidFill>
                  <a:schemeClr val="bg2">
                    <a:lumMod val="50000"/>
                  </a:schemeClr>
                </a:solidFill>
              </a:rPr>
            </a:br>
            <a:r>
              <a:rPr lang="da-DK" sz="1000" baseline="0" noProof="0">
                <a:solidFill>
                  <a:schemeClr val="bg2">
                    <a:lumMod val="50000"/>
                  </a:schemeClr>
                </a:solidFill>
              </a:rPr>
              <a:t>af foto som beskrevet ovenfor.</a:t>
            </a:r>
          </a:p>
          <a:p>
            <a:r>
              <a:rPr lang="da-DK" sz="1000" baseline="0" noProof="0">
                <a:solidFill>
                  <a:schemeClr val="bg2">
                    <a:lumMod val="50000"/>
                  </a:schemeClr>
                </a:solidFill>
              </a:rPr>
              <a:t>Når foto er placeret, højreklik</a:t>
            </a:r>
            <a:br>
              <a:rPr lang="da-DK" sz="1000" baseline="0" noProof="0">
                <a:solidFill>
                  <a:schemeClr val="bg2">
                    <a:lumMod val="50000"/>
                  </a:schemeClr>
                </a:solidFill>
              </a:rPr>
            </a:br>
            <a:r>
              <a:rPr lang="da-DK" sz="1000" baseline="0" noProof="0">
                <a:solidFill>
                  <a:schemeClr val="bg2">
                    <a:lumMod val="50000"/>
                  </a:schemeClr>
                </a:solidFill>
              </a:rPr>
              <a:t>og vælg ”Placér bagerst”.</a:t>
            </a:r>
          </a:p>
          <a:p>
            <a:endParaRPr lang="da-DK" sz="1000" baseline="0" noProof="0">
              <a:solidFill>
                <a:schemeClr val="bg2">
                  <a:lumMod val="50000"/>
                </a:schemeClr>
              </a:solidFill>
            </a:endParaRPr>
          </a:p>
          <a:p>
            <a:r>
              <a:rPr lang="da-DK" sz="1000" b="1" baseline="0" noProof="0">
                <a:solidFill>
                  <a:schemeClr val="bg2">
                    <a:lumMod val="50000"/>
                  </a:schemeClr>
                </a:solidFill>
              </a:rPr>
              <a:t>Beskæring af foto: </a:t>
            </a:r>
          </a:p>
          <a:p>
            <a:r>
              <a:rPr lang="da-DK" sz="1000" baseline="0" noProof="0">
                <a:solidFill>
                  <a:schemeClr val="bg2">
                    <a:lumMod val="50000"/>
                  </a:schemeClr>
                </a:solidFill>
              </a:rPr>
              <a:t>Højreklik på foto og vælg ”</a:t>
            </a:r>
            <a:r>
              <a:rPr lang="da-DK" sz="1000" baseline="0" noProof="0" err="1">
                <a:solidFill>
                  <a:schemeClr val="bg2">
                    <a:lumMod val="50000"/>
                  </a:schemeClr>
                </a:solidFill>
              </a:rPr>
              <a:t>crop</a:t>
            </a:r>
            <a:r>
              <a:rPr lang="da-DK" sz="1000" baseline="0" noProof="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a:solidFill>
                  <a:schemeClr val="bg2">
                    <a:lumMod val="50000"/>
                  </a:schemeClr>
                </a:solidFill>
              </a:rPr>
              <a:t>Med de sorte rammer bestemmes rammens størrelse. Med de hvide ”håndtag” kan billedet rykkes rundt inde i rammen og skaleres op og ned.</a:t>
            </a:r>
            <a:endParaRPr lang="da-DK" sz="1000" baseline="0" noProof="0">
              <a:solidFill>
                <a:schemeClr val="bg2">
                  <a:lumMod val="50000"/>
                </a:schemeClr>
              </a:solidFill>
            </a:endParaRPr>
          </a:p>
          <a:p>
            <a:endParaRPr lang="da-DK" sz="1000" baseline="0" noProof="0">
              <a:solidFill>
                <a:schemeClr val="bg2">
                  <a:lumMod val="50000"/>
                </a:schemeClr>
              </a:solidFill>
            </a:endParaRPr>
          </a:p>
          <a:p>
            <a:r>
              <a:rPr lang="da-DK" sz="1000" baseline="0" noProof="0">
                <a:solidFill>
                  <a:schemeClr val="bg2">
                    <a:lumMod val="50000"/>
                  </a:schemeClr>
                </a:solidFill>
              </a:rPr>
              <a:t>Følg de orange hjælpestreger for at sætte feltet til den rigtige størrelse.</a:t>
            </a:r>
          </a:p>
          <a:p>
            <a:endParaRPr lang="da-DK" sz="1000" baseline="0" noProof="0">
              <a:solidFill>
                <a:schemeClr val="bg2">
                  <a:lumMod val="50000"/>
                </a:schemeClr>
              </a:solidFill>
            </a:endParaRPr>
          </a:p>
          <a:p>
            <a:endParaRPr lang="da-DK" sz="1000" baseline="0" noProof="0">
              <a:solidFill>
                <a:schemeClr val="bg2">
                  <a:lumMod val="50000"/>
                </a:schemeClr>
              </a:solidFill>
            </a:endParaRPr>
          </a:p>
        </p:txBody>
      </p:sp>
      <p:sp>
        <p:nvSpPr>
          <p:cNvPr id="10" name="Text Placeholder 15">
            <a:extLst>
              <a:ext uri="{FF2B5EF4-FFF2-40B4-BE49-F238E27FC236}">
                <a16:creationId xmlns:a16="http://schemas.microsoft.com/office/drawing/2014/main" id="{BD791CF8-A6ED-2891-0858-B79B77E39213}"/>
              </a:ext>
            </a:extLst>
          </p:cNvPr>
          <p:cNvSpPr>
            <a:spLocks noGrp="1"/>
          </p:cNvSpPr>
          <p:nvPr>
            <p:ph type="body" sz="quarter" idx="21" hasCustomPrompt="1"/>
          </p:nvPr>
        </p:nvSpPr>
        <p:spPr>
          <a:xfrm>
            <a:off x="599850" y="3166743"/>
            <a:ext cx="3074988" cy="549275"/>
          </a:xfrm>
        </p:spPr>
        <p:txBody>
          <a:bodyPr/>
          <a:lstStyle>
            <a:lvl1pPr marL="0" indent="0">
              <a:spcAft>
                <a:spcPts val="400"/>
              </a:spcAft>
              <a:buFontTx/>
              <a:buNone/>
              <a:defRPr sz="1200">
                <a:solidFill>
                  <a:srgbClr val="52523A"/>
                </a:solidFill>
              </a:defRPr>
            </a:lvl1pPr>
            <a:lvl2pPr marL="270000" indent="0">
              <a:spcAft>
                <a:spcPts val="400"/>
              </a:spcAft>
              <a:buFontTx/>
              <a:buNone/>
              <a:defRPr sz="1400"/>
            </a:lvl2pPr>
            <a:lvl3pPr marL="540000" indent="0">
              <a:spcAft>
                <a:spcPts val="400"/>
              </a:spcAft>
              <a:buFontTx/>
              <a:buNone/>
              <a:defRPr sz="1400"/>
            </a:lvl3pPr>
            <a:lvl4pPr marL="810000" indent="0">
              <a:spcAft>
                <a:spcPts val="400"/>
              </a:spcAft>
              <a:buFontTx/>
              <a:buNone/>
              <a:defRPr sz="1400"/>
            </a:lvl4pPr>
            <a:lvl5pPr marL="1080000" indent="0">
              <a:spcAft>
                <a:spcPts val="400"/>
              </a:spcAft>
              <a:buFontTx/>
              <a:buNone/>
              <a:defRPr sz="1400"/>
            </a:lvl5pPr>
          </a:lstStyle>
          <a:p>
            <a:pPr lvl="0"/>
            <a:r>
              <a:rPr lang="da-DK" noProof="0"/>
              <a:t>Klik for at tilføje tekst</a:t>
            </a:r>
          </a:p>
        </p:txBody>
      </p:sp>
      <p:sp>
        <p:nvSpPr>
          <p:cNvPr id="11" name="Text Placeholder 17">
            <a:extLst>
              <a:ext uri="{FF2B5EF4-FFF2-40B4-BE49-F238E27FC236}">
                <a16:creationId xmlns:a16="http://schemas.microsoft.com/office/drawing/2014/main" id="{ED9CDF95-2755-BE5A-736F-7CACAA4DA29A}"/>
              </a:ext>
            </a:extLst>
          </p:cNvPr>
          <p:cNvSpPr>
            <a:spLocks noGrp="1"/>
          </p:cNvSpPr>
          <p:nvPr>
            <p:ph type="body" sz="quarter" idx="22" hasCustomPrompt="1"/>
          </p:nvPr>
        </p:nvSpPr>
        <p:spPr>
          <a:xfrm>
            <a:off x="599850" y="441325"/>
            <a:ext cx="3095625" cy="1118158"/>
          </a:xfrm>
        </p:spPr>
        <p:txBody>
          <a:bodyPr anchor="t" anchorCtr="0"/>
          <a:lstStyle>
            <a:lvl1pPr marL="0" indent="0">
              <a:spcAft>
                <a:spcPts val="400"/>
              </a:spcAft>
              <a:buFontTx/>
              <a:buNone/>
              <a:defRPr sz="2400">
                <a:latin typeface="+mj-lt"/>
              </a:defRPr>
            </a:lvl1pPr>
            <a:lvl2pPr marL="270000" indent="0">
              <a:buFontTx/>
              <a:buNone/>
              <a:defRPr sz="2400">
                <a:latin typeface="+mj-lt"/>
              </a:defRPr>
            </a:lvl2pPr>
            <a:lvl3pPr marL="540000" indent="0">
              <a:buFontTx/>
              <a:buNone/>
              <a:defRPr sz="2400">
                <a:latin typeface="+mj-lt"/>
              </a:defRPr>
            </a:lvl3pPr>
            <a:lvl4pPr marL="810000" indent="0">
              <a:buFontTx/>
              <a:buNone/>
              <a:defRPr sz="2400">
                <a:latin typeface="+mj-lt"/>
              </a:defRPr>
            </a:lvl4pPr>
            <a:lvl5pPr marL="1080000" indent="0">
              <a:buFontTx/>
              <a:buNone/>
              <a:defRPr sz="2400">
                <a:latin typeface="+mj-lt"/>
              </a:defRPr>
            </a:lvl5pPr>
          </a:lstStyle>
          <a:p>
            <a:pPr lvl="0"/>
            <a:r>
              <a:rPr lang="da-DK" noProof="0"/>
              <a:t>Klik for at tilføje tekst</a:t>
            </a:r>
          </a:p>
        </p:txBody>
      </p:sp>
      <p:sp>
        <p:nvSpPr>
          <p:cNvPr id="13" name="Text Placeholder 19">
            <a:extLst>
              <a:ext uri="{FF2B5EF4-FFF2-40B4-BE49-F238E27FC236}">
                <a16:creationId xmlns:a16="http://schemas.microsoft.com/office/drawing/2014/main" id="{B0E4D459-320E-55D2-45CF-A11C231EEFC4}"/>
              </a:ext>
            </a:extLst>
          </p:cNvPr>
          <p:cNvSpPr>
            <a:spLocks noGrp="1"/>
          </p:cNvSpPr>
          <p:nvPr>
            <p:ph type="body" sz="quarter" idx="23" hasCustomPrompt="1"/>
          </p:nvPr>
        </p:nvSpPr>
        <p:spPr>
          <a:xfrm>
            <a:off x="599850" y="1890453"/>
            <a:ext cx="3095625" cy="934053"/>
          </a:xfrm>
        </p:spPr>
        <p:txBody>
          <a:bodyPr/>
          <a:lstStyle>
            <a:lvl1pPr marL="0" indent="0">
              <a:buNone/>
              <a:defRPr sz="1800"/>
            </a:lvl1pPr>
            <a:lvl2pPr marL="270000" indent="0">
              <a:buNone/>
              <a:defRPr sz="1800"/>
            </a:lvl2pPr>
            <a:lvl3pPr marL="540000" indent="0">
              <a:buNone/>
              <a:defRPr sz="1800"/>
            </a:lvl3pPr>
            <a:lvl4pPr marL="810000" indent="0">
              <a:buNone/>
              <a:defRPr sz="1800"/>
            </a:lvl4pPr>
            <a:lvl5pPr marL="1080000" indent="0">
              <a:buNone/>
              <a:defRPr sz="1800"/>
            </a:lvl5pPr>
          </a:lstStyle>
          <a:p>
            <a:pPr lvl="0"/>
            <a:r>
              <a:rPr lang="da-DK" noProof="0"/>
              <a:t>Klik for at tilføje tekst</a:t>
            </a:r>
          </a:p>
        </p:txBody>
      </p:sp>
      <p:sp>
        <p:nvSpPr>
          <p:cNvPr id="6" name="Text Placeholder 37">
            <a:extLst>
              <a:ext uri="{FF2B5EF4-FFF2-40B4-BE49-F238E27FC236}">
                <a16:creationId xmlns:a16="http://schemas.microsoft.com/office/drawing/2014/main" id="{30ADD513-82AE-C805-3DA6-C25EFD4F43BF}"/>
              </a:ext>
            </a:extLst>
          </p:cNvPr>
          <p:cNvSpPr>
            <a:spLocks noGrp="1"/>
          </p:cNvSpPr>
          <p:nvPr>
            <p:ph type="body" sz="quarter" idx="20" hasCustomPrompt="1"/>
          </p:nvPr>
        </p:nvSpPr>
        <p:spPr>
          <a:xfrm>
            <a:off x="589402" y="1686870"/>
            <a:ext cx="3182497" cy="179775"/>
          </a:xfrm>
          <a:prstGeom prst="rect">
            <a:avLst/>
          </a:prstGeom>
          <a:blipFill>
            <a:blip r:embed="rId2">
              <a:extLst>
                <a:ext uri="{96DAC541-7B7A-43D3-8B79-37D633B846F1}">
                  <asvg:svgBlip xmlns:asvg="http://schemas.microsoft.com/office/drawing/2016/SVG/main" r:embed="rId3"/>
                </a:ext>
              </a:extLst>
            </a:blip>
            <a:stretch>
              <a:fillRect l="-58632" t="-30311" r="1670" b="-28741"/>
            </a:stretch>
          </a:blipFill>
        </p:spPr>
        <p:txBody>
          <a:bodyPr/>
          <a:lstStyle>
            <a:lvl1pPr marL="0" indent="0">
              <a:buFontTx/>
              <a:buNone/>
              <a:defRPr/>
            </a:lvl1pPr>
          </a:lstStyle>
          <a:p>
            <a:pPr lvl="0"/>
            <a:r>
              <a:rPr lang="da-DK" noProof="0"/>
              <a:t> </a:t>
            </a:r>
          </a:p>
        </p:txBody>
      </p:sp>
      <p:sp>
        <p:nvSpPr>
          <p:cNvPr id="20" name="Text Placeholder 37">
            <a:extLst>
              <a:ext uri="{FF2B5EF4-FFF2-40B4-BE49-F238E27FC236}">
                <a16:creationId xmlns:a16="http://schemas.microsoft.com/office/drawing/2014/main" id="{C3AF6AFC-525E-DE69-042B-C386E9C5C534}"/>
              </a:ext>
            </a:extLst>
          </p:cNvPr>
          <p:cNvSpPr>
            <a:spLocks noGrp="1"/>
          </p:cNvSpPr>
          <p:nvPr>
            <p:ph type="body" sz="quarter" idx="15" hasCustomPrompt="1"/>
          </p:nvPr>
        </p:nvSpPr>
        <p:spPr>
          <a:xfrm>
            <a:off x="10688400" y="5743938"/>
            <a:ext cx="917999" cy="817200"/>
          </a:xfrm>
          <a:prstGeom prst="rect">
            <a:avLst/>
          </a:prstGeom>
          <a:blipFill>
            <a:blip r:embed="rId4">
              <a:extLst>
                <a:ext uri="{96DAC541-7B7A-43D3-8B79-37D633B846F1}">
                  <asvg:svgBlip xmlns:asvg="http://schemas.microsoft.com/office/drawing/2016/SVG/main" r:embed="rId5"/>
                </a:ext>
              </a:extLst>
            </a:blip>
            <a:stretch>
              <a:fillRect/>
            </a:stretch>
          </a:blipFill>
        </p:spPr>
        <p:txBody>
          <a:bodyPr/>
          <a:lstStyle>
            <a:lvl1pPr marL="0" indent="0">
              <a:buFontTx/>
              <a:buNone/>
              <a:defRPr/>
            </a:lvl1pPr>
          </a:lstStyle>
          <a:p>
            <a:pPr lvl="0"/>
            <a:r>
              <a:rPr lang="da-DK" noProof="0"/>
              <a:t> </a:t>
            </a:r>
          </a:p>
        </p:txBody>
      </p:sp>
      <p:sp>
        <p:nvSpPr>
          <p:cNvPr id="27" name="Text Placeholder 7">
            <a:extLst>
              <a:ext uri="{FF2B5EF4-FFF2-40B4-BE49-F238E27FC236}">
                <a16:creationId xmlns:a16="http://schemas.microsoft.com/office/drawing/2014/main" id="{CE3AC49A-4C60-A4E4-D022-E0975F37C5C4}"/>
              </a:ext>
            </a:extLst>
          </p:cNvPr>
          <p:cNvSpPr txBox="1">
            <a:spLocks/>
          </p:cNvSpPr>
          <p:nvPr userDrawn="1"/>
        </p:nvSpPr>
        <p:spPr>
          <a:xfrm>
            <a:off x="585601" y="6105459"/>
            <a:ext cx="736316" cy="455526"/>
          </a:xfrm>
          <a:prstGeom prst="rect">
            <a:avLst/>
          </a:prstGeom>
          <a:blipFill>
            <a:blip r:embed="rId6" cstate="screen">
              <a:extLst>
                <a:ext uri="{28A0092B-C50C-407E-A947-70E740481C1C}">
                  <a14:useLocalDpi xmlns:a14="http://schemas.microsoft.com/office/drawing/2010/main"/>
                </a:ext>
              </a:extLst>
            </a:blip>
            <a:stretch>
              <a:fillRect/>
            </a:stretch>
          </a:blipFill>
        </p:spPr>
        <p:txBody>
          <a:bodyPr vert="horz" lIns="0" tIns="0" rIns="0" bIns="0" rtlCol="0">
            <a:noAutofit/>
          </a:bodyPr>
          <a:lstStyle>
            <a:lvl1pPr marL="0" indent="0" algn="l" defTabSz="914400" rtl="0" eaLnBrk="1" latinLnBrk="0" hangingPunct="1">
              <a:lnSpc>
                <a:spcPct val="100000"/>
              </a:lnSpc>
              <a:spcBef>
                <a:spcPts val="0"/>
              </a:spcBef>
              <a:spcAft>
                <a:spcPts val="1000"/>
              </a:spcAft>
              <a:buClrTx/>
              <a:buSzPct val="80000"/>
              <a:buFontTx/>
              <a:buNone/>
              <a:defRPr sz="2000" b="0" i="0" kern="1200" baseline="0">
                <a:solidFill>
                  <a:schemeClr val="tx1"/>
                </a:solidFill>
                <a:latin typeface="+mn-lt"/>
                <a:ea typeface="SegoeUI" charset="0"/>
                <a:cs typeface="SegoeUI" charset="0"/>
              </a:defRPr>
            </a:lvl1pPr>
            <a:lvl2pPr marL="36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54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endParaRPr lang="da-DK"/>
          </a:p>
        </p:txBody>
      </p:sp>
    </p:spTree>
    <p:extLst>
      <p:ext uri="{BB962C8B-B14F-4D97-AF65-F5344CB8AC3E}">
        <p14:creationId xmlns:p14="http://schemas.microsoft.com/office/powerpoint/2010/main" val="2887902468"/>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Afslutning lys blå">
    <p:bg>
      <p:bgPr>
        <a:blipFill>
          <a:blip r:embed="rId2"/>
          <a:stretch>
            <a:fillRect/>
          </a:stretch>
        </a:blip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40B313DB-D071-40CD-8FEF-BCDE2FA22FE7}"/>
              </a:ext>
            </a:extLst>
          </p:cNvPr>
          <p:cNvSpPr>
            <a:spLocks noGrp="1"/>
          </p:cNvSpPr>
          <p:nvPr>
            <p:ph type="pic" sz="quarter" idx="18" hasCustomPrompt="1"/>
          </p:nvPr>
        </p:nvSpPr>
        <p:spPr>
          <a:xfrm>
            <a:off x="0" y="0"/>
            <a:ext cx="12203253" cy="6858000"/>
          </a:xfrm>
          <a:solidFill>
            <a:schemeClr val="bg2"/>
          </a:solidFill>
        </p:spPr>
        <p:txBody>
          <a:bodyPr anchor="ctr" anchorCtr="0"/>
          <a:lstStyle>
            <a:lvl1pPr marL="0" indent="0" algn="ctr">
              <a:buFontTx/>
              <a:buNone/>
              <a:defRPr sz="1400">
                <a:solidFill>
                  <a:schemeClr val="bg2">
                    <a:lumMod val="75000"/>
                  </a:schemeClr>
                </a:solidFill>
              </a:defRPr>
            </a:lvl1pPr>
          </a:lstStyle>
          <a:p>
            <a:r>
              <a:rPr lang="da-DK" noProof="0"/>
              <a:t>Indsæt foto</a:t>
            </a:r>
          </a:p>
        </p:txBody>
      </p:sp>
      <p:sp>
        <p:nvSpPr>
          <p:cNvPr id="2" name="Text Placeholder 9">
            <a:extLst>
              <a:ext uri="{FF2B5EF4-FFF2-40B4-BE49-F238E27FC236}">
                <a16:creationId xmlns:a16="http://schemas.microsoft.com/office/drawing/2014/main" id="{17B7BCE8-ECB7-516C-E08B-AF0C70AF19CF}"/>
              </a:ext>
            </a:extLst>
          </p:cNvPr>
          <p:cNvSpPr>
            <a:spLocks noGrp="1"/>
          </p:cNvSpPr>
          <p:nvPr>
            <p:ph type="body" sz="quarter" idx="26" hasCustomPrompt="1"/>
          </p:nvPr>
        </p:nvSpPr>
        <p:spPr>
          <a:xfrm>
            <a:off x="8150400" y="0"/>
            <a:ext cx="4043362" cy="6858000"/>
          </a:xfrm>
          <a:solidFill>
            <a:schemeClr val="accent6"/>
          </a:solidFill>
          <a:ln>
            <a:noFill/>
          </a:ln>
        </p:spPr>
        <p:txBody>
          <a:bodyPr/>
          <a:lstStyle>
            <a:lvl1pPr marL="0" indent="0">
              <a:buFontTx/>
              <a:buNone/>
              <a:defRPr sz="1400">
                <a:solidFill>
                  <a:schemeClr val="bg2">
                    <a:lumMod val="90000"/>
                  </a:schemeClr>
                </a:solidFill>
              </a:defRPr>
            </a:lvl1pPr>
            <a:lvl2pPr marL="270000" indent="0">
              <a:buFontTx/>
              <a:buNone/>
              <a:defRPr sz="1400">
                <a:solidFill>
                  <a:schemeClr val="bg2">
                    <a:lumMod val="90000"/>
                  </a:schemeClr>
                </a:solidFill>
              </a:defRPr>
            </a:lvl2pPr>
            <a:lvl3pPr marL="540000" indent="0">
              <a:buFontTx/>
              <a:buNone/>
              <a:defRPr sz="1400">
                <a:solidFill>
                  <a:schemeClr val="bg2">
                    <a:lumMod val="90000"/>
                  </a:schemeClr>
                </a:solidFill>
              </a:defRPr>
            </a:lvl3pPr>
            <a:lvl4pPr marL="810000" indent="0">
              <a:buFontTx/>
              <a:buNone/>
              <a:defRPr sz="1400">
                <a:solidFill>
                  <a:schemeClr val="bg2">
                    <a:lumMod val="90000"/>
                  </a:schemeClr>
                </a:solidFill>
              </a:defRPr>
            </a:lvl4pPr>
            <a:lvl5pPr marL="1080000" indent="0">
              <a:buFontTx/>
              <a:buNone/>
              <a:defRPr sz="1400">
                <a:solidFill>
                  <a:schemeClr val="bg2">
                    <a:lumMod val="90000"/>
                  </a:schemeClr>
                </a:solidFill>
              </a:defRPr>
            </a:lvl5pPr>
          </a:lstStyle>
          <a:p>
            <a:pPr lvl="0"/>
            <a:r>
              <a:rPr lang="da-DK" noProof="0"/>
              <a:t>Baggrundsfarve</a:t>
            </a:r>
          </a:p>
        </p:txBody>
      </p:sp>
      <p:sp>
        <p:nvSpPr>
          <p:cNvPr id="9" name="Tekstboks 2">
            <a:extLst>
              <a:ext uri="{FF2B5EF4-FFF2-40B4-BE49-F238E27FC236}">
                <a16:creationId xmlns:a16="http://schemas.microsoft.com/office/drawing/2014/main" id="{75155668-7633-2C21-595C-04D398CA087B}"/>
              </a:ext>
            </a:extLst>
          </p:cNvPr>
          <p:cNvSpPr txBox="1"/>
          <p:nvPr userDrawn="1"/>
        </p:nvSpPr>
        <p:spPr>
          <a:xfrm>
            <a:off x="12684051" y="0"/>
            <a:ext cx="2640000" cy="4154984"/>
          </a:xfrm>
          <a:prstGeom prst="rect">
            <a:avLst/>
          </a:prstGeom>
          <a:noFill/>
        </p:spPr>
        <p:txBody>
          <a:bodyPr wrap="square" lIns="0" tIns="0" rIns="0" bIns="0" rtlCol="0">
            <a:spAutoFit/>
          </a:bodyPr>
          <a:lstStyle/>
          <a:p>
            <a:r>
              <a:rPr lang="da-DK" sz="1000" b="1" noProof="0">
                <a:solidFill>
                  <a:schemeClr val="bg2">
                    <a:lumMod val="50000"/>
                  </a:schemeClr>
                </a:solidFill>
              </a:rPr>
              <a:t>Tekst eller punktopstilling:</a:t>
            </a:r>
          </a:p>
          <a:p>
            <a:r>
              <a:rPr lang="da-DK" sz="1000" b="0" noProof="0">
                <a:solidFill>
                  <a:schemeClr val="bg2">
                    <a:lumMod val="50000"/>
                  </a:schemeClr>
                </a:solidFill>
              </a:rPr>
              <a:t>Skriv eller indsæt tekst i feltet. </a:t>
            </a:r>
          </a:p>
          <a:p>
            <a:endParaRPr lang="da-DK" sz="1000" b="0" noProof="0">
              <a:solidFill>
                <a:schemeClr val="bg2">
                  <a:lumMod val="50000"/>
                </a:schemeClr>
              </a:solidFill>
            </a:endParaRPr>
          </a:p>
          <a:p>
            <a:r>
              <a:rPr lang="da-DK" sz="1000" b="1" noProof="0">
                <a:solidFill>
                  <a:schemeClr val="bg2">
                    <a:lumMod val="50000"/>
                  </a:schemeClr>
                </a:solidFill>
              </a:rPr>
              <a:t>Indsæt foto:</a:t>
            </a:r>
          </a:p>
          <a:p>
            <a:r>
              <a:rPr lang="da-DK" sz="1000" noProof="0">
                <a:solidFill>
                  <a:schemeClr val="bg2">
                    <a:lumMod val="50000"/>
                  </a:schemeClr>
                </a:solidFill>
              </a:rPr>
              <a:t>Klik på det lille fotoikon</a:t>
            </a:r>
            <a:r>
              <a:rPr lang="da-DK" sz="1000" baseline="0" noProof="0">
                <a:solidFill>
                  <a:schemeClr val="bg2">
                    <a:lumMod val="50000"/>
                  </a:schemeClr>
                </a:solidFill>
              </a:rPr>
              <a:t> og vælg det ønskede foto i dialogboksen.</a:t>
            </a:r>
          </a:p>
          <a:p>
            <a:endParaRPr lang="da-DK" sz="1000" baseline="0" noProof="0">
              <a:solidFill>
                <a:schemeClr val="bg2">
                  <a:lumMod val="50000"/>
                </a:schemeClr>
              </a:solidFill>
            </a:endParaRPr>
          </a:p>
          <a:p>
            <a:r>
              <a:rPr lang="da-DK" sz="1000" b="1" noProof="0">
                <a:solidFill>
                  <a:schemeClr val="bg2">
                    <a:lumMod val="50000"/>
                  </a:schemeClr>
                </a:solidFill>
              </a:rPr>
              <a:t>Skift eksisterende foto:</a:t>
            </a:r>
          </a:p>
          <a:p>
            <a:r>
              <a:rPr lang="da-DK" sz="1000" noProof="0">
                <a:solidFill>
                  <a:schemeClr val="bg2">
                    <a:lumMod val="50000"/>
                  </a:schemeClr>
                </a:solidFill>
              </a:rPr>
              <a:t>Klik på foto og brug derefter slettetasten </a:t>
            </a:r>
            <a:br>
              <a:rPr lang="da-DK" sz="1000" noProof="0">
                <a:solidFill>
                  <a:schemeClr val="bg2">
                    <a:lumMod val="50000"/>
                  </a:schemeClr>
                </a:solidFill>
              </a:rPr>
            </a:br>
            <a:r>
              <a:rPr lang="da-DK" sz="1000" noProof="0">
                <a:solidFill>
                  <a:schemeClr val="bg2">
                    <a:lumMod val="50000"/>
                  </a:schemeClr>
                </a:solidFill>
              </a:rPr>
              <a:t>til at fjerne det eksisterende foto. </a:t>
            </a:r>
            <a:br>
              <a:rPr lang="da-DK" sz="1000" noProof="0">
                <a:solidFill>
                  <a:schemeClr val="bg2">
                    <a:lumMod val="50000"/>
                  </a:schemeClr>
                </a:solidFill>
              </a:rPr>
            </a:br>
            <a:r>
              <a:rPr lang="da-DK" sz="1000" noProof="0">
                <a:solidFill>
                  <a:schemeClr val="bg2">
                    <a:lumMod val="50000"/>
                  </a:schemeClr>
                </a:solidFill>
              </a:rPr>
              <a:t>Gentag</a:t>
            </a:r>
            <a:r>
              <a:rPr lang="da-DK" sz="1000" baseline="0" noProof="0">
                <a:solidFill>
                  <a:schemeClr val="bg2">
                    <a:lumMod val="50000"/>
                  </a:schemeClr>
                </a:solidFill>
              </a:rPr>
              <a:t> proceduren for indsættelse </a:t>
            </a:r>
            <a:br>
              <a:rPr lang="da-DK" sz="1000" baseline="0" noProof="0">
                <a:solidFill>
                  <a:schemeClr val="bg2">
                    <a:lumMod val="50000"/>
                  </a:schemeClr>
                </a:solidFill>
              </a:rPr>
            </a:br>
            <a:r>
              <a:rPr lang="da-DK" sz="1000" baseline="0" noProof="0">
                <a:solidFill>
                  <a:schemeClr val="bg2">
                    <a:lumMod val="50000"/>
                  </a:schemeClr>
                </a:solidFill>
              </a:rPr>
              <a:t>af foto som beskrevet ovenfor.</a:t>
            </a:r>
          </a:p>
          <a:p>
            <a:r>
              <a:rPr lang="da-DK" sz="1000" baseline="0" noProof="0">
                <a:solidFill>
                  <a:schemeClr val="bg2">
                    <a:lumMod val="50000"/>
                  </a:schemeClr>
                </a:solidFill>
              </a:rPr>
              <a:t>Når foto er placeret, højreklik</a:t>
            </a:r>
            <a:br>
              <a:rPr lang="da-DK" sz="1000" baseline="0" noProof="0">
                <a:solidFill>
                  <a:schemeClr val="bg2">
                    <a:lumMod val="50000"/>
                  </a:schemeClr>
                </a:solidFill>
              </a:rPr>
            </a:br>
            <a:r>
              <a:rPr lang="da-DK" sz="1000" baseline="0" noProof="0">
                <a:solidFill>
                  <a:schemeClr val="bg2">
                    <a:lumMod val="50000"/>
                  </a:schemeClr>
                </a:solidFill>
              </a:rPr>
              <a:t>og vælg ”Placér bagerst”.</a:t>
            </a:r>
          </a:p>
          <a:p>
            <a:endParaRPr lang="da-DK" sz="1000" baseline="0" noProof="0">
              <a:solidFill>
                <a:schemeClr val="bg2">
                  <a:lumMod val="50000"/>
                </a:schemeClr>
              </a:solidFill>
            </a:endParaRPr>
          </a:p>
          <a:p>
            <a:r>
              <a:rPr lang="da-DK" sz="1000" b="1" baseline="0" noProof="0">
                <a:solidFill>
                  <a:schemeClr val="bg2">
                    <a:lumMod val="50000"/>
                  </a:schemeClr>
                </a:solidFill>
              </a:rPr>
              <a:t>Beskæring af foto: </a:t>
            </a:r>
          </a:p>
          <a:p>
            <a:r>
              <a:rPr lang="da-DK" sz="1000" baseline="0" noProof="0">
                <a:solidFill>
                  <a:schemeClr val="bg2">
                    <a:lumMod val="50000"/>
                  </a:schemeClr>
                </a:solidFill>
              </a:rPr>
              <a:t>Højreklik på foto og vælg ”</a:t>
            </a:r>
            <a:r>
              <a:rPr lang="da-DK" sz="1000" baseline="0" noProof="0" err="1">
                <a:solidFill>
                  <a:schemeClr val="bg2">
                    <a:lumMod val="50000"/>
                  </a:schemeClr>
                </a:solidFill>
              </a:rPr>
              <a:t>crop</a:t>
            </a:r>
            <a:r>
              <a:rPr lang="da-DK" sz="1000" baseline="0" noProof="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a:solidFill>
                  <a:schemeClr val="bg2">
                    <a:lumMod val="50000"/>
                  </a:schemeClr>
                </a:solidFill>
              </a:rPr>
              <a:t>Med de sorte rammer bestemmes rammens størrelse. Med de hvide ”håndtag” kan billedet rykkes rundt inde i rammen og skaleres op og ned.</a:t>
            </a:r>
            <a:endParaRPr lang="da-DK" sz="1000" baseline="0" noProof="0">
              <a:solidFill>
                <a:schemeClr val="bg2">
                  <a:lumMod val="50000"/>
                </a:schemeClr>
              </a:solidFill>
            </a:endParaRPr>
          </a:p>
          <a:p>
            <a:endParaRPr lang="da-DK" sz="1000" baseline="0" noProof="0">
              <a:solidFill>
                <a:schemeClr val="bg2">
                  <a:lumMod val="50000"/>
                </a:schemeClr>
              </a:solidFill>
            </a:endParaRPr>
          </a:p>
          <a:p>
            <a:r>
              <a:rPr lang="da-DK" sz="1000" baseline="0" noProof="0">
                <a:solidFill>
                  <a:schemeClr val="bg2">
                    <a:lumMod val="50000"/>
                  </a:schemeClr>
                </a:solidFill>
              </a:rPr>
              <a:t>Følg de orange hjælpestreger for at sætte feltet til den rigtige størrelse.</a:t>
            </a:r>
          </a:p>
          <a:p>
            <a:endParaRPr lang="da-DK" sz="1000" baseline="0" noProof="0">
              <a:solidFill>
                <a:schemeClr val="bg2">
                  <a:lumMod val="50000"/>
                </a:schemeClr>
              </a:solidFill>
            </a:endParaRPr>
          </a:p>
          <a:p>
            <a:endParaRPr lang="da-DK" sz="1000" baseline="0" noProof="0">
              <a:solidFill>
                <a:schemeClr val="bg2">
                  <a:lumMod val="50000"/>
                </a:schemeClr>
              </a:solidFill>
            </a:endParaRPr>
          </a:p>
        </p:txBody>
      </p:sp>
      <p:sp>
        <p:nvSpPr>
          <p:cNvPr id="16" name="Text Placeholder 15">
            <a:extLst>
              <a:ext uri="{FF2B5EF4-FFF2-40B4-BE49-F238E27FC236}">
                <a16:creationId xmlns:a16="http://schemas.microsoft.com/office/drawing/2014/main" id="{F22EDEB2-DE03-EAF5-478A-A293685F3440}"/>
              </a:ext>
            </a:extLst>
          </p:cNvPr>
          <p:cNvSpPr>
            <a:spLocks noGrp="1"/>
          </p:cNvSpPr>
          <p:nvPr>
            <p:ph type="body" sz="quarter" idx="21" hasCustomPrompt="1"/>
          </p:nvPr>
        </p:nvSpPr>
        <p:spPr>
          <a:xfrm>
            <a:off x="8509000" y="3141662"/>
            <a:ext cx="3074988" cy="549275"/>
          </a:xfrm>
        </p:spPr>
        <p:txBody>
          <a:bodyPr/>
          <a:lstStyle>
            <a:lvl1pPr marL="0" indent="0">
              <a:spcAft>
                <a:spcPts val="400"/>
              </a:spcAft>
              <a:buFontTx/>
              <a:buNone/>
              <a:defRPr sz="1200">
                <a:solidFill>
                  <a:srgbClr val="52523A"/>
                </a:solidFill>
              </a:defRPr>
            </a:lvl1pPr>
            <a:lvl2pPr marL="270000" indent="0">
              <a:spcAft>
                <a:spcPts val="400"/>
              </a:spcAft>
              <a:buFontTx/>
              <a:buNone/>
              <a:defRPr sz="1400"/>
            </a:lvl2pPr>
            <a:lvl3pPr marL="540000" indent="0">
              <a:spcAft>
                <a:spcPts val="400"/>
              </a:spcAft>
              <a:buFontTx/>
              <a:buNone/>
              <a:defRPr sz="1400"/>
            </a:lvl3pPr>
            <a:lvl4pPr marL="810000" indent="0">
              <a:spcAft>
                <a:spcPts val="400"/>
              </a:spcAft>
              <a:buFontTx/>
              <a:buNone/>
              <a:defRPr sz="1400"/>
            </a:lvl4pPr>
            <a:lvl5pPr marL="1080000" indent="0">
              <a:spcAft>
                <a:spcPts val="400"/>
              </a:spcAft>
              <a:buFontTx/>
              <a:buNone/>
              <a:defRPr sz="1400"/>
            </a:lvl5pPr>
          </a:lstStyle>
          <a:p>
            <a:pPr lvl="0"/>
            <a:r>
              <a:rPr lang="da-DK" noProof="0"/>
              <a:t>Klik for at tilføje tekst</a:t>
            </a:r>
          </a:p>
        </p:txBody>
      </p:sp>
      <p:sp>
        <p:nvSpPr>
          <p:cNvPr id="18" name="Text Placeholder 17">
            <a:extLst>
              <a:ext uri="{FF2B5EF4-FFF2-40B4-BE49-F238E27FC236}">
                <a16:creationId xmlns:a16="http://schemas.microsoft.com/office/drawing/2014/main" id="{3B46FBD1-0424-BFA4-8298-136F3CB36CF9}"/>
              </a:ext>
            </a:extLst>
          </p:cNvPr>
          <p:cNvSpPr>
            <a:spLocks noGrp="1"/>
          </p:cNvSpPr>
          <p:nvPr>
            <p:ph type="body" sz="quarter" idx="22" hasCustomPrompt="1"/>
          </p:nvPr>
        </p:nvSpPr>
        <p:spPr>
          <a:xfrm>
            <a:off x="8519160" y="441325"/>
            <a:ext cx="3095625" cy="1118158"/>
          </a:xfrm>
        </p:spPr>
        <p:txBody>
          <a:bodyPr anchor="t" anchorCtr="0"/>
          <a:lstStyle>
            <a:lvl1pPr marL="0" indent="0">
              <a:spcAft>
                <a:spcPts val="400"/>
              </a:spcAft>
              <a:buFontTx/>
              <a:buNone/>
              <a:defRPr sz="2400">
                <a:latin typeface="+mj-lt"/>
              </a:defRPr>
            </a:lvl1pPr>
            <a:lvl2pPr marL="270000" indent="0">
              <a:buFontTx/>
              <a:buNone/>
              <a:defRPr sz="2400">
                <a:latin typeface="+mj-lt"/>
              </a:defRPr>
            </a:lvl2pPr>
            <a:lvl3pPr marL="540000" indent="0">
              <a:buFontTx/>
              <a:buNone/>
              <a:defRPr sz="2400">
                <a:latin typeface="+mj-lt"/>
              </a:defRPr>
            </a:lvl3pPr>
            <a:lvl4pPr marL="810000" indent="0">
              <a:buFontTx/>
              <a:buNone/>
              <a:defRPr sz="2400">
                <a:latin typeface="+mj-lt"/>
              </a:defRPr>
            </a:lvl4pPr>
            <a:lvl5pPr marL="1080000" indent="0">
              <a:buFontTx/>
              <a:buNone/>
              <a:defRPr sz="2400">
                <a:latin typeface="+mj-lt"/>
              </a:defRPr>
            </a:lvl5pPr>
          </a:lstStyle>
          <a:p>
            <a:pPr lvl="0"/>
            <a:r>
              <a:rPr lang="da-DK" noProof="0"/>
              <a:t>Klik for at tilføje tekst</a:t>
            </a:r>
          </a:p>
        </p:txBody>
      </p:sp>
      <p:sp>
        <p:nvSpPr>
          <p:cNvPr id="20" name="Text Placeholder 19">
            <a:extLst>
              <a:ext uri="{FF2B5EF4-FFF2-40B4-BE49-F238E27FC236}">
                <a16:creationId xmlns:a16="http://schemas.microsoft.com/office/drawing/2014/main" id="{E04FFAC7-5708-1087-BEDF-EF88B55107AB}"/>
              </a:ext>
            </a:extLst>
          </p:cNvPr>
          <p:cNvSpPr>
            <a:spLocks noGrp="1"/>
          </p:cNvSpPr>
          <p:nvPr>
            <p:ph type="body" sz="quarter" idx="23" hasCustomPrompt="1"/>
          </p:nvPr>
        </p:nvSpPr>
        <p:spPr>
          <a:xfrm>
            <a:off x="8509000" y="1883546"/>
            <a:ext cx="3095625" cy="934053"/>
          </a:xfrm>
        </p:spPr>
        <p:txBody>
          <a:bodyPr/>
          <a:lstStyle>
            <a:lvl1pPr marL="0" indent="0">
              <a:buNone/>
              <a:defRPr sz="1800"/>
            </a:lvl1pPr>
            <a:lvl2pPr marL="270000" indent="0">
              <a:buNone/>
              <a:defRPr sz="1800"/>
            </a:lvl2pPr>
            <a:lvl3pPr marL="540000" indent="0">
              <a:buNone/>
              <a:defRPr sz="1800"/>
            </a:lvl3pPr>
            <a:lvl4pPr marL="810000" indent="0">
              <a:buNone/>
              <a:defRPr sz="1800"/>
            </a:lvl4pPr>
            <a:lvl5pPr marL="1080000" indent="0">
              <a:buNone/>
              <a:defRPr sz="1800"/>
            </a:lvl5pPr>
          </a:lstStyle>
          <a:p>
            <a:pPr lvl="0"/>
            <a:r>
              <a:rPr lang="da-DK" noProof="0"/>
              <a:t>Klik for at tilføje tekst</a:t>
            </a:r>
          </a:p>
        </p:txBody>
      </p:sp>
      <p:sp>
        <p:nvSpPr>
          <p:cNvPr id="3" name="Text Placeholder 37">
            <a:extLst>
              <a:ext uri="{FF2B5EF4-FFF2-40B4-BE49-F238E27FC236}">
                <a16:creationId xmlns:a16="http://schemas.microsoft.com/office/drawing/2014/main" id="{FB78E452-2196-DA7D-B891-1F38D03DF83B}"/>
              </a:ext>
            </a:extLst>
          </p:cNvPr>
          <p:cNvSpPr>
            <a:spLocks noGrp="1"/>
          </p:cNvSpPr>
          <p:nvPr>
            <p:ph type="body" sz="quarter" idx="20" hasCustomPrompt="1"/>
          </p:nvPr>
        </p:nvSpPr>
        <p:spPr>
          <a:xfrm>
            <a:off x="8514398" y="1668642"/>
            <a:ext cx="3161348" cy="179775"/>
          </a:xfrm>
          <a:prstGeom prst="rect">
            <a:avLst/>
          </a:prstGeom>
          <a:blipFill>
            <a:blip r:embed="rId3">
              <a:extLst>
                <a:ext uri="{96DAC541-7B7A-43D3-8B79-37D633B846F1}">
                  <asvg:svgBlip xmlns:asvg="http://schemas.microsoft.com/office/drawing/2016/SVG/main" r:embed="rId4"/>
                </a:ext>
              </a:extLst>
            </a:blip>
            <a:stretch>
              <a:fillRect l="-58632" t="-30311" r="1670" b="-28741"/>
            </a:stretch>
          </a:blipFill>
        </p:spPr>
        <p:txBody>
          <a:bodyPr/>
          <a:lstStyle>
            <a:lvl1pPr marL="0" indent="0">
              <a:buFontTx/>
              <a:buNone/>
              <a:defRPr/>
            </a:lvl1pPr>
          </a:lstStyle>
          <a:p>
            <a:pPr lvl="0"/>
            <a:r>
              <a:rPr lang="da-DK" noProof="0"/>
              <a:t> </a:t>
            </a:r>
          </a:p>
        </p:txBody>
      </p:sp>
      <p:sp>
        <p:nvSpPr>
          <p:cNvPr id="6" name="Text Placeholder 37">
            <a:extLst>
              <a:ext uri="{FF2B5EF4-FFF2-40B4-BE49-F238E27FC236}">
                <a16:creationId xmlns:a16="http://schemas.microsoft.com/office/drawing/2014/main" id="{E43956B3-4B2E-B8B9-80B5-669262CCF8DD}"/>
              </a:ext>
            </a:extLst>
          </p:cNvPr>
          <p:cNvSpPr>
            <a:spLocks noGrp="1"/>
          </p:cNvSpPr>
          <p:nvPr>
            <p:ph type="body" sz="quarter" idx="15" hasCustomPrompt="1"/>
          </p:nvPr>
        </p:nvSpPr>
        <p:spPr>
          <a:xfrm>
            <a:off x="10688400" y="5743938"/>
            <a:ext cx="917999" cy="817200"/>
          </a:xfrm>
          <a:prstGeom prst="rect">
            <a:avLst/>
          </a:prstGeom>
          <a:blipFill>
            <a:blip r:embed="rId5">
              <a:extLst>
                <a:ext uri="{96DAC541-7B7A-43D3-8B79-37D633B846F1}">
                  <asvg:svgBlip xmlns:asvg="http://schemas.microsoft.com/office/drawing/2016/SVG/main" r:embed="rId6"/>
                </a:ext>
              </a:extLst>
            </a:blip>
            <a:stretch>
              <a:fillRect/>
            </a:stretch>
          </a:blipFill>
        </p:spPr>
        <p:txBody>
          <a:bodyPr/>
          <a:lstStyle>
            <a:lvl1pPr marL="0" indent="0">
              <a:buFontTx/>
              <a:buNone/>
              <a:defRPr/>
            </a:lvl1pPr>
          </a:lstStyle>
          <a:p>
            <a:pPr lvl="0"/>
            <a:r>
              <a:rPr lang="da-DK" noProof="0"/>
              <a:t> </a:t>
            </a:r>
          </a:p>
        </p:txBody>
      </p:sp>
      <p:sp>
        <p:nvSpPr>
          <p:cNvPr id="4" name="Text Placeholder 9">
            <a:extLst>
              <a:ext uri="{FF2B5EF4-FFF2-40B4-BE49-F238E27FC236}">
                <a16:creationId xmlns:a16="http://schemas.microsoft.com/office/drawing/2014/main" id="{03DC80D5-A746-F21F-E8E3-7B59AB45C61F}"/>
              </a:ext>
            </a:extLst>
          </p:cNvPr>
          <p:cNvSpPr>
            <a:spLocks noGrp="1"/>
          </p:cNvSpPr>
          <p:nvPr>
            <p:ph type="body" sz="quarter" idx="19" hasCustomPrompt="1"/>
          </p:nvPr>
        </p:nvSpPr>
        <p:spPr>
          <a:xfrm>
            <a:off x="0" y="0"/>
            <a:ext cx="2459038" cy="6858000"/>
          </a:xfrm>
          <a:solidFill>
            <a:schemeClr val="tx1">
              <a:alpha val="90000"/>
            </a:schemeClr>
          </a:solidFill>
          <a:ln>
            <a:noFill/>
          </a:ln>
        </p:spPr>
        <p:txBody>
          <a:bodyPr/>
          <a:lstStyle>
            <a:lvl1pPr marL="0" indent="0">
              <a:buFontTx/>
              <a:buNone/>
              <a:defRPr sz="1400">
                <a:solidFill>
                  <a:schemeClr val="bg2">
                    <a:lumMod val="90000"/>
                  </a:schemeClr>
                </a:solidFill>
              </a:defRPr>
            </a:lvl1pPr>
            <a:lvl2pPr marL="270000" indent="0">
              <a:buFontTx/>
              <a:buNone/>
              <a:defRPr sz="1400">
                <a:solidFill>
                  <a:schemeClr val="bg2">
                    <a:lumMod val="90000"/>
                  </a:schemeClr>
                </a:solidFill>
              </a:defRPr>
            </a:lvl2pPr>
            <a:lvl3pPr marL="540000" indent="0">
              <a:buFontTx/>
              <a:buNone/>
              <a:defRPr sz="1400">
                <a:solidFill>
                  <a:schemeClr val="bg2">
                    <a:lumMod val="90000"/>
                  </a:schemeClr>
                </a:solidFill>
              </a:defRPr>
            </a:lvl3pPr>
            <a:lvl4pPr marL="810000" indent="0">
              <a:buFontTx/>
              <a:buNone/>
              <a:defRPr sz="1400">
                <a:solidFill>
                  <a:schemeClr val="bg2">
                    <a:lumMod val="90000"/>
                  </a:schemeClr>
                </a:solidFill>
              </a:defRPr>
            </a:lvl4pPr>
            <a:lvl5pPr marL="1080000" indent="0">
              <a:buFontTx/>
              <a:buNone/>
              <a:defRPr sz="1400">
                <a:solidFill>
                  <a:schemeClr val="bg2">
                    <a:lumMod val="90000"/>
                  </a:schemeClr>
                </a:solidFill>
              </a:defRPr>
            </a:lvl5pPr>
          </a:lstStyle>
          <a:p>
            <a:pPr lvl="0"/>
            <a:r>
              <a:rPr lang="da-DK" noProof="0"/>
              <a:t>Baggrundsfarve</a:t>
            </a:r>
          </a:p>
        </p:txBody>
      </p:sp>
      <p:sp>
        <p:nvSpPr>
          <p:cNvPr id="19" name="Text Placeholder 37">
            <a:extLst>
              <a:ext uri="{FF2B5EF4-FFF2-40B4-BE49-F238E27FC236}">
                <a16:creationId xmlns:a16="http://schemas.microsoft.com/office/drawing/2014/main" id="{0A8B5A46-95E5-1380-2002-B5159C0904FB}"/>
              </a:ext>
            </a:extLst>
          </p:cNvPr>
          <p:cNvSpPr>
            <a:spLocks noGrp="1"/>
          </p:cNvSpPr>
          <p:nvPr>
            <p:ph type="body" sz="quarter" idx="27" hasCustomPrompt="1"/>
          </p:nvPr>
        </p:nvSpPr>
        <p:spPr>
          <a:xfrm>
            <a:off x="588776" y="6105459"/>
            <a:ext cx="733141" cy="455526"/>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lstStyle>
            <a:lvl1pPr marL="0" indent="0">
              <a:buFontTx/>
              <a:buNone/>
              <a:defRPr/>
            </a:lvl1pPr>
          </a:lstStyle>
          <a:p>
            <a:pPr lvl="0"/>
            <a:r>
              <a:rPr lang="da-DK" noProof="0"/>
              <a:t> </a:t>
            </a:r>
          </a:p>
        </p:txBody>
      </p:sp>
    </p:spTree>
    <p:extLst>
      <p:ext uri="{BB962C8B-B14F-4D97-AF65-F5344CB8AC3E}">
        <p14:creationId xmlns:p14="http://schemas.microsoft.com/office/powerpoint/2010/main" val="3475208672"/>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3, stort foto">
    <p:bg>
      <p:bgPr>
        <a:solidFill>
          <a:schemeClr val="bg1"/>
        </a:solidFill>
        <a:effectLst/>
      </p:bgPr>
    </p:bg>
    <p:spTree>
      <p:nvGrpSpPr>
        <p:cNvPr id="1" name=""/>
        <p:cNvGrpSpPr/>
        <p:nvPr/>
      </p:nvGrpSpPr>
      <p:grpSpPr>
        <a:xfrm>
          <a:off x="0" y="0"/>
          <a:ext cx="0" cy="0"/>
          <a:chOff x="0" y="0"/>
          <a:chExt cx="0" cy="0"/>
        </a:xfrm>
      </p:grpSpPr>
      <p:sp>
        <p:nvSpPr>
          <p:cNvPr id="15" name="Text Placeholder 29">
            <a:extLst>
              <a:ext uri="{FF2B5EF4-FFF2-40B4-BE49-F238E27FC236}">
                <a16:creationId xmlns:a16="http://schemas.microsoft.com/office/drawing/2014/main" id="{3FBA03D6-4925-0833-ED6C-FC2837B2F8FF}"/>
              </a:ext>
            </a:extLst>
          </p:cNvPr>
          <p:cNvSpPr>
            <a:spLocks noGrp="1"/>
          </p:cNvSpPr>
          <p:nvPr>
            <p:ph type="body" sz="quarter" idx="11" hasCustomPrompt="1"/>
          </p:nvPr>
        </p:nvSpPr>
        <p:spPr>
          <a:xfrm>
            <a:off x="2439948" y="1449388"/>
            <a:ext cx="8640000" cy="1401033"/>
          </a:xfrm>
        </p:spPr>
        <p:txBody>
          <a:bodyPr anchor="t" anchorCtr="0">
            <a:normAutofit/>
          </a:bodyPr>
          <a:lstStyle>
            <a:lvl1pPr marL="0" indent="0">
              <a:spcAft>
                <a:spcPts val="0"/>
              </a:spcAft>
              <a:buFontTx/>
              <a:buNone/>
              <a:defRPr sz="4800">
                <a:solidFill>
                  <a:schemeClr val="bg1"/>
                </a:solidFill>
                <a:latin typeface="+mj-lt"/>
              </a:defRPr>
            </a:lvl1pPr>
            <a:lvl2pPr marL="270000" indent="0">
              <a:buFontTx/>
              <a:buNone/>
              <a:defRPr sz="4800">
                <a:solidFill>
                  <a:schemeClr val="tx1"/>
                </a:solidFill>
                <a:latin typeface="+mj-lt"/>
              </a:defRPr>
            </a:lvl2pPr>
            <a:lvl3pPr marL="540000" indent="0">
              <a:buFontTx/>
              <a:buNone/>
              <a:defRPr>
                <a:latin typeface="+mj-lt"/>
              </a:defRPr>
            </a:lvl3pPr>
            <a:lvl4pPr marL="810000" indent="0">
              <a:buFontTx/>
              <a:buNone/>
              <a:defRPr>
                <a:latin typeface="+mj-lt"/>
              </a:defRPr>
            </a:lvl4pPr>
            <a:lvl5pPr marL="1080000" indent="0">
              <a:buFontTx/>
              <a:buNone/>
              <a:defRPr>
                <a:latin typeface="+mj-lt"/>
              </a:defRPr>
            </a:lvl5pPr>
          </a:lstStyle>
          <a:p>
            <a:pPr lvl="0"/>
            <a:r>
              <a:rPr lang="da-DK"/>
              <a:t>Klik for at tilføje tekst, gerne </a:t>
            </a:r>
            <a:br>
              <a:rPr lang="da-DK"/>
            </a:br>
            <a:r>
              <a:rPr lang="da-DK"/>
              <a:t>to linjer</a:t>
            </a:r>
          </a:p>
        </p:txBody>
      </p:sp>
      <p:sp>
        <p:nvSpPr>
          <p:cNvPr id="7" name="Text Placeholder 21">
            <a:extLst>
              <a:ext uri="{FF2B5EF4-FFF2-40B4-BE49-F238E27FC236}">
                <a16:creationId xmlns:a16="http://schemas.microsoft.com/office/drawing/2014/main" id="{5FAD75E3-8FAE-3A09-962A-3DEA7A042B71}"/>
              </a:ext>
            </a:extLst>
          </p:cNvPr>
          <p:cNvSpPr>
            <a:spLocks noGrp="1"/>
          </p:cNvSpPr>
          <p:nvPr>
            <p:ph type="body" sz="quarter" idx="10" hasCustomPrompt="1"/>
          </p:nvPr>
        </p:nvSpPr>
        <p:spPr>
          <a:xfrm>
            <a:off x="2452648" y="3142156"/>
            <a:ext cx="8640000" cy="669063"/>
          </a:xfrm>
        </p:spPr>
        <p:txBody>
          <a:bodyPr/>
          <a:lstStyle>
            <a:lvl1pPr marL="0" indent="0">
              <a:spcAft>
                <a:spcPts val="200"/>
              </a:spcAft>
              <a:buFontTx/>
              <a:buNone/>
              <a:defRPr sz="1400">
                <a:solidFill>
                  <a:schemeClr val="bg1"/>
                </a:solidFill>
              </a:defRPr>
            </a:lvl1pPr>
            <a:lvl2pPr marL="270000" indent="0">
              <a:buFontTx/>
              <a:buNone/>
              <a:defRPr sz="1400">
                <a:solidFill>
                  <a:schemeClr val="accent2">
                    <a:lumMod val="75000"/>
                  </a:schemeClr>
                </a:solidFill>
              </a:defRPr>
            </a:lvl2pPr>
            <a:lvl3pPr marL="540000" indent="0">
              <a:buFontTx/>
              <a:buNone/>
              <a:defRPr sz="1400">
                <a:solidFill>
                  <a:schemeClr val="accent2">
                    <a:lumMod val="75000"/>
                  </a:schemeClr>
                </a:solidFill>
              </a:defRPr>
            </a:lvl3pPr>
            <a:lvl4pPr marL="810000" indent="0">
              <a:buFontTx/>
              <a:buNone/>
              <a:defRPr sz="1400">
                <a:solidFill>
                  <a:schemeClr val="accent2">
                    <a:lumMod val="75000"/>
                  </a:schemeClr>
                </a:solidFill>
              </a:defRPr>
            </a:lvl4pPr>
            <a:lvl5pPr marL="1080000" indent="0">
              <a:buFontTx/>
              <a:buNone/>
              <a:defRPr sz="1400">
                <a:solidFill>
                  <a:schemeClr val="accent2">
                    <a:lumMod val="75000"/>
                  </a:schemeClr>
                </a:solidFill>
              </a:defRPr>
            </a:lvl5pPr>
          </a:lstStyle>
          <a:p>
            <a:pPr lvl="0"/>
            <a:r>
              <a:rPr lang="en-GB" err="1"/>
              <a:t>Klik</a:t>
            </a:r>
            <a:r>
              <a:rPr lang="en-GB"/>
              <a:t> for at </a:t>
            </a:r>
            <a:r>
              <a:rPr lang="en-GB" err="1"/>
              <a:t>tilføje</a:t>
            </a:r>
            <a:r>
              <a:rPr lang="en-GB"/>
              <a:t> </a:t>
            </a:r>
            <a:r>
              <a:rPr lang="en-GB" err="1"/>
              <a:t>tekst</a:t>
            </a:r>
            <a:endParaRPr lang="en-GB"/>
          </a:p>
        </p:txBody>
      </p:sp>
      <p:sp>
        <p:nvSpPr>
          <p:cNvPr id="20" name="Text Placeholder 19">
            <a:extLst>
              <a:ext uri="{FF2B5EF4-FFF2-40B4-BE49-F238E27FC236}">
                <a16:creationId xmlns:a16="http://schemas.microsoft.com/office/drawing/2014/main" id="{152DCC0F-8528-E221-871D-A1B98A1A0450}"/>
              </a:ext>
            </a:extLst>
          </p:cNvPr>
          <p:cNvSpPr>
            <a:spLocks noGrp="1"/>
          </p:cNvSpPr>
          <p:nvPr>
            <p:ph type="body" sz="quarter" idx="17" hasCustomPrompt="1"/>
          </p:nvPr>
        </p:nvSpPr>
        <p:spPr>
          <a:xfrm>
            <a:off x="0" y="0"/>
            <a:ext cx="12192000" cy="6873875"/>
          </a:xfrm>
          <a:custGeom>
            <a:avLst/>
            <a:gdLst>
              <a:gd name="connsiteX0" fmla="*/ 1774825 w 12192000"/>
              <a:gd name="connsiteY0" fmla="*/ 0 h 6873875"/>
              <a:gd name="connsiteX1" fmla="*/ 12192000 w 12192000"/>
              <a:gd name="connsiteY1" fmla="*/ 0 h 6873875"/>
              <a:gd name="connsiteX2" fmla="*/ 12192000 w 12192000"/>
              <a:gd name="connsiteY2" fmla="*/ 6873875 h 6873875"/>
              <a:gd name="connsiteX3" fmla="*/ 0 w 12192000"/>
              <a:gd name="connsiteY3" fmla="*/ 6873875 h 6873875"/>
              <a:gd name="connsiteX4" fmla="*/ 0 w 12192000"/>
              <a:gd name="connsiteY4" fmla="*/ 4616450 h 6873875"/>
              <a:gd name="connsiteX5" fmla="*/ 1774825 w 12192000"/>
              <a:gd name="connsiteY5" fmla="*/ 4616450 h 687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73875">
                <a:moveTo>
                  <a:pt x="1774825" y="0"/>
                </a:moveTo>
                <a:lnTo>
                  <a:pt x="12192000" y="0"/>
                </a:lnTo>
                <a:lnTo>
                  <a:pt x="12192000" y="6873875"/>
                </a:lnTo>
                <a:lnTo>
                  <a:pt x="0" y="6873875"/>
                </a:lnTo>
                <a:lnTo>
                  <a:pt x="0" y="4616450"/>
                </a:lnTo>
                <a:lnTo>
                  <a:pt x="1774825" y="4616450"/>
                </a:lnTo>
                <a:close/>
              </a:path>
            </a:pathLst>
          </a:custGeom>
          <a:solidFill>
            <a:schemeClr val="tx2">
              <a:alpha val="20000"/>
            </a:schemeClr>
          </a:solidFill>
        </p:spPr>
        <p:txBody>
          <a:bodyPr wrap="square" anchor="ctr" anchorCtr="0">
            <a:noAutofit/>
          </a:bodyPr>
          <a:lstStyle>
            <a:lvl1pPr marL="0" indent="0" algn="ctr">
              <a:buNone/>
              <a:defRPr sz="1400">
                <a:solidFill>
                  <a:schemeClr val="bg2">
                    <a:lumMod val="75000"/>
                  </a:schemeClr>
                </a:solidFill>
              </a:defRPr>
            </a:lvl1pPr>
          </a:lstStyle>
          <a:p>
            <a:pPr lvl="0"/>
            <a:r>
              <a:rPr lang="da-DK"/>
              <a:t>Tone</a:t>
            </a:r>
          </a:p>
        </p:txBody>
      </p:sp>
      <p:sp>
        <p:nvSpPr>
          <p:cNvPr id="4" name="Picture Placeholder 3">
            <a:extLst>
              <a:ext uri="{FF2B5EF4-FFF2-40B4-BE49-F238E27FC236}">
                <a16:creationId xmlns:a16="http://schemas.microsoft.com/office/drawing/2014/main" id="{C57B2107-7650-C199-DED7-9C004971D9F1}"/>
              </a:ext>
            </a:extLst>
          </p:cNvPr>
          <p:cNvSpPr>
            <a:spLocks noGrp="1"/>
          </p:cNvSpPr>
          <p:nvPr>
            <p:ph type="pic" sz="quarter" idx="16" hasCustomPrompt="1"/>
          </p:nvPr>
        </p:nvSpPr>
        <p:spPr>
          <a:xfrm>
            <a:off x="0" y="0"/>
            <a:ext cx="12192000" cy="6873532"/>
          </a:xfrm>
          <a:custGeom>
            <a:avLst/>
            <a:gdLst>
              <a:gd name="connsiteX0" fmla="*/ 0 w 12192000"/>
              <a:gd name="connsiteY0" fmla="*/ 0 h 6861175"/>
              <a:gd name="connsiteX1" fmla="*/ 12192000 w 12192000"/>
              <a:gd name="connsiteY1" fmla="*/ 0 h 6861175"/>
              <a:gd name="connsiteX2" fmla="*/ 12192000 w 12192000"/>
              <a:gd name="connsiteY2" fmla="*/ 6861175 h 6861175"/>
              <a:gd name="connsiteX3" fmla="*/ 0 w 12192000"/>
              <a:gd name="connsiteY3" fmla="*/ 6861175 h 6861175"/>
              <a:gd name="connsiteX4" fmla="*/ 0 w 12192000"/>
              <a:gd name="connsiteY4" fmla="*/ 4619625 h 6861175"/>
              <a:gd name="connsiteX5" fmla="*/ 1774825 w 12192000"/>
              <a:gd name="connsiteY5" fmla="*/ 4619625 h 6861175"/>
              <a:gd name="connsiteX6" fmla="*/ 1774825 w 12192000"/>
              <a:gd name="connsiteY6" fmla="*/ 3175 h 6861175"/>
              <a:gd name="connsiteX7" fmla="*/ 0 w 12192000"/>
              <a:gd name="connsiteY7" fmla="*/ 3175 h 686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61175">
                <a:moveTo>
                  <a:pt x="0" y="0"/>
                </a:moveTo>
                <a:lnTo>
                  <a:pt x="12192000" y="0"/>
                </a:lnTo>
                <a:lnTo>
                  <a:pt x="12192000" y="6861175"/>
                </a:lnTo>
                <a:lnTo>
                  <a:pt x="0" y="6861175"/>
                </a:lnTo>
                <a:lnTo>
                  <a:pt x="0" y="4619625"/>
                </a:lnTo>
                <a:lnTo>
                  <a:pt x="1774825" y="4619625"/>
                </a:lnTo>
                <a:lnTo>
                  <a:pt x="1774825" y="3175"/>
                </a:lnTo>
                <a:lnTo>
                  <a:pt x="0" y="3175"/>
                </a:lnTo>
                <a:close/>
              </a:path>
            </a:pathLst>
          </a:custGeom>
          <a:solidFill>
            <a:schemeClr val="bg2"/>
          </a:solidFill>
        </p:spPr>
        <p:txBody>
          <a:bodyPr wrap="square" anchor="ctr" anchorCtr="0">
            <a:noAutofit/>
          </a:bodyPr>
          <a:lstStyle>
            <a:lvl1pPr marL="0" indent="0" algn="ctr">
              <a:buFontTx/>
              <a:buNone/>
              <a:defRPr sz="1400">
                <a:solidFill>
                  <a:schemeClr val="bg2">
                    <a:lumMod val="75000"/>
                  </a:schemeClr>
                </a:solidFill>
              </a:defRPr>
            </a:lvl1pPr>
          </a:lstStyle>
          <a:p>
            <a:r>
              <a:rPr lang="da-DK"/>
              <a:t>Indsæt foto</a:t>
            </a:r>
          </a:p>
          <a:p>
            <a:endParaRPr lang="da-DK"/>
          </a:p>
        </p:txBody>
      </p:sp>
      <p:sp>
        <p:nvSpPr>
          <p:cNvPr id="3" name="Tekstboks 2"/>
          <p:cNvSpPr txBox="1"/>
          <p:nvPr/>
        </p:nvSpPr>
        <p:spPr>
          <a:xfrm>
            <a:off x="12684051" y="0"/>
            <a:ext cx="2640000" cy="4308872"/>
          </a:xfrm>
          <a:prstGeom prst="rect">
            <a:avLst/>
          </a:prstGeom>
          <a:noFill/>
        </p:spPr>
        <p:txBody>
          <a:bodyPr wrap="square" lIns="0" tIns="0" rIns="0" bIns="0" rtlCol="0">
            <a:spAutoFit/>
          </a:bodyPr>
          <a:lstStyle/>
          <a:p>
            <a:r>
              <a:rPr lang="da-DK" sz="1000" b="1">
                <a:solidFill>
                  <a:schemeClr val="bg2">
                    <a:lumMod val="50000"/>
                  </a:schemeClr>
                </a:solidFill>
              </a:rPr>
              <a:t>Indsæt foto:</a:t>
            </a:r>
          </a:p>
          <a:p>
            <a:r>
              <a:rPr lang="da-DK" sz="1000">
                <a:solidFill>
                  <a:schemeClr val="bg2">
                    <a:lumMod val="50000"/>
                  </a:schemeClr>
                </a:solidFill>
              </a:rPr>
              <a:t>Klik på det lille fotoikon</a:t>
            </a:r>
            <a:r>
              <a:rPr lang="da-DK" sz="1000" baseline="0">
                <a:solidFill>
                  <a:schemeClr val="bg2">
                    <a:lumMod val="50000"/>
                  </a:schemeClr>
                </a:solidFill>
              </a:rPr>
              <a:t> og vælg det ønskede foto i dialogboksen. </a:t>
            </a:r>
            <a:r>
              <a:rPr lang="da-DK" sz="1000" b="1" baseline="0">
                <a:solidFill>
                  <a:srgbClr val="FF0000"/>
                </a:solidFill>
              </a:rPr>
              <a:t>Herefter placeres billedet bagerst. Så tonet boks og tekstfelt kommer ovenpå.</a:t>
            </a:r>
          </a:p>
          <a:p>
            <a:endParaRPr lang="da-DK" sz="1000" baseline="0">
              <a:solidFill>
                <a:schemeClr val="bg2">
                  <a:lumMod val="50000"/>
                </a:schemeClr>
              </a:solidFill>
            </a:endParaRPr>
          </a:p>
          <a:p>
            <a:r>
              <a:rPr lang="da-DK" sz="1000" b="1" baseline="0">
                <a:solidFill>
                  <a:schemeClr val="bg2">
                    <a:lumMod val="50000"/>
                  </a:schemeClr>
                </a:solidFill>
              </a:rPr>
              <a:t>Beskæring af foto: </a:t>
            </a:r>
          </a:p>
          <a:p>
            <a:r>
              <a:rPr lang="da-DK" sz="1000" baseline="0">
                <a:solidFill>
                  <a:schemeClr val="bg2">
                    <a:lumMod val="50000"/>
                  </a:schemeClr>
                </a:solidFill>
              </a:rPr>
              <a:t>Højreklik på foto og vælg ”</a:t>
            </a:r>
            <a:r>
              <a:rPr lang="da-DK" sz="1000" baseline="0" err="1">
                <a:solidFill>
                  <a:schemeClr val="bg2">
                    <a:lumMod val="50000"/>
                  </a:schemeClr>
                </a:solidFill>
              </a:rPr>
              <a:t>crop</a:t>
            </a:r>
            <a:r>
              <a:rPr lang="da-DK" sz="1000" baseline="0">
                <a:solidFill>
                  <a:schemeClr val="bg2">
                    <a:lumMod val="50000"/>
                  </a:schemeClr>
                </a:solidFill>
              </a:rPr>
              <a:t>”. </a:t>
            </a:r>
          </a:p>
          <a:p>
            <a:r>
              <a:rPr lang="da-DK" sz="1000" baseline="0">
                <a:solidFill>
                  <a:schemeClr val="bg2">
                    <a:lumMod val="50000"/>
                  </a:schemeClr>
                </a:solidFill>
              </a:rPr>
              <a:t>Med de sorte rammer bestemmes rammens størrelse. Med de hvide ”håndtag” kan billedet rykkes rundt inde i rammen og skaleres op og ned.</a:t>
            </a:r>
          </a:p>
          <a:p>
            <a:endParaRPr lang="da-DK" sz="1000" baseline="0">
              <a:solidFill>
                <a:schemeClr val="bg2">
                  <a:lumMod val="50000"/>
                </a:schemeClr>
              </a:solidFill>
            </a:endParaRPr>
          </a:p>
          <a:p>
            <a:r>
              <a:rPr lang="da-DK" sz="1000" baseline="0">
                <a:solidFill>
                  <a:schemeClr val="bg2">
                    <a:lumMod val="50000"/>
                  </a:schemeClr>
                </a:solidFill>
              </a:rPr>
              <a:t>Følg de orange hjælpestreger for at sætte feltet til den rigtige størrelse.</a:t>
            </a:r>
          </a:p>
          <a:p>
            <a:endParaRPr lang="da-DK" sz="1000" baseline="0">
              <a:solidFill>
                <a:schemeClr val="bg2">
                  <a:lumMod val="50000"/>
                </a:schemeClr>
              </a:solidFill>
            </a:endParaRPr>
          </a:p>
          <a:p>
            <a:r>
              <a:rPr lang="da-DK" sz="1000" b="1" baseline="0">
                <a:solidFill>
                  <a:schemeClr val="bg2">
                    <a:lumMod val="50000"/>
                  </a:schemeClr>
                </a:solidFill>
              </a:rPr>
              <a:t>Mørk tone over foto:</a:t>
            </a:r>
          </a:p>
          <a:p>
            <a:r>
              <a:rPr lang="da-DK" sz="1000" baseline="0">
                <a:solidFill>
                  <a:schemeClr val="bg2">
                    <a:lumMod val="50000"/>
                  </a:schemeClr>
                </a:solidFill>
              </a:rPr>
              <a:t>Når du har indsat foto skal billedet ligge bagerst så den mørke tone ligger øverst.</a:t>
            </a:r>
          </a:p>
          <a:p>
            <a:endParaRPr lang="da-DK" sz="1000" baseline="0">
              <a:solidFill>
                <a:schemeClr val="bg2">
                  <a:lumMod val="50000"/>
                </a:schemeClr>
              </a:solidFill>
            </a:endParaRPr>
          </a:p>
          <a:p>
            <a:r>
              <a:rPr lang="da-DK" sz="1000" b="1">
                <a:solidFill>
                  <a:schemeClr val="bg2">
                    <a:lumMod val="50000"/>
                  </a:schemeClr>
                </a:solidFill>
              </a:rPr>
              <a:t>Skift eksisterende foto:</a:t>
            </a:r>
          </a:p>
          <a:p>
            <a:r>
              <a:rPr lang="da-DK" sz="1000">
                <a:solidFill>
                  <a:schemeClr val="bg2">
                    <a:lumMod val="50000"/>
                  </a:schemeClr>
                </a:solidFill>
              </a:rPr>
              <a:t>Klik på foto og brug derefter slettetasten </a:t>
            </a:r>
            <a:br>
              <a:rPr lang="da-DK" sz="1000">
                <a:solidFill>
                  <a:schemeClr val="bg2">
                    <a:lumMod val="50000"/>
                  </a:schemeClr>
                </a:solidFill>
              </a:rPr>
            </a:br>
            <a:r>
              <a:rPr lang="da-DK" sz="1000">
                <a:solidFill>
                  <a:schemeClr val="bg2">
                    <a:lumMod val="50000"/>
                  </a:schemeClr>
                </a:solidFill>
              </a:rPr>
              <a:t>til at fjerne det eksisterende foto. </a:t>
            </a:r>
            <a:br>
              <a:rPr lang="da-DK" sz="1000">
                <a:solidFill>
                  <a:schemeClr val="bg2">
                    <a:lumMod val="50000"/>
                  </a:schemeClr>
                </a:solidFill>
              </a:rPr>
            </a:br>
            <a:r>
              <a:rPr lang="da-DK" sz="1000">
                <a:solidFill>
                  <a:schemeClr val="bg2">
                    <a:lumMod val="50000"/>
                  </a:schemeClr>
                </a:solidFill>
              </a:rPr>
              <a:t>Gentag</a:t>
            </a:r>
            <a:r>
              <a:rPr lang="da-DK" sz="1000" baseline="0">
                <a:solidFill>
                  <a:schemeClr val="bg2">
                    <a:lumMod val="50000"/>
                  </a:schemeClr>
                </a:solidFill>
              </a:rPr>
              <a:t> proceduren for indsættelse </a:t>
            </a:r>
            <a:br>
              <a:rPr lang="da-DK" sz="1000" baseline="0">
                <a:solidFill>
                  <a:schemeClr val="bg2">
                    <a:lumMod val="50000"/>
                  </a:schemeClr>
                </a:solidFill>
              </a:rPr>
            </a:br>
            <a:r>
              <a:rPr lang="da-DK" sz="1000" baseline="0">
                <a:solidFill>
                  <a:schemeClr val="bg2">
                    <a:lumMod val="50000"/>
                  </a:schemeClr>
                </a:solidFill>
              </a:rPr>
              <a:t>af foto som beskrevet ovenfor.</a:t>
            </a:r>
          </a:p>
          <a:p>
            <a:r>
              <a:rPr lang="da-DK" sz="1000" baseline="0">
                <a:solidFill>
                  <a:schemeClr val="bg2">
                    <a:lumMod val="50000"/>
                  </a:schemeClr>
                </a:solidFill>
              </a:rPr>
              <a:t>Når foto er placeret, højreklik</a:t>
            </a:r>
            <a:br>
              <a:rPr lang="da-DK" sz="1000" baseline="0">
                <a:solidFill>
                  <a:schemeClr val="bg2">
                    <a:lumMod val="50000"/>
                  </a:schemeClr>
                </a:solidFill>
              </a:rPr>
            </a:br>
            <a:r>
              <a:rPr lang="da-DK" sz="1000" baseline="0">
                <a:solidFill>
                  <a:schemeClr val="bg2">
                    <a:lumMod val="50000"/>
                  </a:schemeClr>
                </a:solidFill>
              </a:rPr>
              <a:t>og vælg ”Placér bagerst”.</a:t>
            </a:r>
          </a:p>
          <a:p>
            <a:endParaRPr lang="da-DK" sz="1000" baseline="0">
              <a:solidFill>
                <a:schemeClr val="bg2">
                  <a:lumMod val="50000"/>
                </a:schemeClr>
              </a:solidFill>
            </a:endParaRPr>
          </a:p>
        </p:txBody>
      </p:sp>
      <p:pic>
        <p:nvPicPr>
          <p:cNvPr id="2" name="Picture 1">
            <a:extLst>
              <a:ext uri="{FF2B5EF4-FFF2-40B4-BE49-F238E27FC236}">
                <a16:creationId xmlns:a16="http://schemas.microsoft.com/office/drawing/2014/main" id="{C7AD6F69-3652-E8FB-B740-B10B9DE0647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2690401" y="4488185"/>
            <a:ext cx="2237482" cy="1266158"/>
          </a:xfrm>
          <a:prstGeom prst="rect">
            <a:avLst/>
          </a:prstGeom>
        </p:spPr>
      </p:pic>
      <p:sp>
        <p:nvSpPr>
          <p:cNvPr id="21" name="Rectangle 20">
            <a:extLst>
              <a:ext uri="{FF2B5EF4-FFF2-40B4-BE49-F238E27FC236}">
                <a16:creationId xmlns:a16="http://schemas.microsoft.com/office/drawing/2014/main" id="{42D6C6CE-88C1-BD47-28B1-1BBF488EAB5D}"/>
              </a:ext>
            </a:extLst>
          </p:cNvPr>
          <p:cNvSpPr/>
          <p:nvPr userDrawn="1"/>
        </p:nvSpPr>
        <p:spPr>
          <a:xfrm>
            <a:off x="0" y="0"/>
            <a:ext cx="1774825" cy="46164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noProof="0"/>
          </a:p>
        </p:txBody>
      </p:sp>
      <p:sp>
        <p:nvSpPr>
          <p:cNvPr id="5" name="Text Placeholder 37">
            <a:extLst>
              <a:ext uri="{FF2B5EF4-FFF2-40B4-BE49-F238E27FC236}">
                <a16:creationId xmlns:a16="http://schemas.microsoft.com/office/drawing/2014/main" id="{68A13757-D044-57B4-96ED-D4771C36EDDD}"/>
              </a:ext>
            </a:extLst>
          </p:cNvPr>
          <p:cNvSpPr>
            <a:spLocks noGrp="1"/>
          </p:cNvSpPr>
          <p:nvPr>
            <p:ph type="body" sz="quarter" idx="18" hasCustomPrompt="1"/>
          </p:nvPr>
        </p:nvSpPr>
        <p:spPr>
          <a:xfrm>
            <a:off x="11326710" y="5743938"/>
            <a:ext cx="284400" cy="817200"/>
          </a:xfrm>
          <a:prstGeom prst="rect">
            <a:avLst/>
          </a:prstGeom>
          <a:blipFill>
            <a:blip r:embed="rId3">
              <a:extLst>
                <a:ext uri="{96DAC541-7B7A-43D3-8B79-37D633B846F1}">
                  <asvg:svgBlip xmlns:asvg="http://schemas.microsoft.com/office/drawing/2016/SVG/main" r:embed="rId4"/>
                </a:ext>
              </a:extLst>
            </a:blip>
            <a:stretch>
              <a:fillRect/>
            </a:stretch>
          </a:blipFill>
        </p:spPr>
        <p:txBody>
          <a:bodyPr/>
          <a:lstStyle>
            <a:lvl1pPr marL="0" indent="0">
              <a:buFontTx/>
              <a:buNone/>
              <a:defRPr/>
            </a:lvl1pPr>
          </a:lstStyle>
          <a:p>
            <a:pPr lvl="0"/>
            <a:r>
              <a:rPr lang="da-DK" noProof="0"/>
              <a:t> </a:t>
            </a:r>
          </a:p>
        </p:txBody>
      </p:sp>
    </p:spTree>
    <p:extLst>
      <p:ext uri="{BB962C8B-B14F-4D97-AF65-F5344CB8AC3E}">
        <p14:creationId xmlns:p14="http://schemas.microsoft.com/office/powerpoint/2010/main" val="1377614653"/>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edarbejdere">
    <p:spTree>
      <p:nvGrpSpPr>
        <p:cNvPr id="1" name=""/>
        <p:cNvGrpSpPr/>
        <p:nvPr/>
      </p:nvGrpSpPr>
      <p:grpSpPr>
        <a:xfrm>
          <a:off x="0" y="0"/>
          <a:ext cx="0" cy="0"/>
          <a:chOff x="0" y="0"/>
          <a:chExt cx="0" cy="0"/>
        </a:xfrm>
      </p:grpSpPr>
      <p:sp>
        <p:nvSpPr>
          <p:cNvPr id="5" name="Pladsholder til tekst 3">
            <a:extLst>
              <a:ext uri="{FF2B5EF4-FFF2-40B4-BE49-F238E27FC236}">
                <a16:creationId xmlns:a16="http://schemas.microsoft.com/office/drawing/2014/main" id="{A3D87E43-9740-A4EA-F90F-EB13C61C52EC}"/>
              </a:ext>
            </a:extLst>
          </p:cNvPr>
          <p:cNvSpPr txBox="1">
            <a:spLocks/>
          </p:cNvSpPr>
          <p:nvPr userDrawn="1"/>
        </p:nvSpPr>
        <p:spPr>
          <a:xfrm>
            <a:off x="0" y="1881188"/>
            <a:ext cx="12192000" cy="4976812"/>
          </a:xfrm>
          <a:prstGeom prst="rect">
            <a:avLst/>
          </a:prstGeom>
          <a:solidFill>
            <a:schemeClr val="bg1">
              <a:lumMod val="85000"/>
              <a:alpha val="34000"/>
            </a:schemeClr>
          </a:solidFill>
          <a:ln>
            <a:noFill/>
          </a:ln>
        </p:spPr>
        <p:txBody>
          <a:bodyPr vert="horz" lIns="0" tIns="0" rIns="0" bIns="0" rtlCol="0">
            <a:noAutofit/>
          </a:bodyPr>
          <a:lstStyle>
            <a:lvl1pPr marL="270000" indent="-270000" algn="l" defTabSz="914400" rtl="0" eaLnBrk="1" latinLnBrk="0" hangingPunct="1">
              <a:lnSpc>
                <a:spcPct val="100000"/>
              </a:lnSpc>
              <a:spcBef>
                <a:spcPts val="0"/>
              </a:spcBef>
              <a:spcAft>
                <a:spcPts val="1000"/>
              </a:spcAft>
              <a:buClr>
                <a:schemeClr val="tx2"/>
              </a:buClr>
              <a:buFontTx/>
              <a:buChar char="–"/>
              <a:defRPr sz="100" b="0" i="0" kern="1200" baseline="0">
                <a:no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5pPr>
            <a:lvl6pPr marL="162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6pPr>
            <a:lvl7pPr marL="189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7pPr>
            <a:lvl8pPr marL="216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8pPr>
            <a:lvl9pPr marL="243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9pPr>
          </a:lstStyle>
          <a:p>
            <a:endParaRPr lang="da-DK"/>
          </a:p>
        </p:txBody>
      </p:sp>
      <p:sp>
        <p:nvSpPr>
          <p:cNvPr id="2" name="Pladsholder til tekst 3">
            <a:extLst>
              <a:ext uri="{FF2B5EF4-FFF2-40B4-BE49-F238E27FC236}">
                <a16:creationId xmlns:a16="http://schemas.microsoft.com/office/drawing/2014/main" id="{BDC055B7-447E-9879-F92B-FC758BF1FFE1}"/>
              </a:ext>
            </a:extLst>
          </p:cNvPr>
          <p:cNvSpPr txBox="1">
            <a:spLocks/>
          </p:cNvSpPr>
          <p:nvPr userDrawn="1"/>
        </p:nvSpPr>
        <p:spPr>
          <a:xfrm>
            <a:off x="0" y="1881188"/>
            <a:ext cx="12192000" cy="4976812"/>
          </a:xfrm>
          <a:prstGeom prst="rect">
            <a:avLst/>
          </a:prstGeom>
          <a:solidFill>
            <a:schemeClr val="bg1">
              <a:lumMod val="85000"/>
              <a:alpha val="34000"/>
            </a:schemeClr>
          </a:solidFill>
          <a:ln>
            <a:noFill/>
          </a:ln>
        </p:spPr>
        <p:txBody>
          <a:bodyPr vert="horz" lIns="0" tIns="0" rIns="0" bIns="0" rtlCol="0">
            <a:noAutofit/>
          </a:bodyPr>
          <a:lstStyle>
            <a:lvl1pPr marL="270000" indent="-270000" algn="l" defTabSz="914400" rtl="0" eaLnBrk="1" latinLnBrk="0" hangingPunct="1">
              <a:lnSpc>
                <a:spcPct val="100000"/>
              </a:lnSpc>
              <a:spcBef>
                <a:spcPts val="0"/>
              </a:spcBef>
              <a:spcAft>
                <a:spcPts val="1000"/>
              </a:spcAft>
              <a:buClr>
                <a:schemeClr val="tx2"/>
              </a:buClr>
              <a:buFontTx/>
              <a:buChar char="–"/>
              <a:defRPr sz="100" b="0" i="0" kern="1200" baseline="0">
                <a:no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5pPr>
            <a:lvl6pPr marL="162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6pPr>
            <a:lvl7pPr marL="189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7pPr>
            <a:lvl8pPr marL="216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8pPr>
            <a:lvl9pPr marL="243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9pPr>
          </a:lstStyle>
          <a:p>
            <a:endParaRPr lang="da-DK"/>
          </a:p>
        </p:txBody>
      </p:sp>
      <p:sp>
        <p:nvSpPr>
          <p:cNvPr id="6" name="Pladsholder til diasnummer 5"/>
          <p:cNvSpPr>
            <a:spLocks noGrp="1"/>
          </p:cNvSpPr>
          <p:nvPr>
            <p:ph type="sldNum" sz="quarter" idx="12"/>
          </p:nvPr>
        </p:nvSpPr>
        <p:spPr>
          <a:xfrm>
            <a:off x="600425" y="6419475"/>
            <a:ext cx="4917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noProof="0" smtClean="0"/>
              <a:pPr/>
              <a:t>‹#›</a:t>
            </a:fld>
            <a:endParaRPr lang="da-DK" noProof="0"/>
          </a:p>
        </p:txBody>
      </p:sp>
      <p:sp>
        <p:nvSpPr>
          <p:cNvPr id="8" name="Tekstboks 2">
            <a:extLst>
              <a:ext uri="{FF2B5EF4-FFF2-40B4-BE49-F238E27FC236}">
                <a16:creationId xmlns:a16="http://schemas.microsoft.com/office/drawing/2014/main" id="{90FFFEF6-8279-4AC0-B5CE-E70007DC4C56}"/>
              </a:ext>
            </a:extLst>
          </p:cNvPr>
          <p:cNvSpPr txBox="1"/>
          <p:nvPr userDrawn="1"/>
        </p:nvSpPr>
        <p:spPr>
          <a:xfrm>
            <a:off x="12684051" y="0"/>
            <a:ext cx="2640000" cy="3385542"/>
          </a:xfrm>
          <a:prstGeom prst="rect">
            <a:avLst/>
          </a:prstGeom>
          <a:noFill/>
        </p:spPr>
        <p:txBody>
          <a:bodyPr wrap="square" lIns="0" tIns="0" rIns="0" bIns="0" rtlCol="0">
            <a:spAutoFit/>
          </a:bodyPr>
          <a:lstStyle/>
          <a:p>
            <a:r>
              <a:rPr lang="da-DK" sz="1000" b="1">
                <a:solidFill>
                  <a:schemeClr val="bg2">
                    <a:lumMod val="50000"/>
                  </a:schemeClr>
                </a:solidFill>
              </a:rPr>
              <a:t>Tekst eller punktopstilling:</a:t>
            </a:r>
          </a:p>
          <a:p>
            <a:r>
              <a:rPr lang="da-DK" sz="1000" b="0">
                <a:solidFill>
                  <a:schemeClr val="bg2">
                    <a:lumMod val="50000"/>
                  </a:schemeClr>
                </a:solidFill>
              </a:rPr>
              <a:t>Skriv eller indsæt tekst i feltet. Feltet kan indeholde både almindelig tekst og punktopstillinger.</a:t>
            </a:r>
          </a:p>
          <a:p>
            <a:endParaRPr lang="da-DK" sz="1000" b="0">
              <a:solidFill>
                <a:schemeClr val="bg2">
                  <a:lumMod val="50000"/>
                </a:schemeClr>
              </a:solidFill>
            </a:endParaRPr>
          </a:p>
          <a:p>
            <a:r>
              <a:rPr lang="da-DK" sz="1000" b="1">
                <a:solidFill>
                  <a:schemeClr val="bg2">
                    <a:lumMod val="50000"/>
                  </a:schemeClr>
                </a:solidFill>
              </a:rPr>
              <a:t>Indsæt foto:</a:t>
            </a:r>
          </a:p>
          <a:p>
            <a:r>
              <a:rPr lang="da-DK" sz="1000">
                <a:solidFill>
                  <a:schemeClr val="bg2">
                    <a:lumMod val="50000"/>
                  </a:schemeClr>
                </a:solidFill>
              </a:rPr>
              <a:t>Klik på det fotoikon. </a:t>
            </a:r>
            <a:r>
              <a:rPr lang="da-DK" sz="1000" baseline="0">
                <a:solidFill>
                  <a:schemeClr val="bg2">
                    <a:lumMod val="50000"/>
                  </a:schemeClr>
                </a:solidFill>
              </a:rPr>
              <a:t>Hvis feltet ændrer størrelse efter placering af fx et foto kan det nemt tilpasses.</a:t>
            </a:r>
          </a:p>
          <a:p>
            <a:endParaRPr lang="da-DK" sz="1000" b="0" baseline="0">
              <a:solidFill>
                <a:schemeClr val="bg2">
                  <a:lumMod val="50000"/>
                </a:schemeClr>
              </a:solidFill>
            </a:endParaRPr>
          </a:p>
          <a:p>
            <a:r>
              <a:rPr lang="da-DK" sz="1000" b="1" baseline="0">
                <a:solidFill>
                  <a:schemeClr val="bg2">
                    <a:lumMod val="50000"/>
                  </a:schemeClr>
                </a:solidFill>
              </a:rPr>
              <a:t>Beskæring af foto: </a:t>
            </a:r>
          </a:p>
          <a:p>
            <a:r>
              <a:rPr lang="da-DK" sz="1000" baseline="0">
                <a:solidFill>
                  <a:schemeClr val="bg2">
                    <a:lumMod val="50000"/>
                  </a:schemeClr>
                </a:solidFill>
              </a:rPr>
              <a:t>Højreklik på foto og vælg ”</a:t>
            </a:r>
            <a:r>
              <a:rPr lang="da-DK" sz="1000" baseline="0" err="1">
                <a:solidFill>
                  <a:schemeClr val="bg2">
                    <a:lumMod val="50000"/>
                  </a:schemeClr>
                </a:solidFill>
              </a:rPr>
              <a:t>crop</a:t>
            </a:r>
            <a:r>
              <a:rPr lang="da-DK" sz="1000" baseline="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a:solidFill>
                  <a:schemeClr val="bg2">
                    <a:lumMod val="50000"/>
                  </a:schemeClr>
                </a:solidFill>
              </a:rPr>
              <a:t>Med de sorte rammer bestemmes rammens størrelse. Med de hvide ”håndtag” kan billedet rykkes rundt inde i rammen og skaleres op og ned.</a:t>
            </a:r>
          </a:p>
          <a:p>
            <a:endParaRPr lang="da-DK" sz="1000" baseline="0">
              <a:solidFill>
                <a:schemeClr val="bg2">
                  <a:lumMod val="50000"/>
                </a:schemeClr>
              </a:solidFill>
            </a:endParaRPr>
          </a:p>
          <a:p>
            <a:r>
              <a:rPr lang="da-DK" sz="1000" baseline="0">
                <a:solidFill>
                  <a:schemeClr val="bg2">
                    <a:lumMod val="50000"/>
                  </a:schemeClr>
                </a:solidFill>
              </a:rPr>
              <a:t>Følg de orange hjælpestreger for at sætte feltet til den rigtige størrelse.</a:t>
            </a:r>
          </a:p>
          <a:p>
            <a:endParaRPr lang="da-DK" sz="1000" baseline="0">
              <a:solidFill>
                <a:schemeClr val="bg2">
                  <a:lumMod val="50000"/>
                </a:schemeClr>
              </a:solidFill>
            </a:endParaRPr>
          </a:p>
          <a:p>
            <a:endParaRPr lang="da-DK" sz="1000" baseline="0">
              <a:solidFill>
                <a:schemeClr val="bg2">
                  <a:lumMod val="50000"/>
                </a:schemeClr>
              </a:solidFill>
            </a:endParaRPr>
          </a:p>
          <a:p>
            <a:endParaRPr lang="da-DK" sz="1000" baseline="0">
              <a:solidFill>
                <a:schemeClr val="bg2">
                  <a:lumMod val="50000"/>
                </a:schemeClr>
              </a:solidFill>
            </a:endParaRPr>
          </a:p>
        </p:txBody>
      </p:sp>
      <p:sp>
        <p:nvSpPr>
          <p:cNvPr id="23" name="Pladsholder til sidefod 3">
            <a:extLst>
              <a:ext uri="{FF2B5EF4-FFF2-40B4-BE49-F238E27FC236}">
                <a16:creationId xmlns:a16="http://schemas.microsoft.com/office/drawing/2014/main" id="{FA8992FC-4669-44E1-B6CF-F999E680FF18}"/>
              </a:ext>
            </a:extLst>
          </p:cNvPr>
          <p:cNvSpPr>
            <a:spLocks noGrp="1"/>
          </p:cNvSpPr>
          <p:nvPr>
            <p:ph type="ftr" sz="quarter" idx="3"/>
          </p:nvPr>
        </p:nvSpPr>
        <p:spPr>
          <a:xfrm>
            <a:off x="1092200" y="6419476"/>
            <a:ext cx="9180513" cy="194400"/>
          </a:xfrm>
          <a:prstGeom prst="rect">
            <a:avLst/>
          </a:prstGeom>
        </p:spPr>
        <p:txBody>
          <a:bodyPr lIns="0" tIns="0" rIns="0" bIns="0" anchor="ctr" anchorCtr="0"/>
          <a:lstStyle>
            <a:lvl1pPr>
              <a:defRPr sz="800">
                <a:solidFill>
                  <a:schemeClr val="bg2">
                    <a:lumMod val="75000"/>
                  </a:schemeClr>
                </a:solidFill>
              </a:defRPr>
            </a:lvl1pPr>
          </a:lstStyle>
          <a:p>
            <a:r>
              <a:rPr lang="da-DK"/>
              <a:t>Motivation og variation på mellemtrinnet</a:t>
            </a:r>
          </a:p>
        </p:txBody>
      </p:sp>
      <p:sp>
        <p:nvSpPr>
          <p:cNvPr id="31" name="Pladsholder til titel 1">
            <a:extLst>
              <a:ext uri="{FF2B5EF4-FFF2-40B4-BE49-F238E27FC236}">
                <a16:creationId xmlns:a16="http://schemas.microsoft.com/office/drawing/2014/main" id="{985D5904-9DB1-1136-D34B-23C30D4C507F}"/>
              </a:ext>
            </a:extLst>
          </p:cNvPr>
          <p:cNvSpPr>
            <a:spLocks noGrp="1"/>
          </p:cNvSpPr>
          <p:nvPr>
            <p:ph type="title" hasCustomPrompt="1"/>
          </p:nvPr>
        </p:nvSpPr>
        <p:spPr>
          <a:xfrm>
            <a:off x="587374" y="441325"/>
            <a:ext cx="9090000" cy="1119925"/>
          </a:xfrm>
          <a:prstGeom prst="rect">
            <a:avLst/>
          </a:prstGeom>
        </p:spPr>
        <p:txBody>
          <a:bodyPr vert="horz" lIns="0" tIns="0" rIns="0" bIns="0" rtlCol="0" anchor="t" anchorCtr="0">
            <a:normAutofit/>
          </a:bodyPr>
          <a:lstStyle>
            <a:lvl1pPr>
              <a:defRPr>
                <a:solidFill>
                  <a:schemeClr val="accent5"/>
                </a:solidFill>
              </a:defRPr>
            </a:lvl1pPr>
          </a:lstStyle>
          <a:p>
            <a:r>
              <a:rPr lang="da-DK" noProof="0"/>
              <a:t>Klik for at tilføje tekst, </a:t>
            </a:r>
            <a:br>
              <a:rPr lang="da-DK" noProof="0"/>
            </a:br>
            <a:r>
              <a:rPr lang="da-DK" noProof="0"/>
              <a:t>gerne to linjer</a:t>
            </a:r>
          </a:p>
        </p:txBody>
      </p:sp>
      <p:sp>
        <p:nvSpPr>
          <p:cNvPr id="62" name="Picture Placeholder 61">
            <a:extLst>
              <a:ext uri="{FF2B5EF4-FFF2-40B4-BE49-F238E27FC236}">
                <a16:creationId xmlns:a16="http://schemas.microsoft.com/office/drawing/2014/main" id="{816C0A6B-BBE8-D814-FCFB-5E3D4162342A}"/>
              </a:ext>
            </a:extLst>
          </p:cNvPr>
          <p:cNvSpPr>
            <a:spLocks noGrp="1"/>
          </p:cNvSpPr>
          <p:nvPr>
            <p:ph type="pic" sz="quarter" idx="18" hasCustomPrompt="1"/>
          </p:nvPr>
        </p:nvSpPr>
        <p:spPr>
          <a:xfrm>
            <a:off x="595283" y="2360394"/>
            <a:ext cx="1440000" cy="1439863"/>
          </a:xfrm>
          <a:solidFill>
            <a:schemeClr val="bg2"/>
          </a:solidFill>
        </p:spPr>
        <p:txBody>
          <a:bodyPr anchor="ctr" anchorCtr="0"/>
          <a:lstStyle>
            <a:lvl1pPr marL="0" indent="0" algn="ctr">
              <a:buNone/>
              <a:defRPr sz="1000">
                <a:solidFill>
                  <a:schemeClr val="bg2">
                    <a:lumMod val="75000"/>
                  </a:schemeClr>
                </a:solidFill>
              </a:defRPr>
            </a:lvl1pPr>
          </a:lstStyle>
          <a:p>
            <a:r>
              <a:rPr lang="da-DK" noProof="0"/>
              <a:t>Indsæt foto</a:t>
            </a:r>
          </a:p>
        </p:txBody>
      </p:sp>
      <p:sp>
        <p:nvSpPr>
          <p:cNvPr id="65" name="Text Placeholder 64">
            <a:extLst>
              <a:ext uri="{FF2B5EF4-FFF2-40B4-BE49-F238E27FC236}">
                <a16:creationId xmlns:a16="http://schemas.microsoft.com/office/drawing/2014/main" id="{71639889-7CF0-0655-2998-917775D556BC}"/>
              </a:ext>
            </a:extLst>
          </p:cNvPr>
          <p:cNvSpPr>
            <a:spLocks noGrp="1"/>
          </p:cNvSpPr>
          <p:nvPr>
            <p:ph type="body" sz="quarter" idx="19" hasCustomPrompt="1"/>
          </p:nvPr>
        </p:nvSpPr>
        <p:spPr>
          <a:xfrm>
            <a:off x="595283" y="3971925"/>
            <a:ext cx="1452563" cy="196850"/>
          </a:xfrm>
        </p:spPr>
        <p:txBody>
          <a:bodyPr/>
          <a:lstStyle>
            <a:lvl1pPr marL="0" indent="0">
              <a:buNone/>
              <a:defRPr sz="1000" b="1">
                <a:solidFill>
                  <a:schemeClr val="accent1"/>
                </a:solidFill>
              </a:defRPr>
            </a:lvl1pPr>
            <a:lvl2pPr marL="270000" indent="0">
              <a:buNone/>
              <a:defRPr sz="1000"/>
            </a:lvl2pPr>
            <a:lvl3pPr marL="540000" indent="0">
              <a:buNone/>
              <a:defRPr sz="1000"/>
            </a:lvl3pPr>
            <a:lvl4pPr marL="810000" indent="0">
              <a:buNone/>
              <a:defRPr sz="1000"/>
            </a:lvl4pPr>
            <a:lvl5pPr marL="1080000" indent="0">
              <a:buNone/>
              <a:defRPr sz="1000"/>
            </a:lvl5pPr>
          </a:lstStyle>
          <a:p>
            <a:pPr lvl="0"/>
            <a:r>
              <a:rPr lang="da-DK" noProof="0"/>
              <a:t>Indsæt navn</a:t>
            </a:r>
          </a:p>
        </p:txBody>
      </p:sp>
      <p:sp>
        <p:nvSpPr>
          <p:cNvPr id="66" name="Text Placeholder 64">
            <a:extLst>
              <a:ext uri="{FF2B5EF4-FFF2-40B4-BE49-F238E27FC236}">
                <a16:creationId xmlns:a16="http://schemas.microsoft.com/office/drawing/2014/main" id="{8FDA2506-A364-0357-328F-583FC8A62E74}"/>
              </a:ext>
            </a:extLst>
          </p:cNvPr>
          <p:cNvSpPr>
            <a:spLocks noGrp="1"/>
          </p:cNvSpPr>
          <p:nvPr>
            <p:ph type="body" sz="quarter" idx="20" hasCustomPrompt="1"/>
          </p:nvPr>
        </p:nvSpPr>
        <p:spPr>
          <a:xfrm>
            <a:off x="595283" y="4402525"/>
            <a:ext cx="1452563" cy="196850"/>
          </a:xfrm>
        </p:spPr>
        <p:txBody>
          <a:bodyPr/>
          <a:lstStyle>
            <a:lvl1pPr marL="0" indent="0">
              <a:spcAft>
                <a:spcPts val="300"/>
              </a:spcAft>
              <a:buNone/>
              <a:defRPr sz="1000">
                <a:solidFill>
                  <a:schemeClr val="accent5"/>
                </a:solidFill>
              </a:defRPr>
            </a:lvl1pPr>
            <a:lvl2pPr marL="270000" indent="0">
              <a:buNone/>
              <a:defRPr sz="1000"/>
            </a:lvl2pPr>
            <a:lvl3pPr marL="540000" indent="0">
              <a:buNone/>
              <a:defRPr sz="1000"/>
            </a:lvl3pPr>
            <a:lvl4pPr marL="810000" indent="0">
              <a:buNone/>
              <a:defRPr sz="1000"/>
            </a:lvl4pPr>
            <a:lvl5pPr marL="1080000" indent="0">
              <a:buNone/>
              <a:defRPr sz="1000"/>
            </a:lvl5pPr>
          </a:lstStyle>
          <a:p>
            <a:pPr lvl="0"/>
            <a:r>
              <a:rPr lang="da-DK" noProof="0"/>
              <a:t>Titel</a:t>
            </a:r>
          </a:p>
          <a:p>
            <a:pPr lvl="0"/>
            <a:r>
              <a:rPr lang="da-DK" noProof="0"/>
              <a:t>Mail</a:t>
            </a:r>
          </a:p>
          <a:p>
            <a:pPr lvl="0"/>
            <a:r>
              <a:rPr lang="da-DK" noProof="0"/>
              <a:t>+45 </a:t>
            </a:r>
          </a:p>
        </p:txBody>
      </p:sp>
      <p:sp>
        <p:nvSpPr>
          <p:cNvPr id="70" name="Picture Placeholder 61">
            <a:extLst>
              <a:ext uri="{FF2B5EF4-FFF2-40B4-BE49-F238E27FC236}">
                <a16:creationId xmlns:a16="http://schemas.microsoft.com/office/drawing/2014/main" id="{531EFA3C-71B4-AF18-0126-FBEED9558370}"/>
              </a:ext>
            </a:extLst>
          </p:cNvPr>
          <p:cNvSpPr>
            <a:spLocks noGrp="1"/>
          </p:cNvSpPr>
          <p:nvPr>
            <p:ph type="pic" sz="quarter" idx="21" hasCustomPrompt="1"/>
          </p:nvPr>
        </p:nvSpPr>
        <p:spPr>
          <a:xfrm>
            <a:off x="2989664" y="2360394"/>
            <a:ext cx="1440000" cy="1439863"/>
          </a:xfrm>
          <a:solidFill>
            <a:schemeClr val="bg2"/>
          </a:solidFill>
        </p:spPr>
        <p:txBody>
          <a:bodyPr anchor="ctr" anchorCtr="0"/>
          <a:lstStyle>
            <a:lvl1pPr marL="0" indent="0" algn="ctr">
              <a:buNone/>
              <a:defRPr sz="1000">
                <a:solidFill>
                  <a:schemeClr val="bg2">
                    <a:lumMod val="75000"/>
                  </a:schemeClr>
                </a:solidFill>
              </a:defRPr>
            </a:lvl1pPr>
          </a:lstStyle>
          <a:p>
            <a:r>
              <a:rPr lang="da-DK" noProof="0"/>
              <a:t>Indsæt foto</a:t>
            </a:r>
          </a:p>
        </p:txBody>
      </p:sp>
      <p:sp>
        <p:nvSpPr>
          <p:cNvPr id="71" name="Picture Placeholder 61">
            <a:extLst>
              <a:ext uri="{FF2B5EF4-FFF2-40B4-BE49-F238E27FC236}">
                <a16:creationId xmlns:a16="http://schemas.microsoft.com/office/drawing/2014/main" id="{21400112-5437-6199-9B0E-38B9C8611935}"/>
              </a:ext>
            </a:extLst>
          </p:cNvPr>
          <p:cNvSpPr>
            <a:spLocks noGrp="1"/>
          </p:cNvSpPr>
          <p:nvPr>
            <p:ph type="pic" sz="quarter" idx="22" hasCustomPrompt="1"/>
          </p:nvPr>
        </p:nvSpPr>
        <p:spPr>
          <a:xfrm>
            <a:off x="5378903" y="2360394"/>
            <a:ext cx="1440000" cy="1439863"/>
          </a:xfrm>
          <a:solidFill>
            <a:schemeClr val="bg2"/>
          </a:solidFill>
        </p:spPr>
        <p:txBody>
          <a:bodyPr anchor="ctr" anchorCtr="0"/>
          <a:lstStyle>
            <a:lvl1pPr marL="0" indent="0" algn="ctr">
              <a:buNone/>
              <a:defRPr sz="1000">
                <a:solidFill>
                  <a:schemeClr val="bg2">
                    <a:lumMod val="75000"/>
                  </a:schemeClr>
                </a:solidFill>
              </a:defRPr>
            </a:lvl1pPr>
          </a:lstStyle>
          <a:p>
            <a:r>
              <a:rPr lang="da-DK" noProof="0"/>
              <a:t>Indsæt foto</a:t>
            </a:r>
          </a:p>
        </p:txBody>
      </p:sp>
      <p:sp>
        <p:nvSpPr>
          <p:cNvPr id="72" name="Picture Placeholder 61">
            <a:extLst>
              <a:ext uri="{FF2B5EF4-FFF2-40B4-BE49-F238E27FC236}">
                <a16:creationId xmlns:a16="http://schemas.microsoft.com/office/drawing/2014/main" id="{D618DF2C-226C-4BAA-5840-49B83C5E885C}"/>
              </a:ext>
            </a:extLst>
          </p:cNvPr>
          <p:cNvSpPr>
            <a:spLocks noGrp="1"/>
          </p:cNvSpPr>
          <p:nvPr>
            <p:ph type="pic" sz="quarter" idx="23" hasCustomPrompt="1"/>
          </p:nvPr>
        </p:nvSpPr>
        <p:spPr>
          <a:xfrm>
            <a:off x="7768142" y="2360394"/>
            <a:ext cx="1440000" cy="1439863"/>
          </a:xfrm>
          <a:solidFill>
            <a:schemeClr val="bg2"/>
          </a:solidFill>
        </p:spPr>
        <p:txBody>
          <a:bodyPr anchor="ctr" anchorCtr="0"/>
          <a:lstStyle>
            <a:lvl1pPr marL="0" indent="0" algn="ctr">
              <a:buNone/>
              <a:defRPr sz="1000">
                <a:solidFill>
                  <a:schemeClr val="bg2">
                    <a:lumMod val="75000"/>
                  </a:schemeClr>
                </a:solidFill>
              </a:defRPr>
            </a:lvl1pPr>
          </a:lstStyle>
          <a:p>
            <a:r>
              <a:rPr lang="da-DK" noProof="0"/>
              <a:t>Indsæt foto</a:t>
            </a:r>
          </a:p>
        </p:txBody>
      </p:sp>
      <p:sp>
        <p:nvSpPr>
          <p:cNvPr id="73" name="Picture Placeholder 61">
            <a:extLst>
              <a:ext uri="{FF2B5EF4-FFF2-40B4-BE49-F238E27FC236}">
                <a16:creationId xmlns:a16="http://schemas.microsoft.com/office/drawing/2014/main" id="{D49F264F-3213-F9E3-D03F-670BB77CB6E8}"/>
              </a:ext>
            </a:extLst>
          </p:cNvPr>
          <p:cNvSpPr>
            <a:spLocks noGrp="1"/>
          </p:cNvSpPr>
          <p:nvPr>
            <p:ph type="pic" sz="quarter" idx="24" hasCustomPrompt="1"/>
          </p:nvPr>
        </p:nvSpPr>
        <p:spPr>
          <a:xfrm>
            <a:off x="10157381" y="2360394"/>
            <a:ext cx="1440000" cy="1439863"/>
          </a:xfrm>
          <a:solidFill>
            <a:schemeClr val="bg2"/>
          </a:solidFill>
        </p:spPr>
        <p:txBody>
          <a:bodyPr anchor="ctr" anchorCtr="0"/>
          <a:lstStyle>
            <a:lvl1pPr marL="0" indent="0" algn="ctr">
              <a:buNone/>
              <a:defRPr sz="1000">
                <a:solidFill>
                  <a:schemeClr val="bg2">
                    <a:lumMod val="75000"/>
                  </a:schemeClr>
                </a:solidFill>
              </a:defRPr>
            </a:lvl1pPr>
          </a:lstStyle>
          <a:p>
            <a:r>
              <a:rPr lang="da-DK" noProof="0"/>
              <a:t>Indsæt foto</a:t>
            </a:r>
          </a:p>
        </p:txBody>
      </p:sp>
      <p:sp>
        <p:nvSpPr>
          <p:cNvPr id="78" name="Text Placeholder 64">
            <a:extLst>
              <a:ext uri="{FF2B5EF4-FFF2-40B4-BE49-F238E27FC236}">
                <a16:creationId xmlns:a16="http://schemas.microsoft.com/office/drawing/2014/main" id="{4329D5B3-1FB0-BF6A-78E7-50EA43F0DA0C}"/>
              </a:ext>
            </a:extLst>
          </p:cNvPr>
          <p:cNvSpPr>
            <a:spLocks noGrp="1"/>
          </p:cNvSpPr>
          <p:nvPr>
            <p:ph type="body" sz="quarter" idx="25" hasCustomPrompt="1"/>
          </p:nvPr>
        </p:nvSpPr>
        <p:spPr>
          <a:xfrm>
            <a:off x="2989664" y="3971925"/>
            <a:ext cx="1452563" cy="196850"/>
          </a:xfrm>
        </p:spPr>
        <p:txBody>
          <a:bodyPr/>
          <a:lstStyle>
            <a:lvl1pPr marL="0" indent="0">
              <a:buNone/>
              <a:defRPr sz="1000" b="1">
                <a:solidFill>
                  <a:schemeClr val="accent1"/>
                </a:solidFill>
              </a:defRPr>
            </a:lvl1pPr>
            <a:lvl2pPr marL="270000" indent="0">
              <a:buNone/>
              <a:defRPr sz="1000"/>
            </a:lvl2pPr>
            <a:lvl3pPr marL="540000" indent="0">
              <a:buNone/>
              <a:defRPr sz="1000"/>
            </a:lvl3pPr>
            <a:lvl4pPr marL="810000" indent="0">
              <a:buNone/>
              <a:defRPr sz="1000"/>
            </a:lvl4pPr>
            <a:lvl5pPr marL="1080000" indent="0">
              <a:buNone/>
              <a:defRPr sz="1000"/>
            </a:lvl5pPr>
          </a:lstStyle>
          <a:p>
            <a:pPr lvl="0"/>
            <a:r>
              <a:rPr lang="da-DK" noProof="0"/>
              <a:t>Indsæt navn</a:t>
            </a:r>
          </a:p>
        </p:txBody>
      </p:sp>
      <p:sp>
        <p:nvSpPr>
          <p:cNvPr id="80" name="Text Placeholder 64">
            <a:extLst>
              <a:ext uri="{FF2B5EF4-FFF2-40B4-BE49-F238E27FC236}">
                <a16:creationId xmlns:a16="http://schemas.microsoft.com/office/drawing/2014/main" id="{FBD27CBE-492A-AD8A-7FEC-BCD14F2410E7}"/>
              </a:ext>
            </a:extLst>
          </p:cNvPr>
          <p:cNvSpPr>
            <a:spLocks noGrp="1"/>
          </p:cNvSpPr>
          <p:nvPr>
            <p:ph type="body" sz="quarter" idx="27" hasCustomPrompt="1"/>
          </p:nvPr>
        </p:nvSpPr>
        <p:spPr>
          <a:xfrm>
            <a:off x="5378903" y="3971925"/>
            <a:ext cx="1452563" cy="196850"/>
          </a:xfrm>
        </p:spPr>
        <p:txBody>
          <a:bodyPr/>
          <a:lstStyle>
            <a:lvl1pPr marL="0" indent="0">
              <a:buNone/>
              <a:defRPr sz="1000" b="1">
                <a:solidFill>
                  <a:schemeClr val="accent1"/>
                </a:solidFill>
              </a:defRPr>
            </a:lvl1pPr>
            <a:lvl2pPr marL="270000" indent="0">
              <a:buNone/>
              <a:defRPr sz="1000"/>
            </a:lvl2pPr>
            <a:lvl3pPr marL="540000" indent="0">
              <a:buNone/>
              <a:defRPr sz="1000"/>
            </a:lvl3pPr>
            <a:lvl4pPr marL="810000" indent="0">
              <a:buNone/>
              <a:defRPr sz="1000"/>
            </a:lvl4pPr>
            <a:lvl5pPr marL="1080000" indent="0">
              <a:buNone/>
              <a:defRPr sz="1000"/>
            </a:lvl5pPr>
          </a:lstStyle>
          <a:p>
            <a:pPr lvl="0"/>
            <a:r>
              <a:rPr lang="da-DK" noProof="0"/>
              <a:t>Indsæt navn</a:t>
            </a:r>
          </a:p>
        </p:txBody>
      </p:sp>
      <p:sp>
        <p:nvSpPr>
          <p:cNvPr id="82" name="Text Placeholder 64">
            <a:extLst>
              <a:ext uri="{FF2B5EF4-FFF2-40B4-BE49-F238E27FC236}">
                <a16:creationId xmlns:a16="http://schemas.microsoft.com/office/drawing/2014/main" id="{501F173B-CEC6-4FDA-4E74-43807543A9C6}"/>
              </a:ext>
            </a:extLst>
          </p:cNvPr>
          <p:cNvSpPr>
            <a:spLocks noGrp="1"/>
          </p:cNvSpPr>
          <p:nvPr>
            <p:ph type="body" sz="quarter" idx="29" hasCustomPrompt="1"/>
          </p:nvPr>
        </p:nvSpPr>
        <p:spPr>
          <a:xfrm>
            <a:off x="7768142" y="3971925"/>
            <a:ext cx="1452563" cy="196850"/>
          </a:xfrm>
        </p:spPr>
        <p:txBody>
          <a:bodyPr/>
          <a:lstStyle>
            <a:lvl1pPr marL="0" indent="0">
              <a:buNone/>
              <a:defRPr sz="1000" b="1">
                <a:solidFill>
                  <a:schemeClr val="accent1"/>
                </a:solidFill>
              </a:defRPr>
            </a:lvl1pPr>
            <a:lvl2pPr marL="270000" indent="0">
              <a:buNone/>
              <a:defRPr sz="1000"/>
            </a:lvl2pPr>
            <a:lvl3pPr marL="540000" indent="0">
              <a:buNone/>
              <a:defRPr sz="1000"/>
            </a:lvl3pPr>
            <a:lvl4pPr marL="810000" indent="0">
              <a:buNone/>
              <a:defRPr sz="1000"/>
            </a:lvl4pPr>
            <a:lvl5pPr marL="1080000" indent="0">
              <a:buNone/>
              <a:defRPr sz="1000"/>
            </a:lvl5pPr>
          </a:lstStyle>
          <a:p>
            <a:pPr lvl="0"/>
            <a:r>
              <a:rPr lang="da-DK" noProof="0"/>
              <a:t>Indsæt navn</a:t>
            </a:r>
          </a:p>
        </p:txBody>
      </p:sp>
      <p:sp>
        <p:nvSpPr>
          <p:cNvPr id="84" name="Text Placeholder 64">
            <a:extLst>
              <a:ext uri="{FF2B5EF4-FFF2-40B4-BE49-F238E27FC236}">
                <a16:creationId xmlns:a16="http://schemas.microsoft.com/office/drawing/2014/main" id="{DF90002D-5F44-69DA-3D04-1BC911723949}"/>
              </a:ext>
            </a:extLst>
          </p:cNvPr>
          <p:cNvSpPr>
            <a:spLocks noGrp="1"/>
          </p:cNvSpPr>
          <p:nvPr>
            <p:ph type="body" sz="quarter" idx="31" hasCustomPrompt="1"/>
          </p:nvPr>
        </p:nvSpPr>
        <p:spPr>
          <a:xfrm>
            <a:off x="10157382" y="3971925"/>
            <a:ext cx="1440000" cy="196850"/>
          </a:xfrm>
        </p:spPr>
        <p:txBody>
          <a:bodyPr/>
          <a:lstStyle>
            <a:lvl1pPr marL="0" indent="0">
              <a:buNone/>
              <a:defRPr sz="1000" b="1">
                <a:solidFill>
                  <a:schemeClr val="accent1"/>
                </a:solidFill>
              </a:defRPr>
            </a:lvl1pPr>
            <a:lvl2pPr marL="270000" indent="0">
              <a:buNone/>
              <a:defRPr sz="1000"/>
            </a:lvl2pPr>
            <a:lvl3pPr marL="540000" indent="0">
              <a:buNone/>
              <a:defRPr sz="1000"/>
            </a:lvl3pPr>
            <a:lvl4pPr marL="810000" indent="0">
              <a:buNone/>
              <a:defRPr sz="1000"/>
            </a:lvl4pPr>
            <a:lvl5pPr marL="1080000" indent="0">
              <a:buNone/>
              <a:defRPr sz="1000"/>
            </a:lvl5pPr>
          </a:lstStyle>
          <a:p>
            <a:pPr lvl="0"/>
            <a:r>
              <a:rPr lang="da-DK" noProof="0"/>
              <a:t>Indsæt navn</a:t>
            </a:r>
          </a:p>
        </p:txBody>
      </p:sp>
      <p:sp>
        <p:nvSpPr>
          <p:cNvPr id="27" name="Text Placeholder 37">
            <a:extLst>
              <a:ext uri="{FF2B5EF4-FFF2-40B4-BE49-F238E27FC236}">
                <a16:creationId xmlns:a16="http://schemas.microsoft.com/office/drawing/2014/main" id="{1D97944D-5E16-5BC4-EA37-A36EAF6D57C2}"/>
              </a:ext>
            </a:extLst>
          </p:cNvPr>
          <p:cNvSpPr>
            <a:spLocks noGrp="1"/>
          </p:cNvSpPr>
          <p:nvPr>
            <p:ph type="body" sz="quarter" idx="47" hasCustomPrompt="1"/>
          </p:nvPr>
        </p:nvSpPr>
        <p:spPr>
          <a:xfrm>
            <a:off x="2454849" y="2349500"/>
            <a:ext cx="228169" cy="3671888"/>
          </a:xfrm>
          <a:prstGeom prst="rect">
            <a:avLst/>
          </a:prstGeom>
          <a:blipFill>
            <a:blip r:embed="rId2">
              <a:extLst>
                <a:ext uri="{96DAC541-7B7A-43D3-8B79-37D633B846F1}">
                  <asvg:svgBlip xmlns:asvg="http://schemas.microsoft.com/office/drawing/2016/SVG/main" r:embed="rId3"/>
                </a:ext>
              </a:extLst>
            </a:blip>
            <a:stretch>
              <a:fillRect l="-58632" t="-30311" r="1670" b="-28741"/>
            </a:stretch>
          </a:blipFill>
        </p:spPr>
        <p:txBody>
          <a:bodyPr/>
          <a:lstStyle>
            <a:lvl1pPr marL="0" indent="0">
              <a:buFontTx/>
              <a:buNone/>
              <a:defRPr/>
            </a:lvl1pPr>
          </a:lstStyle>
          <a:p>
            <a:pPr lvl="0"/>
            <a:r>
              <a:rPr lang="da-DK" noProof="0"/>
              <a:t> </a:t>
            </a:r>
          </a:p>
        </p:txBody>
      </p:sp>
      <p:sp>
        <p:nvSpPr>
          <p:cNvPr id="29" name="Text Placeholder 37">
            <a:extLst>
              <a:ext uri="{FF2B5EF4-FFF2-40B4-BE49-F238E27FC236}">
                <a16:creationId xmlns:a16="http://schemas.microsoft.com/office/drawing/2014/main" id="{2034C310-A25A-9FE6-91F3-3BE41DFC6705}"/>
              </a:ext>
            </a:extLst>
          </p:cNvPr>
          <p:cNvSpPr>
            <a:spLocks noGrp="1"/>
          </p:cNvSpPr>
          <p:nvPr>
            <p:ph type="body" sz="quarter" idx="48" hasCustomPrompt="1"/>
          </p:nvPr>
        </p:nvSpPr>
        <p:spPr>
          <a:xfrm>
            <a:off x="4835910" y="2349500"/>
            <a:ext cx="228169" cy="3671888"/>
          </a:xfrm>
          <a:prstGeom prst="rect">
            <a:avLst/>
          </a:prstGeom>
          <a:blipFill>
            <a:blip r:embed="rId2">
              <a:extLst>
                <a:ext uri="{96DAC541-7B7A-43D3-8B79-37D633B846F1}">
                  <asvg:svgBlip xmlns:asvg="http://schemas.microsoft.com/office/drawing/2016/SVG/main" r:embed="rId3"/>
                </a:ext>
              </a:extLst>
            </a:blip>
            <a:stretch>
              <a:fillRect l="-58632" t="-30311" r="1670" b="-28741"/>
            </a:stretch>
          </a:blipFill>
        </p:spPr>
        <p:txBody>
          <a:bodyPr/>
          <a:lstStyle>
            <a:lvl1pPr marL="0" indent="0">
              <a:buFontTx/>
              <a:buNone/>
              <a:defRPr/>
            </a:lvl1pPr>
          </a:lstStyle>
          <a:p>
            <a:pPr lvl="0"/>
            <a:r>
              <a:rPr lang="da-DK" noProof="0"/>
              <a:t> </a:t>
            </a:r>
          </a:p>
        </p:txBody>
      </p:sp>
      <p:sp>
        <p:nvSpPr>
          <p:cNvPr id="32" name="Text Placeholder 37">
            <a:extLst>
              <a:ext uri="{FF2B5EF4-FFF2-40B4-BE49-F238E27FC236}">
                <a16:creationId xmlns:a16="http://schemas.microsoft.com/office/drawing/2014/main" id="{425AF2F9-F21D-78C1-1472-EF654EA2C5C2}"/>
              </a:ext>
            </a:extLst>
          </p:cNvPr>
          <p:cNvSpPr>
            <a:spLocks noGrp="1"/>
          </p:cNvSpPr>
          <p:nvPr>
            <p:ph type="body" sz="quarter" idx="49" hasCustomPrompt="1"/>
          </p:nvPr>
        </p:nvSpPr>
        <p:spPr>
          <a:xfrm>
            <a:off x="7216972" y="2349500"/>
            <a:ext cx="228169" cy="3671888"/>
          </a:xfrm>
          <a:prstGeom prst="rect">
            <a:avLst/>
          </a:prstGeom>
          <a:blipFill>
            <a:blip r:embed="rId2">
              <a:extLst>
                <a:ext uri="{96DAC541-7B7A-43D3-8B79-37D633B846F1}">
                  <asvg:svgBlip xmlns:asvg="http://schemas.microsoft.com/office/drawing/2016/SVG/main" r:embed="rId3"/>
                </a:ext>
              </a:extLst>
            </a:blip>
            <a:stretch>
              <a:fillRect l="-58632" t="-30311" r="1670" b="-28741"/>
            </a:stretch>
          </a:blipFill>
        </p:spPr>
        <p:txBody>
          <a:bodyPr/>
          <a:lstStyle>
            <a:lvl1pPr marL="0" indent="0">
              <a:buFontTx/>
              <a:buNone/>
              <a:defRPr/>
            </a:lvl1pPr>
          </a:lstStyle>
          <a:p>
            <a:pPr lvl="0"/>
            <a:r>
              <a:rPr lang="da-DK" noProof="0"/>
              <a:t> </a:t>
            </a:r>
          </a:p>
        </p:txBody>
      </p:sp>
      <p:sp>
        <p:nvSpPr>
          <p:cNvPr id="34" name="Text Placeholder 37">
            <a:extLst>
              <a:ext uri="{FF2B5EF4-FFF2-40B4-BE49-F238E27FC236}">
                <a16:creationId xmlns:a16="http://schemas.microsoft.com/office/drawing/2014/main" id="{DB9D59DC-6947-6AA8-4AF9-C9C4F46193A7}"/>
              </a:ext>
            </a:extLst>
          </p:cNvPr>
          <p:cNvSpPr>
            <a:spLocks noGrp="1"/>
          </p:cNvSpPr>
          <p:nvPr>
            <p:ph type="body" sz="quarter" idx="50" hasCustomPrompt="1"/>
          </p:nvPr>
        </p:nvSpPr>
        <p:spPr>
          <a:xfrm>
            <a:off x="9616139" y="2349500"/>
            <a:ext cx="228169" cy="3671888"/>
          </a:xfrm>
          <a:prstGeom prst="rect">
            <a:avLst/>
          </a:prstGeom>
          <a:blipFill>
            <a:blip r:embed="rId2">
              <a:extLst>
                <a:ext uri="{96DAC541-7B7A-43D3-8B79-37D633B846F1}">
                  <asvg:svgBlip xmlns:asvg="http://schemas.microsoft.com/office/drawing/2016/SVG/main" r:embed="rId3"/>
                </a:ext>
              </a:extLst>
            </a:blip>
            <a:stretch>
              <a:fillRect l="-58632" t="-30311" r="1670" b="-28741"/>
            </a:stretch>
          </a:blipFill>
        </p:spPr>
        <p:txBody>
          <a:bodyPr/>
          <a:lstStyle>
            <a:lvl1pPr marL="0" indent="0">
              <a:buFontTx/>
              <a:buNone/>
              <a:defRPr/>
            </a:lvl1pPr>
          </a:lstStyle>
          <a:p>
            <a:pPr lvl="0"/>
            <a:r>
              <a:rPr lang="da-DK" noProof="0"/>
              <a:t> </a:t>
            </a:r>
          </a:p>
        </p:txBody>
      </p:sp>
      <p:sp>
        <p:nvSpPr>
          <p:cNvPr id="37" name="Text Placeholder 64">
            <a:extLst>
              <a:ext uri="{FF2B5EF4-FFF2-40B4-BE49-F238E27FC236}">
                <a16:creationId xmlns:a16="http://schemas.microsoft.com/office/drawing/2014/main" id="{8A2B2D46-FABA-0C57-17DD-5B0D93C1D4F5}"/>
              </a:ext>
            </a:extLst>
          </p:cNvPr>
          <p:cNvSpPr>
            <a:spLocks noGrp="1"/>
          </p:cNvSpPr>
          <p:nvPr>
            <p:ph type="body" sz="quarter" idx="51" hasCustomPrompt="1"/>
          </p:nvPr>
        </p:nvSpPr>
        <p:spPr>
          <a:xfrm>
            <a:off x="2989664" y="4402525"/>
            <a:ext cx="1452563" cy="196850"/>
          </a:xfrm>
        </p:spPr>
        <p:txBody>
          <a:bodyPr/>
          <a:lstStyle>
            <a:lvl1pPr marL="0" indent="0">
              <a:spcAft>
                <a:spcPts val="300"/>
              </a:spcAft>
              <a:buNone/>
              <a:defRPr sz="1000">
                <a:solidFill>
                  <a:schemeClr val="accent5"/>
                </a:solidFill>
              </a:defRPr>
            </a:lvl1pPr>
            <a:lvl2pPr marL="270000" indent="0">
              <a:buNone/>
              <a:defRPr sz="1000"/>
            </a:lvl2pPr>
            <a:lvl3pPr marL="540000" indent="0">
              <a:buNone/>
              <a:defRPr sz="1000"/>
            </a:lvl3pPr>
            <a:lvl4pPr marL="810000" indent="0">
              <a:buNone/>
              <a:defRPr sz="1000"/>
            </a:lvl4pPr>
            <a:lvl5pPr marL="1080000" indent="0">
              <a:buNone/>
              <a:defRPr sz="1000"/>
            </a:lvl5pPr>
          </a:lstStyle>
          <a:p>
            <a:pPr lvl="0"/>
            <a:r>
              <a:rPr lang="da-DK" noProof="0"/>
              <a:t>Titel</a:t>
            </a:r>
          </a:p>
          <a:p>
            <a:pPr lvl="0"/>
            <a:r>
              <a:rPr lang="da-DK" noProof="0"/>
              <a:t>Mail</a:t>
            </a:r>
          </a:p>
          <a:p>
            <a:pPr lvl="0"/>
            <a:r>
              <a:rPr lang="da-DK" noProof="0"/>
              <a:t>+45 </a:t>
            </a:r>
          </a:p>
        </p:txBody>
      </p:sp>
      <p:sp>
        <p:nvSpPr>
          <p:cNvPr id="39" name="Text Placeholder 64">
            <a:extLst>
              <a:ext uri="{FF2B5EF4-FFF2-40B4-BE49-F238E27FC236}">
                <a16:creationId xmlns:a16="http://schemas.microsoft.com/office/drawing/2014/main" id="{0B0DB356-667A-43F0-F68F-E7EF9EE75670}"/>
              </a:ext>
            </a:extLst>
          </p:cNvPr>
          <p:cNvSpPr>
            <a:spLocks noGrp="1"/>
          </p:cNvSpPr>
          <p:nvPr>
            <p:ph type="body" sz="quarter" idx="52" hasCustomPrompt="1"/>
          </p:nvPr>
        </p:nvSpPr>
        <p:spPr>
          <a:xfrm>
            <a:off x="5378903" y="4402525"/>
            <a:ext cx="1452563" cy="196850"/>
          </a:xfrm>
        </p:spPr>
        <p:txBody>
          <a:bodyPr/>
          <a:lstStyle>
            <a:lvl1pPr marL="0" indent="0">
              <a:spcAft>
                <a:spcPts val="300"/>
              </a:spcAft>
              <a:buNone/>
              <a:defRPr sz="1000">
                <a:solidFill>
                  <a:schemeClr val="accent5"/>
                </a:solidFill>
              </a:defRPr>
            </a:lvl1pPr>
            <a:lvl2pPr marL="270000" indent="0">
              <a:buNone/>
              <a:defRPr sz="1000"/>
            </a:lvl2pPr>
            <a:lvl3pPr marL="540000" indent="0">
              <a:buNone/>
              <a:defRPr sz="1000"/>
            </a:lvl3pPr>
            <a:lvl4pPr marL="810000" indent="0">
              <a:buNone/>
              <a:defRPr sz="1000"/>
            </a:lvl4pPr>
            <a:lvl5pPr marL="1080000" indent="0">
              <a:buNone/>
              <a:defRPr sz="1000"/>
            </a:lvl5pPr>
          </a:lstStyle>
          <a:p>
            <a:pPr lvl="0"/>
            <a:r>
              <a:rPr lang="da-DK" noProof="0"/>
              <a:t>Titel</a:t>
            </a:r>
          </a:p>
          <a:p>
            <a:pPr lvl="0"/>
            <a:r>
              <a:rPr lang="da-DK" noProof="0"/>
              <a:t>Mail</a:t>
            </a:r>
          </a:p>
          <a:p>
            <a:pPr lvl="0"/>
            <a:r>
              <a:rPr lang="da-DK" noProof="0"/>
              <a:t>+45 </a:t>
            </a:r>
          </a:p>
        </p:txBody>
      </p:sp>
      <p:sp>
        <p:nvSpPr>
          <p:cNvPr id="41" name="Text Placeholder 64">
            <a:extLst>
              <a:ext uri="{FF2B5EF4-FFF2-40B4-BE49-F238E27FC236}">
                <a16:creationId xmlns:a16="http://schemas.microsoft.com/office/drawing/2014/main" id="{F2A114A3-DB42-F44D-4B2F-10E8BF63AB85}"/>
              </a:ext>
            </a:extLst>
          </p:cNvPr>
          <p:cNvSpPr>
            <a:spLocks noGrp="1"/>
          </p:cNvSpPr>
          <p:nvPr>
            <p:ph type="body" sz="quarter" idx="53" hasCustomPrompt="1"/>
          </p:nvPr>
        </p:nvSpPr>
        <p:spPr>
          <a:xfrm>
            <a:off x="7768142" y="4402525"/>
            <a:ext cx="1452563" cy="196850"/>
          </a:xfrm>
        </p:spPr>
        <p:txBody>
          <a:bodyPr/>
          <a:lstStyle>
            <a:lvl1pPr marL="0" indent="0">
              <a:spcAft>
                <a:spcPts val="300"/>
              </a:spcAft>
              <a:buNone/>
              <a:defRPr sz="1000">
                <a:solidFill>
                  <a:schemeClr val="accent5"/>
                </a:solidFill>
              </a:defRPr>
            </a:lvl1pPr>
            <a:lvl2pPr marL="270000" indent="0">
              <a:buNone/>
              <a:defRPr sz="1000"/>
            </a:lvl2pPr>
            <a:lvl3pPr marL="540000" indent="0">
              <a:buNone/>
              <a:defRPr sz="1000"/>
            </a:lvl3pPr>
            <a:lvl4pPr marL="810000" indent="0">
              <a:buNone/>
              <a:defRPr sz="1000"/>
            </a:lvl4pPr>
            <a:lvl5pPr marL="1080000" indent="0">
              <a:buNone/>
              <a:defRPr sz="1000"/>
            </a:lvl5pPr>
          </a:lstStyle>
          <a:p>
            <a:pPr lvl="0"/>
            <a:r>
              <a:rPr lang="da-DK" noProof="0"/>
              <a:t>Titel</a:t>
            </a:r>
          </a:p>
          <a:p>
            <a:pPr lvl="0"/>
            <a:r>
              <a:rPr lang="da-DK" noProof="0"/>
              <a:t>Mail</a:t>
            </a:r>
          </a:p>
          <a:p>
            <a:pPr lvl="0"/>
            <a:r>
              <a:rPr lang="da-DK" noProof="0"/>
              <a:t>+45 </a:t>
            </a:r>
          </a:p>
        </p:txBody>
      </p:sp>
      <p:sp>
        <p:nvSpPr>
          <p:cNvPr id="42" name="Text Placeholder 64">
            <a:extLst>
              <a:ext uri="{FF2B5EF4-FFF2-40B4-BE49-F238E27FC236}">
                <a16:creationId xmlns:a16="http://schemas.microsoft.com/office/drawing/2014/main" id="{9F119465-0829-2D79-22A9-3A6C07FD0EA8}"/>
              </a:ext>
            </a:extLst>
          </p:cNvPr>
          <p:cNvSpPr>
            <a:spLocks noGrp="1"/>
          </p:cNvSpPr>
          <p:nvPr>
            <p:ph type="body" sz="quarter" idx="54" hasCustomPrompt="1"/>
          </p:nvPr>
        </p:nvSpPr>
        <p:spPr>
          <a:xfrm>
            <a:off x="10157382" y="4402525"/>
            <a:ext cx="1452563" cy="196850"/>
          </a:xfrm>
        </p:spPr>
        <p:txBody>
          <a:bodyPr/>
          <a:lstStyle>
            <a:lvl1pPr marL="0" indent="0">
              <a:spcAft>
                <a:spcPts val="300"/>
              </a:spcAft>
              <a:buNone/>
              <a:defRPr sz="1000">
                <a:solidFill>
                  <a:schemeClr val="accent5"/>
                </a:solidFill>
              </a:defRPr>
            </a:lvl1pPr>
            <a:lvl2pPr marL="270000" indent="0">
              <a:buNone/>
              <a:defRPr sz="1000"/>
            </a:lvl2pPr>
            <a:lvl3pPr marL="540000" indent="0">
              <a:buNone/>
              <a:defRPr sz="1000"/>
            </a:lvl3pPr>
            <a:lvl4pPr marL="810000" indent="0">
              <a:buNone/>
              <a:defRPr sz="1000"/>
            </a:lvl4pPr>
            <a:lvl5pPr marL="1080000" indent="0">
              <a:buNone/>
              <a:defRPr sz="1000"/>
            </a:lvl5pPr>
          </a:lstStyle>
          <a:p>
            <a:pPr lvl="0"/>
            <a:r>
              <a:rPr lang="da-DK" noProof="0"/>
              <a:t>Titel</a:t>
            </a:r>
          </a:p>
          <a:p>
            <a:pPr lvl="0"/>
            <a:r>
              <a:rPr lang="da-DK" noProof="0"/>
              <a:t>Mail</a:t>
            </a:r>
          </a:p>
          <a:p>
            <a:pPr lvl="0"/>
            <a:r>
              <a:rPr lang="da-DK" noProof="0"/>
              <a:t>+45 </a:t>
            </a:r>
          </a:p>
        </p:txBody>
      </p:sp>
      <p:sp>
        <p:nvSpPr>
          <p:cNvPr id="4" name="Text Placeholder 37">
            <a:extLst>
              <a:ext uri="{FF2B5EF4-FFF2-40B4-BE49-F238E27FC236}">
                <a16:creationId xmlns:a16="http://schemas.microsoft.com/office/drawing/2014/main" id="{EC9FCA5D-AAAF-C379-EBFC-6B5BA9577B62}"/>
              </a:ext>
            </a:extLst>
          </p:cNvPr>
          <p:cNvSpPr>
            <a:spLocks noGrp="1"/>
          </p:cNvSpPr>
          <p:nvPr>
            <p:ph type="body" sz="quarter" idx="16" hasCustomPrompt="1"/>
          </p:nvPr>
        </p:nvSpPr>
        <p:spPr>
          <a:xfrm>
            <a:off x="11473200" y="6166800"/>
            <a:ext cx="129600" cy="392400"/>
          </a:xfrm>
          <a:prstGeom prst="rect">
            <a:avLst/>
          </a:prstGeom>
          <a:blipFill dpi="0" rotWithShape="1">
            <a:blip r:embed="rId4">
              <a:extLst>
                <a:ext uri="{96DAC541-7B7A-43D3-8B79-37D633B846F1}">
                  <asvg:svgBlip xmlns:asvg="http://schemas.microsoft.com/office/drawing/2016/SVG/main" r:embed="rId5"/>
                </a:ext>
              </a:extLst>
            </a:blip>
            <a:srcRect/>
            <a:stretch>
              <a:fillRect b="-160"/>
            </a:stretch>
          </a:blipFill>
        </p:spPr>
        <p:txBody>
          <a:bodyPr/>
          <a:lstStyle>
            <a:lvl1pPr marL="0" indent="0">
              <a:buFontTx/>
              <a:buNone/>
              <a:defRPr/>
            </a:lvl1pPr>
          </a:lstStyle>
          <a:p>
            <a:pPr lvl="0"/>
            <a:r>
              <a:rPr lang="da-DK" noProof="0"/>
              <a:t> </a:t>
            </a:r>
          </a:p>
        </p:txBody>
      </p:sp>
    </p:spTree>
    <p:extLst>
      <p:ext uri="{BB962C8B-B14F-4D97-AF65-F5344CB8AC3E}">
        <p14:creationId xmlns:p14="http://schemas.microsoft.com/office/powerpoint/2010/main" val="289433776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1 spalte_Farvet boks stor">
    <p:spTree>
      <p:nvGrpSpPr>
        <p:cNvPr id="1" name=""/>
        <p:cNvGrpSpPr/>
        <p:nvPr/>
      </p:nvGrpSpPr>
      <p:grpSpPr>
        <a:xfrm>
          <a:off x="0" y="0"/>
          <a:ext cx="0" cy="0"/>
          <a:chOff x="0" y="0"/>
          <a:chExt cx="0" cy="0"/>
        </a:xfrm>
      </p:grpSpPr>
      <p:sp>
        <p:nvSpPr>
          <p:cNvPr id="4" name="Text Placeholder 41">
            <a:extLst>
              <a:ext uri="{FF2B5EF4-FFF2-40B4-BE49-F238E27FC236}">
                <a16:creationId xmlns:a16="http://schemas.microsoft.com/office/drawing/2014/main" id="{79F21931-4188-7192-F61B-C8874F4B2931}"/>
              </a:ext>
            </a:extLst>
          </p:cNvPr>
          <p:cNvSpPr>
            <a:spLocks noGrp="1"/>
          </p:cNvSpPr>
          <p:nvPr>
            <p:ph type="body" sz="quarter" idx="14"/>
          </p:nvPr>
        </p:nvSpPr>
        <p:spPr>
          <a:xfrm>
            <a:off x="8509200" y="0"/>
            <a:ext cx="3682800" cy="6858000"/>
          </a:xfrm>
          <a:solidFill>
            <a:schemeClr val="accent4"/>
          </a:solidFill>
          <a:ln>
            <a:noFill/>
          </a:ln>
        </p:spPr>
        <p:txBody>
          <a:bodyPr anchor="t" anchorCtr="0"/>
          <a:lstStyle>
            <a:lvl1pPr marL="0" indent="0" algn="ctr">
              <a:spcAft>
                <a:spcPts val="0"/>
              </a:spcAft>
              <a:buFontTx/>
              <a:buNone/>
              <a:defRPr sz="1400">
                <a:solidFill>
                  <a:schemeClr val="bg2">
                    <a:lumMod val="90000"/>
                  </a:schemeClr>
                </a:solidFill>
              </a:defRPr>
            </a:lvl1pPr>
          </a:lstStyle>
          <a:p>
            <a:pPr lvl="0"/>
            <a:endParaRPr lang="da-DK" noProof="0"/>
          </a:p>
        </p:txBody>
      </p:sp>
      <p:sp>
        <p:nvSpPr>
          <p:cNvPr id="6" name="Pladsholder til diasnummer 5"/>
          <p:cNvSpPr>
            <a:spLocks noGrp="1"/>
          </p:cNvSpPr>
          <p:nvPr>
            <p:ph type="sldNum" sz="quarter" idx="12"/>
          </p:nvPr>
        </p:nvSpPr>
        <p:spPr>
          <a:xfrm>
            <a:off x="600425" y="6419475"/>
            <a:ext cx="4917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noProof="0" smtClean="0"/>
              <a:pPr/>
              <a:t>‹#›</a:t>
            </a:fld>
            <a:endParaRPr lang="da-DK" noProof="0"/>
          </a:p>
        </p:txBody>
      </p:sp>
      <p:sp>
        <p:nvSpPr>
          <p:cNvPr id="23" name="Pladsholder til sidefod 3">
            <a:extLst>
              <a:ext uri="{FF2B5EF4-FFF2-40B4-BE49-F238E27FC236}">
                <a16:creationId xmlns:a16="http://schemas.microsoft.com/office/drawing/2014/main" id="{FA8992FC-4669-44E1-B6CF-F999E680FF18}"/>
              </a:ext>
            </a:extLst>
          </p:cNvPr>
          <p:cNvSpPr>
            <a:spLocks noGrp="1"/>
          </p:cNvSpPr>
          <p:nvPr>
            <p:ph type="ftr" sz="quarter" idx="3"/>
          </p:nvPr>
        </p:nvSpPr>
        <p:spPr>
          <a:xfrm>
            <a:off x="1092200" y="6419476"/>
            <a:ext cx="9180513" cy="194400"/>
          </a:xfrm>
          <a:prstGeom prst="rect">
            <a:avLst/>
          </a:prstGeom>
        </p:spPr>
        <p:txBody>
          <a:bodyPr lIns="0" tIns="0" rIns="0" bIns="0" anchor="ctr" anchorCtr="0"/>
          <a:lstStyle>
            <a:lvl1pPr>
              <a:defRPr sz="800">
                <a:solidFill>
                  <a:schemeClr val="bg2">
                    <a:lumMod val="75000"/>
                  </a:schemeClr>
                </a:solidFill>
              </a:defRPr>
            </a:lvl1pPr>
          </a:lstStyle>
          <a:p>
            <a:r>
              <a:rPr lang="da-DK"/>
              <a:t>Motivation og variation på mellemtrinnet</a:t>
            </a:r>
          </a:p>
        </p:txBody>
      </p:sp>
      <p:sp>
        <p:nvSpPr>
          <p:cNvPr id="31" name="Pladsholder til titel 1">
            <a:extLst>
              <a:ext uri="{FF2B5EF4-FFF2-40B4-BE49-F238E27FC236}">
                <a16:creationId xmlns:a16="http://schemas.microsoft.com/office/drawing/2014/main" id="{985D5904-9DB1-1136-D34B-23C30D4C507F}"/>
              </a:ext>
            </a:extLst>
          </p:cNvPr>
          <p:cNvSpPr>
            <a:spLocks noGrp="1"/>
          </p:cNvSpPr>
          <p:nvPr>
            <p:ph type="title" hasCustomPrompt="1"/>
          </p:nvPr>
        </p:nvSpPr>
        <p:spPr>
          <a:xfrm>
            <a:off x="587375" y="441325"/>
            <a:ext cx="7561263" cy="1119925"/>
          </a:xfrm>
          <a:prstGeom prst="rect">
            <a:avLst/>
          </a:prstGeom>
        </p:spPr>
        <p:txBody>
          <a:bodyPr vert="horz" lIns="0" tIns="0" rIns="0" bIns="0" rtlCol="0" anchor="t" anchorCtr="0">
            <a:normAutofit/>
          </a:bodyPr>
          <a:lstStyle>
            <a:lvl1pPr>
              <a:defRPr>
                <a:solidFill>
                  <a:schemeClr val="accent5"/>
                </a:solidFill>
              </a:defRPr>
            </a:lvl1pPr>
          </a:lstStyle>
          <a:p>
            <a:r>
              <a:rPr lang="da-DK" noProof="0"/>
              <a:t>Klik for at tilføje tekst, </a:t>
            </a:r>
            <a:br>
              <a:rPr lang="da-DK" noProof="0"/>
            </a:br>
            <a:r>
              <a:rPr lang="da-DK" noProof="0"/>
              <a:t>gerne to linjer</a:t>
            </a:r>
          </a:p>
        </p:txBody>
      </p:sp>
      <p:sp>
        <p:nvSpPr>
          <p:cNvPr id="45" name="Text Placeholder 44">
            <a:extLst>
              <a:ext uri="{FF2B5EF4-FFF2-40B4-BE49-F238E27FC236}">
                <a16:creationId xmlns:a16="http://schemas.microsoft.com/office/drawing/2014/main" id="{04E1013F-1E00-80FF-239E-AEC92C0029D5}"/>
              </a:ext>
            </a:extLst>
          </p:cNvPr>
          <p:cNvSpPr>
            <a:spLocks noGrp="1"/>
          </p:cNvSpPr>
          <p:nvPr>
            <p:ph type="body" sz="quarter" idx="16" hasCustomPrompt="1"/>
          </p:nvPr>
        </p:nvSpPr>
        <p:spPr>
          <a:xfrm>
            <a:off x="8820000" y="2496728"/>
            <a:ext cx="2772000" cy="465138"/>
          </a:xfrm>
        </p:spPr>
        <p:txBody>
          <a:bodyPr/>
          <a:lstStyle>
            <a:lvl1pPr marL="0" indent="0">
              <a:spcAft>
                <a:spcPts val="400"/>
              </a:spcAft>
              <a:buNone/>
              <a:defRPr sz="1600" b="1">
                <a:solidFill>
                  <a:schemeClr val="bg1"/>
                </a:solidFill>
              </a:defRPr>
            </a:lvl1pPr>
            <a:lvl2pPr marL="270000" indent="0">
              <a:buNone/>
              <a:defRPr sz="1600" b="1">
                <a:solidFill>
                  <a:schemeClr val="bg1"/>
                </a:solidFill>
              </a:defRPr>
            </a:lvl2pPr>
            <a:lvl3pPr marL="540000" indent="0">
              <a:buNone/>
              <a:defRPr sz="1600" b="1">
                <a:solidFill>
                  <a:schemeClr val="bg1"/>
                </a:solidFill>
              </a:defRPr>
            </a:lvl3pPr>
            <a:lvl4pPr marL="810000" indent="0">
              <a:buNone/>
              <a:defRPr sz="1600" b="1">
                <a:solidFill>
                  <a:schemeClr val="bg1"/>
                </a:solidFill>
              </a:defRPr>
            </a:lvl4pPr>
            <a:lvl5pPr marL="1080000" indent="0">
              <a:buNone/>
              <a:defRPr sz="1600" b="1">
                <a:solidFill>
                  <a:schemeClr val="bg1"/>
                </a:solidFill>
              </a:defRPr>
            </a:lvl5pPr>
          </a:lstStyle>
          <a:p>
            <a:pPr lvl="0"/>
            <a:r>
              <a:rPr lang="da-DK" noProof="0"/>
              <a:t>Klik for at tilføje tekst</a:t>
            </a:r>
          </a:p>
        </p:txBody>
      </p:sp>
      <p:sp>
        <p:nvSpPr>
          <p:cNvPr id="9" name="Tekstboks 2">
            <a:extLst>
              <a:ext uri="{FF2B5EF4-FFF2-40B4-BE49-F238E27FC236}">
                <a16:creationId xmlns:a16="http://schemas.microsoft.com/office/drawing/2014/main" id="{75155668-7633-2C21-595C-04D398CA087B}"/>
              </a:ext>
            </a:extLst>
          </p:cNvPr>
          <p:cNvSpPr txBox="1"/>
          <p:nvPr userDrawn="1"/>
        </p:nvSpPr>
        <p:spPr>
          <a:xfrm>
            <a:off x="12684051" y="0"/>
            <a:ext cx="2640000" cy="4001095"/>
          </a:xfrm>
          <a:prstGeom prst="rect">
            <a:avLst/>
          </a:prstGeom>
          <a:noFill/>
        </p:spPr>
        <p:txBody>
          <a:bodyPr wrap="square" lIns="0" tIns="0" rIns="0" bIns="0" rtlCol="0">
            <a:spAutoFit/>
          </a:bodyPr>
          <a:lstStyle/>
          <a:p>
            <a:r>
              <a:rPr lang="da-DK" sz="1000" b="1" noProof="0">
                <a:solidFill>
                  <a:schemeClr val="bg2">
                    <a:lumMod val="50000"/>
                  </a:schemeClr>
                </a:solidFill>
              </a:rPr>
              <a:t>Tekst eller punktopstilling:</a:t>
            </a:r>
          </a:p>
          <a:p>
            <a:r>
              <a:rPr lang="da-DK" sz="1000" b="0" noProof="0">
                <a:solidFill>
                  <a:schemeClr val="bg2">
                    <a:lumMod val="50000"/>
                  </a:schemeClr>
                </a:solidFill>
              </a:rPr>
              <a:t>Skriv eller indsæt tekst i feltet. Feltet kan indeholde både almindelig tekst og punktopstillinger.</a:t>
            </a:r>
          </a:p>
          <a:p>
            <a:endParaRPr lang="da-DK" sz="1000" b="0" noProof="0">
              <a:solidFill>
                <a:schemeClr val="bg2">
                  <a:lumMod val="50000"/>
                </a:schemeClr>
              </a:solidFill>
            </a:endParaRPr>
          </a:p>
          <a:p>
            <a:r>
              <a:rPr lang="da-DK" sz="1000" b="1" noProof="0">
                <a:solidFill>
                  <a:schemeClr val="bg2">
                    <a:lumMod val="50000"/>
                  </a:schemeClr>
                </a:solidFill>
              </a:rPr>
              <a:t>Farvet boks: </a:t>
            </a:r>
          </a:p>
          <a:p>
            <a:r>
              <a:rPr lang="da-DK" sz="1000" b="0" noProof="0">
                <a:solidFill>
                  <a:schemeClr val="bg2">
                    <a:lumMod val="50000"/>
                  </a:schemeClr>
                </a:solidFill>
              </a:rPr>
              <a:t>Ændr farve på boksen ved at vælge den og derefter vælge fyldfarve.</a:t>
            </a:r>
          </a:p>
          <a:p>
            <a:endParaRPr lang="da-DK" sz="1000" b="1" noProof="0">
              <a:solidFill>
                <a:schemeClr val="bg2">
                  <a:lumMod val="50000"/>
                </a:schemeClr>
              </a:solidFill>
            </a:endParaRPr>
          </a:p>
          <a:p>
            <a:r>
              <a:rPr lang="da-DK" sz="1000" b="1" noProof="0">
                <a:solidFill>
                  <a:schemeClr val="bg2">
                    <a:lumMod val="50000"/>
                  </a:schemeClr>
                </a:solidFill>
              </a:rPr>
              <a:t>Indsæt tabel, graf, foto eller video:</a:t>
            </a:r>
          </a:p>
          <a:p>
            <a:r>
              <a:rPr lang="da-DK" sz="1000" noProof="0">
                <a:solidFill>
                  <a:schemeClr val="bg2">
                    <a:lumMod val="50000"/>
                  </a:schemeClr>
                </a:solidFill>
              </a:rPr>
              <a:t>Klik på det lille ikon der passer til den type indhold der skal sættes ind i feltet.</a:t>
            </a:r>
            <a:r>
              <a:rPr lang="da-DK" sz="1000" baseline="0" noProof="0">
                <a:solidFill>
                  <a:schemeClr val="bg2">
                    <a:lumMod val="50000"/>
                  </a:schemeClr>
                </a:solidFill>
              </a:rPr>
              <a:t> Vælg det ønskede indhold i dialogboksen. Hvis feltet ændrer størrelse efter placering af fx et foto kan det nemt tilpasses.</a:t>
            </a:r>
          </a:p>
          <a:p>
            <a:endParaRPr lang="da-DK" sz="1000" baseline="0" noProof="0">
              <a:solidFill>
                <a:schemeClr val="bg2">
                  <a:lumMod val="50000"/>
                </a:schemeClr>
              </a:solidFill>
            </a:endParaRPr>
          </a:p>
          <a:p>
            <a:r>
              <a:rPr lang="da-DK" sz="1000" b="1" baseline="0" noProof="0">
                <a:solidFill>
                  <a:schemeClr val="bg2">
                    <a:lumMod val="50000"/>
                  </a:schemeClr>
                </a:solidFill>
              </a:rPr>
              <a:t>Beskæring af foto: </a:t>
            </a:r>
          </a:p>
          <a:p>
            <a:r>
              <a:rPr lang="da-DK" sz="1000" baseline="0" noProof="0">
                <a:solidFill>
                  <a:schemeClr val="bg2">
                    <a:lumMod val="50000"/>
                  </a:schemeClr>
                </a:solidFill>
              </a:rPr>
              <a:t>Højreklik på foto og vælg ”</a:t>
            </a:r>
            <a:r>
              <a:rPr lang="da-DK" sz="1000" baseline="0" noProof="0" err="1">
                <a:solidFill>
                  <a:schemeClr val="bg2">
                    <a:lumMod val="50000"/>
                  </a:schemeClr>
                </a:solidFill>
              </a:rPr>
              <a:t>crop</a:t>
            </a:r>
            <a:r>
              <a:rPr lang="da-DK" sz="1000" baseline="0" noProof="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a:solidFill>
                  <a:schemeClr val="bg2">
                    <a:lumMod val="50000"/>
                  </a:schemeClr>
                </a:solidFill>
              </a:rPr>
              <a:t>Med de sorte rammer bestemmes rammens størrelse. Med de hvide ”håndtag” kan billedet rykkes rundt inde i rammen og skaleres op og ned.</a:t>
            </a:r>
          </a:p>
          <a:p>
            <a:endParaRPr lang="da-DK" sz="1000" baseline="0" noProof="0">
              <a:solidFill>
                <a:schemeClr val="bg2">
                  <a:lumMod val="50000"/>
                </a:schemeClr>
              </a:solidFill>
            </a:endParaRPr>
          </a:p>
          <a:p>
            <a:r>
              <a:rPr lang="da-DK" sz="1000" baseline="0" noProof="0">
                <a:solidFill>
                  <a:schemeClr val="bg2">
                    <a:lumMod val="50000"/>
                  </a:schemeClr>
                </a:solidFill>
              </a:rPr>
              <a:t>Følg de orange hjælpestreger for at sætte feltet til den rigtige størrelse.</a:t>
            </a:r>
          </a:p>
          <a:p>
            <a:endParaRPr lang="da-DK" sz="1000" baseline="0" noProof="0">
              <a:solidFill>
                <a:schemeClr val="bg2">
                  <a:lumMod val="50000"/>
                </a:schemeClr>
              </a:solidFill>
            </a:endParaRPr>
          </a:p>
        </p:txBody>
      </p:sp>
      <p:sp>
        <p:nvSpPr>
          <p:cNvPr id="10" name="Content Placeholder 9">
            <a:extLst>
              <a:ext uri="{FF2B5EF4-FFF2-40B4-BE49-F238E27FC236}">
                <a16:creationId xmlns:a16="http://schemas.microsoft.com/office/drawing/2014/main" id="{E5745D68-BE0C-BB14-D0A9-DAF339A8C97F}"/>
              </a:ext>
            </a:extLst>
          </p:cNvPr>
          <p:cNvSpPr>
            <a:spLocks noGrp="1"/>
          </p:cNvSpPr>
          <p:nvPr>
            <p:ph sz="quarter" idx="19" hasCustomPrompt="1"/>
          </p:nvPr>
        </p:nvSpPr>
        <p:spPr>
          <a:xfrm>
            <a:off x="587375" y="2349500"/>
            <a:ext cx="7561263" cy="3671888"/>
          </a:xfrm>
        </p:spPr>
        <p:txBody>
          <a:bodyPr/>
          <a:lstStyle>
            <a:lvl1pPr marL="180000" indent="-180000">
              <a:defRPr>
                <a:solidFill>
                  <a:schemeClr val="tx1"/>
                </a:solidFill>
              </a:defRPr>
            </a:lvl1pPr>
            <a:lvl2pPr marL="360000" indent="-180000">
              <a:defRPr>
                <a:solidFill>
                  <a:schemeClr val="tx1"/>
                </a:solidFill>
              </a:defRPr>
            </a:lvl2pPr>
            <a:lvl3pPr marL="540000" indent="-180000">
              <a:defRPr>
                <a:solidFill>
                  <a:schemeClr val="tx1"/>
                </a:solidFill>
              </a:defRPr>
            </a:lvl3pPr>
            <a:lvl4pPr marL="720000" indent="-180000">
              <a:defRPr>
                <a:solidFill>
                  <a:schemeClr val="tx1"/>
                </a:solidFill>
              </a:defRPr>
            </a:lvl4pPr>
            <a:lvl5pPr marL="900000" indent="-180000">
              <a:defRPr>
                <a:solidFill>
                  <a:schemeClr val="tx1"/>
                </a:solidFill>
              </a:defRPr>
            </a:lvl5pPr>
          </a:lstStyle>
          <a:p>
            <a:pPr lvl="0"/>
            <a:r>
              <a:rPr lang="da-DK"/>
              <a:t>Klik for </a:t>
            </a:r>
            <a:r>
              <a:rPr lang="da-DK" noProof="0"/>
              <a:t>at tilføje tekst</a:t>
            </a:r>
          </a:p>
          <a:p>
            <a:pPr lvl="1"/>
            <a:r>
              <a:rPr lang="da-DK"/>
              <a:t>Andet niveau</a:t>
            </a:r>
          </a:p>
          <a:p>
            <a:pPr lvl="2"/>
            <a:r>
              <a:rPr lang="da-DK"/>
              <a:t>Tredje niveau</a:t>
            </a:r>
          </a:p>
        </p:txBody>
      </p:sp>
      <p:sp>
        <p:nvSpPr>
          <p:cNvPr id="3" name="Text Placeholder 37">
            <a:extLst>
              <a:ext uri="{FF2B5EF4-FFF2-40B4-BE49-F238E27FC236}">
                <a16:creationId xmlns:a16="http://schemas.microsoft.com/office/drawing/2014/main" id="{872F37DC-2A10-2141-32EF-969C4B4BCAC8}"/>
              </a:ext>
            </a:extLst>
          </p:cNvPr>
          <p:cNvSpPr>
            <a:spLocks noGrp="1"/>
          </p:cNvSpPr>
          <p:nvPr>
            <p:ph type="body" sz="quarter" idx="20" hasCustomPrompt="1"/>
          </p:nvPr>
        </p:nvSpPr>
        <p:spPr>
          <a:xfrm>
            <a:off x="8820000" y="2268000"/>
            <a:ext cx="2844000" cy="180000"/>
          </a:xfrm>
          <a:prstGeom prst="rect">
            <a:avLst/>
          </a:prstGeom>
          <a:blipFill>
            <a:blip r:embed="rId2">
              <a:extLst>
                <a:ext uri="{96DAC541-7B7A-43D3-8B79-37D633B846F1}">
                  <asvg:svgBlip xmlns:asvg="http://schemas.microsoft.com/office/drawing/2016/SVG/main" r:embed="rId3"/>
                </a:ext>
              </a:extLst>
            </a:blip>
            <a:stretch>
              <a:fillRect l="-58632" t="-30311" r="1670" b="-28741"/>
            </a:stretch>
          </a:blipFill>
        </p:spPr>
        <p:txBody>
          <a:bodyPr/>
          <a:lstStyle>
            <a:lvl1pPr marL="0" indent="0">
              <a:buFontTx/>
              <a:buNone/>
              <a:defRPr/>
            </a:lvl1pPr>
          </a:lstStyle>
          <a:p>
            <a:pPr lvl="0"/>
            <a:r>
              <a:rPr lang="da-DK" noProof="0"/>
              <a:t> </a:t>
            </a:r>
          </a:p>
        </p:txBody>
      </p:sp>
      <p:sp>
        <p:nvSpPr>
          <p:cNvPr id="13" name="Content Placeholder 9">
            <a:extLst>
              <a:ext uri="{FF2B5EF4-FFF2-40B4-BE49-F238E27FC236}">
                <a16:creationId xmlns:a16="http://schemas.microsoft.com/office/drawing/2014/main" id="{F1EB5848-B411-1028-E0BC-768EA4DC9B83}"/>
              </a:ext>
            </a:extLst>
          </p:cNvPr>
          <p:cNvSpPr>
            <a:spLocks noGrp="1"/>
          </p:cNvSpPr>
          <p:nvPr>
            <p:ph sz="quarter" idx="22" hasCustomPrompt="1"/>
          </p:nvPr>
        </p:nvSpPr>
        <p:spPr>
          <a:xfrm>
            <a:off x="8820000" y="3141663"/>
            <a:ext cx="2784625" cy="2879725"/>
          </a:xfrm>
        </p:spPr>
        <p:txBody>
          <a:bodyPr/>
          <a:lstStyle>
            <a:lvl1pPr marL="180000" indent="-180000">
              <a:spcAft>
                <a:spcPts val="400"/>
              </a:spcAft>
              <a:defRPr sz="1600">
                <a:solidFill>
                  <a:schemeClr val="bg1"/>
                </a:solidFill>
              </a:defRPr>
            </a:lvl1pPr>
            <a:lvl2pPr marL="360000" indent="-180000">
              <a:spcAft>
                <a:spcPts val="400"/>
              </a:spcAft>
              <a:defRPr sz="1600">
                <a:solidFill>
                  <a:schemeClr val="bg1"/>
                </a:solidFill>
              </a:defRPr>
            </a:lvl2pPr>
            <a:lvl3pPr marL="540000" indent="-180000">
              <a:spcAft>
                <a:spcPts val="400"/>
              </a:spcAft>
              <a:defRPr sz="1600">
                <a:solidFill>
                  <a:schemeClr val="bg1"/>
                </a:solidFill>
              </a:defRPr>
            </a:lvl3pPr>
            <a:lvl4pPr marL="720000" indent="-180000">
              <a:spcAft>
                <a:spcPts val="400"/>
              </a:spcAft>
              <a:defRPr sz="1600">
                <a:solidFill>
                  <a:schemeClr val="bg1"/>
                </a:solidFill>
              </a:defRPr>
            </a:lvl4pPr>
            <a:lvl5pPr marL="900000" indent="-180000">
              <a:spcAft>
                <a:spcPts val="400"/>
              </a:spcAft>
              <a:defRPr sz="1600">
                <a:solidFill>
                  <a:schemeClr val="bg1"/>
                </a:solidFill>
              </a:defRPr>
            </a:lvl5pPr>
          </a:lstStyle>
          <a:p>
            <a:pPr lvl="0"/>
            <a:r>
              <a:rPr lang="da-DK" noProof="0"/>
              <a:t>Klik for at tilføje tekst</a:t>
            </a:r>
          </a:p>
          <a:p>
            <a:pPr lvl="1"/>
            <a:r>
              <a:rPr lang="da-DK" noProof="0"/>
              <a:t>Second </a:t>
            </a:r>
            <a:r>
              <a:rPr lang="da-DK" noProof="0" err="1"/>
              <a:t>level</a:t>
            </a:r>
            <a:endParaRPr lang="da-DK" noProof="0"/>
          </a:p>
          <a:p>
            <a:pPr lvl="2"/>
            <a:r>
              <a:rPr lang="da-DK" noProof="0"/>
              <a:t>Third </a:t>
            </a:r>
            <a:r>
              <a:rPr lang="da-DK" noProof="0" err="1"/>
              <a:t>level</a:t>
            </a:r>
            <a:endParaRPr lang="da-DK" noProof="0"/>
          </a:p>
          <a:p>
            <a:pPr lvl="3"/>
            <a:r>
              <a:rPr lang="da-DK" noProof="0" err="1"/>
              <a:t>Fourth</a:t>
            </a:r>
            <a:r>
              <a:rPr lang="da-DK" noProof="0"/>
              <a:t> </a:t>
            </a:r>
            <a:r>
              <a:rPr lang="da-DK" noProof="0" err="1"/>
              <a:t>level</a:t>
            </a:r>
            <a:endParaRPr lang="da-DK" noProof="0"/>
          </a:p>
          <a:p>
            <a:pPr lvl="4"/>
            <a:r>
              <a:rPr lang="da-DK" noProof="0"/>
              <a:t>Fifth </a:t>
            </a:r>
            <a:r>
              <a:rPr lang="da-DK" noProof="0" err="1"/>
              <a:t>level</a:t>
            </a:r>
            <a:endParaRPr lang="da-DK" noProof="0"/>
          </a:p>
        </p:txBody>
      </p:sp>
      <p:sp>
        <p:nvSpPr>
          <p:cNvPr id="7" name="Text Placeholder 37">
            <a:extLst>
              <a:ext uri="{FF2B5EF4-FFF2-40B4-BE49-F238E27FC236}">
                <a16:creationId xmlns:a16="http://schemas.microsoft.com/office/drawing/2014/main" id="{946B8FFC-DBE8-7DEC-1087-7022CE32320D}"/>
              </a:ext>
            </a:extLst>
          </p:cNvPr>
          <p:cNvSpPr>
            <a:spLocks noGrp="1"/>
          </p:cNvSpPr>
          <p:nvPr>
            <p:ph type="body" sz="quarter" idx="18" hasCustomPrompt="1"/>
          </p:nvPr>
        </p:nvSpPr>
        <p:spPr>
          <a:xfrm>
            <a:off x="11473200" y="6166800"/>
            <a:ext cx="129600" cy="392400"/>
          </a:xfrm>
          <a:prstGeom prst="rect">
            <a:avLst/>
          </a:prstGeom>
          <a:blipFill dpi="0" rotWithShape="1">
            <a:blip r:embed="rId4">
              <a:extLst>
                <a:ext uri="{96DAC541-7B7A-43D3-8B79-37D633B846F1}">
                  <asvg:svgBlip xmlns:asvg="http://schemas.microsoft.com/office/drawing/2016/SVG/main" r:embed="rId5"/>
                </a:ext>
              </a:extLst>
            </a:blip>
            <a:srcRect/>
            <a:stretch>
              <a:fillRect b="-160"/>
            </a:stretch>
          </a:blipFill>
        </p:spPr>
        <p:txBody>
          <a:bodyPr/>
          <a:lstStyle>
            <a:lvl1pPr marL="0" indent="0">
              <a:buFontTx/>
              <a:buNone/>
              <a:defRPr/>
            </a:lvl1pPr>
          </a:lstStyle>
          <a:p>
            <a:pPr lvl="0"/>
            <a:r>
              <a:rPr lang="da-DK" noProof="0"/>
              <a:t> </a:t>
            </a:r>
          </a:p>
        </p:txBody>
      </p:sp>
    </p:spTree>
    <p:extLst>
      <p:ext uri="{BB962C8B-B14F-4D97-AF65-F5344CB8AC3E}">
        <p14:creationId xmlns:p14="http://schemas.microsoft.com/office/powerpoint/2010/main" val="372516533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1 spalte_Farvet boks i top">
    <p:spTree>
      <p:nvGrpSpPr>
        <p:cNvPr id="1" name=""/>
        <p:cNvGrpSpPr/>
        <p:nvPr/>
      </p:nvGrpSpPr>
      <p:grpSpPr>
        <a:xfrm>
          <a:off x="0" y="0"/>
          <a:ext cx="0" cy="0"/>
          <a:chOff x="0" y="0"/>
          <a:chExt cx="0" cy="0"/>
        </a:xfrm>
      </p:grpSpPr>
      <p:sp>
        <p:nvSpPr>
          <p:cNvPr id="2" name="Pladsholder til tekst 3">
            <a:extLst>
              <a:ext uri="{FF2B5EF4-FFF2-40B4-BE49-F238E27FC236}">
                <a16:creationId xmlns:a16="http://schemas.microsoft.com/office/drawing/2014/main" id="{BDC055B7-447E-9879-F92B-FC758BF1FFE1}"/>
              </a:ext>
            </a:extLst>
          </p:cNvPr>
          <p:cNvSpPr txBox="1">
            <a:spLocks/>
          </p:cNvSpPr>
          <p:nvPr userDrawn="1"/>
        </p:nvSpPr>
        <p:spPr>
          <a:xfrm>
            <a:off x="0" y="1881188"/>
            <a:ext cx="12192000" cy="4976812"/>
          </a:xfrm>
          <a:prstGeom prst="rect">
            <a:avLst/>
          </a:prstGeom>
          <a:solidFill>
            <a:schemeClr val="bg1">
              <a:lumMod val="85000"/>
              <a:alpha val="34000"/>
            </a:schemeClr>
          </a:solidFill>
          <a:ln>
            <a:noFill/>
          </a:ln>
        </p:spPr>
        <p:txBody>
          <a:bodyPr vert="horz" lIns="0" tIns="0" rIns="0" bIns="0" rtlCol="0">
            <a:noAutofit/>
          </a:bodyPr>
          <a:lstStyle>
            <a:lvl1pPr marL="270000" indent="-270000" algn="l" defTabSz="914400" rtl="0" eaLnBrk="1" latinLnBrk="0" hangingPunct="1">
              <a:lnSpc>
                <a:spcPct val="100000"/>
              </a:lnSpc>
              <a:spcBef>
                <a:spcPts val="0"/>
              </a:spcBef>
              <a:spcAft>
                <a:spcPts val="1000"/>
              </a:spcAft>
              <a:buClr>
                <a:schemeClr val="tx2"/>
              </a:buClr>
              <a:buFontTx/>
              <a:buChar char="–"/>
              <a:defRPr sz="100" b="0" i="0" kern="1200" baseline="0">
                <a:no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5pPr>
            <a:lvl6pPr marL="162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6pPr>
            <a:lvl7pPr marL="189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7pPr>
            <a:lvl8pPr marL="216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8pPr>
            <a:lvl9pPr marL="243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9pPr>
          </a:lstStyle>
          <a:p>
            <a:endParaRPr lang="da-DK" noProof="0"/>
          </a:p>
        </p:txBody>
      </p:sp>
      <p:sp>
        <p:nvSpPr>
          <p:cNvPr id="50" name="Content Placeholder 49">
            <a:extLst>
              <a:ext uri="{FF2B5EF4-FFF2-40B4-BE49-F238E27FC236}">
                <a16:creationId xmlns:a16="http://schemas.microsoft.com/office/drawing/2014/main" id="{CEB5E090-8BD4-88F6-0A14-382C1117C60A}"/>
              </a:ext>
            </a:extLst>
          </p:cNvPr>
          <p:cNvSpPr>
            <a:spLocks noGrp="1"/>
          </p:cNvSpPr>
          <p:nvPr>
            <p:ph sz="quarter" idx="14" hasCustomPrompt="1"/>
          </p:nvPr>
        </p:nvSpPr>
        <p:spPr>
          <a:xfrm>
            <a:off x="8509000" y="1881188"/>
            <a:ext cx="3683000" cy="4976812"/>
          </a:xfrm>
          <a:solidFill>
            <a:schemeClr val="bg2"/>
          </a:solidFill>
        </p:spPr>
        <p:txBody>
          <a:bodyPr anchor="ctr" anchorCtr="0"/>
          <a:lstStyle>
            <a:lvl1pPr marL="0" indent="0" algn="ctr">
              <a:buNone/>
              <a:defRPr sz="1400">
                <a:solidFill>
                  <a:schemeClr val="bg2">
                    <a:lumMod val="75000"/>
                  </a:schemeClr>
                </a:solidFill>
              </a:defRPr>
            </a:lvl1pPr>
          </a:lstStyle>
          <a:p>
            <a:pPr lvl="0"/>
            <a:r>
              <a:rPr lang="da-DK" noProof="0"/>
              <a:t>Indsæt tabel, graf, foto eller video</a:t>
            </a:r>
          </a:p>
        </p:txBody>
      </p:sp>
      <p:sp>
        <p:nvSpPr>
          <p:cNvPr id="52" name="Text Placeholder 51">
            <a:extLst>
              <a:ext uri="{FF2B5EF4-FFF2-40B4-BE49-F238E27FC236}">
                <a16:creationId xmlns:a16="http://schemas.microsoft.com/office/drawing/2014/main" id="{7058DC39-802D-52AE-CF76-2258588DCCF7}"/>
              </a:ext>
            </a:extLst>
          </p:cNvPr>
          <p:cNvSpPr>
            <a:spLocks noGrp="1"/>
          </p:cNvSpPr>
          <p:nvPr>
            <p:ph type="body" sz="quarter" idx="15" hasCustomPrompt="1"/>
          </p:nvPr>
        </p:nvSpPr>
        <p:spPr>
          <a:xfrm>
            <a:off x="8509000" y="0"/>
            <a:ext cx="3683000" cy="1881188"/>
          </a:xfrm>
          <a:solidFill>
            <a:schemeClr val="accent6"/>
          </a:solidFill>
        </p:spPr>
        <p:txBody>
          <a:bodyPr anchor="ctr" anchorCtr="0"/>
          <a:lstStyle>
            <a:lvl1pPr marL="0" indent="0" algn="ctr">
              <a:spcAft>
                <a:spcPts val="0"/>
              </a:spcAft>
              <a:buNone/>
              <a:defRPr sz="1200">
                <a:solidFill>
                  <a:schemeClr val="bg2"/>
                </a:solidFill>
              </a:defRPr>
            </a:lvl1pPr>
          </a:lstStyle>
          <a:p>
            <a:pPr lvl="0"/>
            <a:r>
              <a:rPr lang="da-DK" noProof="0"/>
              <a:t>Baggrundsfarve enten: Blå / lys blå / Mørk gul</a:t>
            </a:r>
          </a:p>
        </p:txBody>
      </p:sp>
      <p:sp>
        <p:nvSpPr>
          <p:cNvPr id="6" name="Pladsholder til diasnummer 5"/>
          <p:cNvSpPr>
            <a:spLocks noGrp="1"/>
          </p:cNvSpPr>
          <p:nvPr>
            <p:ph type="sldNum" sz="quarter" idx="12"/>
          </p:nvPr>
        </p:nvSpPr>
        <p:spPr>
          <a:xfrm>
            <a:off x="600425" y="6419475"/>
            <a:ext cx="4917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noProof="0" smtClean="0"/>
              <a:pPr/>
              <a:t>‹#›</a:t>
            </a:fld>
            <a:endParaRPr lang="da-DK" noProof="0"/>
          </a:p>
        </p:txBody>
      </p:sp>
      <p:sp>
        <p:nvSpPr>
          <p:cNvPr id="8" name="Tekstboks 2">
            <a:extLst>
              <a:ext uri="{FF2B5EF4-FFF2-40B4-BE49-F238E27FC236}">
                <a16:creationId xmlns:a16="http://schemas.microsoft.com/office/drawing/2014/main" id="{90FFFEF6-8279-4AC0-B5CE-E70007DC4C56}"/>
              </a:ext>
            </a:extLst>
          </p:cNvPr>
          <p:cNvSpPr txBox="1"/>
          <p:nvPr userDrawn="1"/>
        </p:nvSpPr>
        <p:spPr>
          <a:xfrm>
            <a:off x="12684051" y="0"/>
            <a:ext cx="2640000" cy="4001095"/>
          </a:xfrm>
          <a:prstGeom prst="rect">
            <a:avLst/>
          </a:prstGeom>
          <a:noFill/>
        </p:spPr>
        <p:txBody>
          <a:bodyPr wrap="square" lIns="0" tIns="0" rIns="0" bIns="0" rtlCol="0">
            <a:spAutoFit/>
          </a:bodyPr>
          <a:lstStyle/>
          <a:p>
            <a:r>
              <a:rPr lang="da-DK" sz="1000" b="1" noProof="0">
                <a:solidFill>
                  <a:schemeClr val="bg2">
                    <a:lumMod val="50000"/>
                  </a:schemeClr>
                </a:solidFill>
              </a:rPr>
              <a:t>Tekst eller punktopstilling:</a:t>
            </a:r>
          </a:p>
          <a:p>
            <a:r>
              <a:rPr lang="da-DK" sz="1000" b="0" noProof="0">
                <a:solidFill>
                  <a:schemeClr val="bg2">
                    <a:lumMod val="50000"/>
                  </a:schemeClr>
                </a:solidFill>
              </a:rPr>
              <a:t>Skriv eller indsæt tekst i feltet. Feltet kan indeholde både almindelig tekst og punktopstillinger.</a:t>
            </a:r>
          </a:p>
          <a:p>
            <a:endParaRPr lang="da-DK" sz="1000" b="0" noProof="0">
              <a:solidFill>
                <a:schemeClr val="bg2">
                  <a:lumMod val="50000"/>
                </a:schemeClr>
              </a:solidFill>
            </a:endParaRPr>
          </a:p>
          <a:p>
            <a:r>
              <a:rPr lang="da-DK" sz="1000" b="1" noProof="0">
                <a:solidFill>
                  <a:schemeClr val="bg2">
                    <a:lumMod val="50000"/>
                  </a:schemeClr>
                </a:solidFill>
              </a:rPr>
              <a:t>Farvet boks: </a:t>
            </a:r>
          </a:p>
          <a:p>
            <a:r>
              <a:rPr lang="da-DK" sz="1000" b="0" noProof="0">
                <a:solidFill>
                  <a:schemeClr val="bg2">
                    <a:lumMod val="50000"/>
                  </a:schemeClr>
                </a:solidFill>
              </a:rPr>
              <a:t>Ændr farve på boksen ved at vælge den og derefter vælge fyldfarve.</a:t>
            </a:r>
          </a:p>
          <a:p>
            <a:endParaRPr lang="da-DK" sz="1000" b="1" noProof="0">
              <a:solidFill>
                <a:schemeClr val="bg2">
                  <a:lumMod val="50000"/>
                </a:schemeClr>
              </a:solidFill>
            </a:endParaRPr>
          </a:p>
          <a:p>
            <a:r>
              <a:rPr lang="da-DK" sz="1000" b="1" noProof="0">
                <a:solidFill>
                  <a:schemeClr val="bg2">
                    <a:lumMod val="50000"/>
                  </a:schemeClr>
                </a:solidFill>
              </a:rPr>
              <a:t>Indsæt tabel, graf, foto eller video:</a:t>
            </a:r>
          </a:p>
          <a:p>
            <a:r>
              <a:rPr lang="da-DK" sz="1000" noProof="0">
                <a:solidFill>
                  <a:schemeClr val="bg2">
                    <a:lumMod val="50000"/>
                  </a:schemeClr>
                </a:solidFill>
              </a:rPr>
              <a:t>Klik på det lille ikon der passer til den type indhold der skal sættes ind i feltet.</a:t>
            </a:r>
            <a:r>
              <a:rPr lang="da-DK" sz="1000" baseline="0" noProof="0">
                <a:solidFill>
                  <a:schemeClr val="bg2">
                    <a:lumMod val="50000"/>
                  </a:schemeClr>
                </a:solidFill>
              </a:rPr>
              <a:t> Vælg det ønskede indhold i dialogboksen. Hvis feltet ændrer størrelse efter placering af fx et foto kan det nemt tilpasses.</a:t>
            </a:r>
          </a:p>
          <a:p>
            <a:endParaRPr lang="da-DK" sz="1000" baseline="0" noProof="0">
              <a:solidFill>
                <a:schemeClr val="bg2">
                  <a:lumMod val="50000"/>
                </a:schemeClr>
              </a:solidFill>
            </a:endParaRPr>
          </a:p>
          <a:p>
            <a:r>
              <a:rPr lang="da-DK" sz="1000" b="1" baseline="0" noProof="0">
                <a:solidFill>
                  <a:schemeClr val="bg2">
                    <a:lumMod val="50000"/>
                  </a:schemeClr>
                </a:solidFill>
              </a:rPr>
              <a:t>Beskæring af foto: </a:t>
            </a:r>
          </a:p>
          <a:p>
            <a:r>
              <a:rPr lang="da-DK" sz="1000" baseline="0" noProof="0">
                <a:solidFill>
                  <a:schemeClr val="bg2">
                    <a:lumMod val="50000"/>
                  </a:schemeClr>
                </a:solidFill>
              </a:rPr>
              <a:t>Højreklik på foto og vælg ”</a:t>
            </a:r>
            <a:r>
              <a:rPr lang="da-DK" sz="1000" baseline="0" noProof="0" err="1">
                <a:solidFill>
                  <a:schemeClr val="bg2">
                    <a:lumMod val="50000"/>
                  </a:schemeClr>
                </a:solidFill>
              </a:rPr>
              <a:t>crop</a:t>
            </a:r>
            <a:r>
              <a:rPr lang="da-DK" sz="1000" baseline="0" noProof="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a:solidFill>
                  <a:schemeClr val="bg2">
                    <a:lumMod val="50000"/>
                  </a:schemeClr>
                </a:solidFill>
              </a:rPr>
              <a:t>Med de sorte rammer bestemmes rammens størrelse. Med de hvide ”håndtag” kan billedet rykkes rundt inde i rammen og skaleres op og ned.</a:t>
            </a:r>
          </a:p>
          <a:p>
            <a:r>
              <a:rPr lang="da-DK" sz="1000" baseline="0" noProof="0">
                <a:solidFill>
                  <a:schemeClr val="bg2">
                    <a:lumMod val="50000"/>
                  </a:schemeClr>
                </a:solidFill>
              </a:rPr>
              <a:t> </a:t>
            </a:r>
          </a:p>
          <a:p>
            <a:r>
              <a:rPr lang="da-DK" sz="1000" baseline="0" noProof="0">
                <a:solidFill>
                  <a:schemeClr val="bg2">
                    <a:lumMod val="50000"/>
                  </a:schemeClr>
                </a:solidFill>
              </a:rPr>
              <a:t>Følg de orange hjælpestreger for at sætte feltet til den rigtige størrelse.</a:t>
            </a:r>
          </a:p>
          <a:p>
            <a:endParaRPr lang="da-DK" sz="1000" baseline="0" noProof="0">
              <a:solidFill>
                <a:schemeClr val="bg2">
                  <a:lumMod val="50000"/>
                </a:schemeClr>
              </a:solidFill>
            </a:endParaRPr>
          </a:p>
        </p:txBody>
      </p:sp>
      <p:sp>
        <p:nvSpPr>
          <p:cNvPr id="23" name="Pladsholder til sidefod 3">
            <a:extLst>
              <a:ext uri="{FF2B5EF4-FFF2-40B4-BE49-F238E27FC236}">
                <a16:creationId xmlns:a16="http://schemas.microsoft.com/office/drawing/2014/main" id="{FA8992FC-4669-44E1-B6CF-F999E680FF18}"/>
              </a:ext>
            </a:extLst>
          </p:cNvPr>
          <p:cNvSpPr>
            <a:spLocks noGrp="1"/>
          </p:cNvSpPr>
          <p:nvPr>
            <p:ph type="ftr" sz="quarter" idx="3"/>
          </p:nvPr>
        </p:nvSpPr>
        <p:spPr>
          <a:xfrm>
            <a:off x="1092200" y="6419476"/>
            <a:ext cx="9180513" cy="194400"/>
          </a:xfrm>
          <a:prstGeom prst="rect">
            <a:avLst/>
          </a:prstGeom>
        </p:spPr>
        <p:txBody>
          <a:bodyPr lIns="0" tIns="0" rIns="0" bIns="0" anchor="ctr" anchorCtr="0"/>
          <a:lstStyle>
            <a:lvl1pPr>
              <a:defRPr sz="800">
                <a:solidFill>
                  <a:schemeClr val="bg2">
                    <a:lumMod val="75000"/>
                  </a:schemeClr>
                </a:solidFill>
              </a:defRPr>
            </a:lvl1pPr>
          </a:lstStyle>
          <a:p>
            <a:r>
              <a:rPr lang="da-DK"/>
              <a:t>Motivation og variation på mellemtrinnet</a:t>
            </a:r>
          </a:p>
        </p:txBody>
      </p:sp>
      <p:sp>
        <p:nvSpPr>
          <p:cNvPr id="31" name="Pladsholder til titel 1">
            <a:extLst>
              <a:ext uri="{FF2B5EF4-FFF2-40B4-BE49-F238E27FC236}">
                <a16:creationId xmlns:a16="http://schemas.microsoft.com/office/drawing/2014/main" id="{985D5904-9DB1-1136-D34B-23C30D4C507F}"/>
              </a:ext>
            </a:extLst>
          </p:cNvPr>
          <p:cNvSpPr>
            <a:spLocks noGrp="1"/>
          </p:cNvSpPr>
          <p:nvPr>
            <p:ph type="title" hasCustomPrompt="1"/>
          </p:nvPr>
        </p:nvSpPr>
        <p:spPr>
          <a:xfrm>
            <a:off x="587375" y="441325"/>
            <a:ext cx="7561262" cy="1119925"/>
          </a:xfrm>
          <a:prstGeom prst="rect">
            <a:avLst/>
          </a:prstGeom>
        </p:spPr>
        <p:txBody>
          <a:bodyPr vert="horz" lIns="0" tIns="0" rIns="0" bIns="0" rtlCol="0" anchor="t" anchorCtr="0">
            <a:normAutofit/>
          </a:bodyPr>
          <a:lstStyle>
            <a:lvl1pPr>
              <a:defRPr>
                <a:solidFill>
                  <a:srgbClr val="52523A"/>
                </a:solidFill>
              </a:defRPr>
            </a:lvl1pPr>
          </a:lstStyle>
          <a:p>
            <a:r>
              <a:rPr lang="da-DK" noProof="0"/>
              <a:t>Klik for at tilføje tekst,</a:t>
            </a:r>
            <a:br>
              <a:rPr lang="da-DK" noProof="0"/>
            </a:br>
            <a:r>
              <a:rPr lang="da-DK" noProof="0"/>
              <a:t>gerne to linjer</a:t>
            </a:r>
          </a:p>
        </p:txBody>
      </p:sp>
      <p:sp>
        <p:nvSpPr>
          <p:cNvPr id="3" name="Text Placeholder 33">
            <a:extLst>
              <a:ext uri="{FF2B5EF4-FFF2-40B4-BE49-F238E27FC236}">
                <a16:creationId xmlns:a16="http://schemas.microsoft.com/office/drawing/2014/main" id="{A249FCF1-2C60-A25A-000A-E6F858FF4EF2}"/>
              </a:ext>
            </a:extLst>
          </p:cNvPr>
          <p:cNvSpPr>
            <a:spLocks noGrp="1"/>
          </p:cNvSpPr>
          <p:nvPr>
            <p:ph type="body" sz="quarter" idx="13" hasCustomPrompt="1"/>
          </p:nvPr>
        </p:nvSpPr>
        <p:spPr>
          <a:xfrm>
            <a:off x="587374" y="2349500"/>
            <a:ext cx="7561263" cy="3671888"/>
          </a:xfrm>
        </p:spPr>
        <p:txBody>
          <a:bodyPr/>
          <a:lstStyle>
            <a:lvl1pPr marL="180000" indent="-180000">
              <a:defRPr>
                <a:solidFill>
                  <a:schemeClr val="tx2"/>
                </a:solidFill>
              </a:defRPr>
            </a:lvl1pPr>
            <a:lvl2pPr marL="360000" indent="-180000">
              <a:defRPr>
                <a:solidFill>
                  <a:schemeClr val="tx2"/>
                </a:solidFill>
              </a:defRPr>
            </a:lvl2pPr>
            <a:lvl3pPr marL="540000" indent="-180000">
              <a:defRPr>
                <a:solidFill>
                  <a:schemeClr val="tx2"/>
                </a:solidFill>
              </a:defRPr>
            </a:lvl3pPr>
            <a:lvl4pPr marL="720000" indent="-180000">
              <a:defRPr>
                <a:solidFill>
                  <a:schemeClr val="tx2"/>
                </a:solidFill>
              </a:defRPr>
            </a:lvl4pPr>
            <a:lvl5pPr marL="900000" indent="-180000">
              <a:defRPr>
                <a:solidFill>
                  <a:schemeClr val="tx2"/>
                </a:solidFill>
              </a:defRPr>
            </a:lvl5pPr>
          </a:lstStyle>
          <a:p>
            <a:pPr lvl="0"/>
            <a:r>
              <a:rPr lang="da-DK"/>
              <a:t>Klik for </a:t>
            </a:r>
            <a:r>
              <a:rPr lang="da-DK" noProof="0"/>
              <a:t>at tilføje tekst</a:t>
            </a:r>
          </a:p>
          <a:p>
            <a:pPr lvl="1"/>
            <a:r>
              <a:rPr lang="da-DK"/>
              <a:t>Andet niveau</a:t>
            </a:r>
          </a:p>
          <a:p>
            <a:pPr lvl="2"/>
            <a:r>
              <a:rPr lang="da-DK"/>
              <a:t>Tredje niveau</a:t>
            </a:r>
          </a:p>
        </p:txBody>
      </p:sp>
      <p:sp>
        <p:nvSpPr>
          <p:cNvPr id="5" name="Text Placeholder 37">
            <a:extLst>
              <a:ext uri="{FF2B5EF4-FFF2-40B4-BE49-F238E27FC236}">
                <a16:creationId xmlns:a16="http://schemas.microsoft.com/office/drawing/2014/main" id="{FDD253DE-DD1D-CBA4-00CF-DA1FE9A760AC}"/>
              </a:ext>
            </a:extLst>
          </p:cNvPr>
          <p:cNvSpPr>
            <a:spLocks noGrp="1"/>
          </p:cNvSpPr>
          <p:nvPr>
            <p:ph type="body" sz="quarter" idx="18" hasCustomPrompt="1"/>
          </p:nvPr>
        </p:nvSpPr>
        <p:spPr>
          <a:xfrm>
            <a:off x="11473200" y="6166800"/>
            <a:ext cx="129600" cy="392400"/>
          </a:xfrm>
          <a:prstGeom prst="rect">
            <a:avLst/>
          </a:prstGeom>
          <a:blipFill dpi="0" rotWithShape="1">
            <a:blip r:embed="rId2">
              <a:extLst>
                <a:ext uri="{96DAC541-7B7A-43D3-8B79-37D633B846F1}">
                  <asvg:svgBlip xmlns:asvg="http://schemas.microsoft.com/office/drawing/2016/SVG/main" r:embed="rId3"/>
                </a:ext>
              </a:extLst>
            </a:blip>
            <a:srcRect/>
            <a:stretch>
              <a:fillRect b="-160"/>
            </a:stretch>
          </a:blipFill>
        </p:spPr>
        <p:txBody>
          <a:bodyPr/>
          <a:lstStyle>
            <a:lvl1pPr marL="0" indent="0">
              <a:buFontTx/>
              <a:buNone/>
              <a:defRPr/>
            </a:lvl1pPr>
          </a:lstStyle>
          <a:p>
            <a:pPr lvl="0"/>
            <a:r>
              <a:rPr lang="da-DK" noProof="0"/>
              <a:t> </a:t>
            </a:r>
          </a:p>
        </p:txBody>
      </p:sp>
    </p:spTree>
    <p:extLst>
      <p:ext uri="{BB962C8B-B14F-4D97-AF65-F5344CB8AC3E}">
        <p14:creationId xmlns:p14="http://schemas.microsoft.com/office/powerpoint/2010/main" val="225203066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2 spalter">
    <p:spTree>
      <p:nvGrpSpPr>
        <p:cNvPr id="1" name=""/>
        <p:cNvGrpSpPr/>
        <p:nvPr/>
      </p:nvGrpSpPr>
      <p:grpSpPr>
        <a:xfrm>
          <a:off x="0" y="0"/>
          <a:ext cx="0" cy="0"/>
          <a:chOff x="0" y="0"/>
          <a:chExt cx="0" cy="0"/>
        </a:xfrm>
      </p:grpSpPr>
      <p:sp>
        <p:nvSpPr>
          <p:cNvPr id="2" name="Pladsholder til tekst 3">
            <a:extLst>
              <a:ext uri="{FF2B5EF4-FFF2-40B4-BE49-F238E27FC236}">
                <a16:creationId xmlns:a16="http://schemas.microsoft.com/office/drawing/2014/main" id="{BDC055B7-447E-9879-F92B-FC758BF1FFE1}"/>
              </a:ext>
            </a:extLst>
          </p:cNvPr>
          <p:cNvSpPr txBox="1">
            <a:spLocks/>
          </p:cNvSpPr>
          <p:nvPr userDrawn="1"/>
        </p:nvSpPr>
        <p:spPr>
          <a:xfrm>
            <a:off x="0" y="1881188"/>
            <a:ext cx="12192000" cy="4976812"/>
          </a:xfrm>
          <a:prstGeom prst="rect">
            <a:avLst/>
          </a:prstGeom>
          <a:solidFill>
            <a:srgbClr val="326226">
              <a:alpha val="10000"/>
            </a:srgbClr>
          </a:solidFill>
          <a:ln>
            <a:noFill/>
          </a:ln>
        </p:spPr>
        <p:txBody>
          <a:bodyPr vert="horz" lIns="0" tIns="0" rIns="0" bIns="0" rtlCol="0">
            <a:noAutofit/>
          </a:bodyPr>
          <a:lstStyle>
            <a:lvl1pPr marL="270000" indent="-270000" algn="l" defTabSz="914400" rtl="0" eaLnBrk="1" latinLnBrk="0" hangingPunct="1">
              <a:lnSpc>
                <a:spcPct val="100000"/>
              </a:lnSpc>
              <a:spcBef>
                <a:spcPts val="0"/>
              </a:spcBef>
              <a:spcAft>
                <a:spcPts val="1000"/>
              </a:spcAft>
              <a:buClr>
                <a:schemeClr val="tx2"/>
              </a:buClr>
              <a:buFontTx/>
              <a:buChar char="–"/>
              <a:defRPr sz="100" b="0" i="0" kern="1200" baseline="0">
                <a:no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5pPr>
            <a:lvl6pPr marL="162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6pPr>
            <a:lvl7pPr marL="189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7pPr>
            <a:lvl8pPr marL="216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8pPr>
            <a:lvl9pPr marL="243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9pPr>
          </a:lstStyle>
          <a:p>
            <a:endParaRPr lang="da-DK" noProof="0"/>
          </a:p>
        </p:txBody>
      </p:sp>
      <p:sp>
        <p:nvSpPr>
          <p:cNvPr id="6" name="Pladsholder til diasnummer 5"/>
          <p:cNvSpPr>
            <a:spLocks noGrp="1"/>
          </p:cNvSpPr>
          <p:nvPr>
            <p:ph type="sldNum" sz="quarter" idx="12"/>
          </p:nvPr>
        </p:nvSpPr>
        <p:spPr>
          <a:xfrm>
            <a:off x="600425" y="6419475"/>
            <a:ext cx="4917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noProof="0" smtClean="0"/>
              <a:pPr/>
              <a:t>‹#›</a:t>
            </a:fld>
            <a:endParaRPr lang="da-DK" noProof="0"/>
          </a:p>
        </p:txBody>
      </p:sp>
      <p:sp>
        <p:nvSpPr>
          <p:cNvPr id="23" name="Pladsholder til sidefod 3">
            <a:extLst>
              <a:ext uri="{FF2B5EF4-FFF2-40B4-BE49-F238E27FC236}">
                <a16:creationId xmlns:a16="http://schemas.microsoft.com/office/drawing/2014/main" id="{FA8992FC-4669-44E1-B6CF-F999E680FF18}"/>
              </a:ext>
            </a:extLst>
          </p:cNvPr>
          <p:cNvSpPr>
            <a:spLocks noGrp="1"/>
          </p:cNvSpPr>
          <p:nvPr>
            <p:ph type="ftr" sz="quarter" idx="3"/>
          </p:nvPr>
        </p:nvSpPr>
        <p:spPr>
          <a:xfrm>
            <a:off x="1092200" y="6419476"/>
            <a:ext cx="9180513" cy="194400"/>
          </a:xfrm>
          <a:prstGeom prst="rect">
            <a:avLst/>
          </a:prstGeom>
        </p:spPr>
        <p:txBody>
          <a:bodyPr lIns="0" tIns="0" rIns="0" bIns="0" anchor="ctr" anchorCtr="0"/>
          <a:lstStyle>
            <a:lvl1pPr>
              <a:defRPr sz="800">
                <a:solidFill>
                  <a:schemeClr val="bg2">
                    <a:lumMod val="75000"/>
                  </a:schemeClr>
                </a:solidFill>
              </a:defRPr>
            </a:lvl1pPr>
          </a:lstStyle>
          <a:p>
            <a:r>
              <a:rPr lang="da-DK"/>
              <a:t>Motivation og variation på mellemtrinnet</a:t>
            </a:r>
          </a:p>
        </p:txBody>
      </p:sp>
      <p:sp>
        <p:nvSpPr>
          <p:cNvPr id="31" name="Pladsholder til titel 1">
            <a:extLst>
              <a:ext uri="{FF2B5EF4-FFF2-40B4-BE49-F238E27FC236}">
                <a16:creationId xmlns:a16="http://schemas.microsoft.com/office/drawing/2014/main" id="{985D5904-9DB1-1136-D34B-23C30D4C507F}"/>
              </a:ext>
            </a:extLst>
          </p:cNvPr>
          <p:cNvSpPr>
            <a:spLocks noGrp="1"/>
          </p:cNvSpPr>
          <p:nvPr>
            <p:ph type="title" hasCustomPrompt="1"/>
          </p:nvPr>
        </p:nvSpPr>
        <p:spPr>
          <a:xfrm>
            <a:off x="587374" y="441325"/>
            <a:ext cx="9431697" cy="1119925"/>
          </a:xfrm>
          <a:prstGeom prst="rect">
            <a:avLst/>
          </a:prstGeom>
        </p:spPr>
        <p:txBody>
          <a:bodyPr vert="horz" lIns="0" tIns="0" rIns="0" bIns="0" rtlCol="0" anchor="t" anchorCtr="0">
            <a:normAutofit/>
          </a:bodyPr>
          <a:lstStyle>
            <a:lvl1pPr>
              <a:defRPr>
                <a:solidFill>
                  <a:srgbClr val="52523A"/>
                </a:solidFill>
              </a:defRPr>
            </a:lvl1pPr>
          </a:lstStyle>
          <a:p>
            <a:r>
              <a:rPr lang="da-DK" noProof="0"/>
              <a:t>Klik for at tilføje tekst, </a:t>
            </a:r>
            <a:br>
              <a:rPr lang="da-DK" noProof="0"/>
            </a:br>
            <a:r>
              <a:rPr lang="da-DK" noProof="0"/>
              <a:t>gerne to linjer</a:t>
            </a:r>
          </a:p>
        </p:txBody>
      </p:sp>
      <p:sp>
        <p:nvSpPr>
          <p:cNvPr id="9" name="Tekstboks 2">
            <a:extLst>
              <a:ext uri="{FF2B5EF4-FFF2-40B4-BE49-F238E27FC236}">
                <a16:creationId xmlns:a16="http://schemas.microsoft.com/office/drawing/2014/main" id="{75155668-7633-2C21-595C-04D398CA087B}"/>
              </a:ext>
            </a:extLst>
          </p:cNvPr>
          <p:cNvSpPr txBox="1"/>
          <p:nvPr userDrawn="1"/>
        </p:nvSpPr>
        <p:spPr>
          <a:xfrm>
            <a:off x="12648414" y="0"/>
            <a:ext cx="2640000" cy="3847207"/>
          </a:xfrm>
          <a:prstGeom prst="rect">
            <a:avLst/>
          </a:prstGeom>
          <a:noFill/>
        </p:spPr>
        <p:txBody>
          <a:bodyPr wrap="square" lIns="0" tIns="0" rIns="0" bIns="0" rtlCol="0">
            <a:spAutoFit/>
          </a:bodyPr>
          <a:lstStyle/>
          <a:p>
            <a:r>
              <a:rPr lang="da-DK" sz="1000" b="1" noProof="0">
                <a:solidFill>
                  <a:schemeClr val="bg2">
                    <a:lumMod val="50000"/>
                  </a:schemeClr>
                </a:solidFill>
              </a:rPr>
              <a:t>Tekst eller punktopstilling:</a:t>
            </a:r>
          </a:p>
          <a:p>
            <a:r>
              <a:rPr lang="da-DK" sz="1000" b="0" noProof="0">
                <a:solidFill>
                  <a:schemeClr val="bg2">
                    <a:lumMod val="50000"/>
                  </a:schemeClr>
                </a:solidFill>
              </a:rPr>
              <a:t>Skriv eller indsæt tekst i feltet. Feltet kan indeholde både almindelig tekst og punktopstillinger.</a:t>
            </a:r>
          </a:p>
          <a:p>
            <a:endParaRPr lang="da-DK" sz="1000" b="0" noProof="0">
              <a:solidFill>
                <a:schemeClr val="bg2">
                  <a:lumMod val="50000"/>
                </a:schemeClr>
              </a:solidFill>
            </a:endParaRPr>
          </a:p>
          <a:p>
            <a:r>
              <a:rPr lang="da-DK" sz="1000" b="1" noProof="0">
                <a:solidFill>
                  <a:schemeClr val="bg2">
                    <a:lumMod val="50000"/>
                  </a:schemeClr>
                </a:solidFill>
              </a:rPr>
              <a:t>Indsæt tabel, graf, foto eller video:</a:t>
            </a:r>
          </a:p>
          <a:p>
            <a:r>
              <a:rPr lang="da-DK" sz="1000" noProof="0">
                <a:solidFill>
                  <a:schemeClr val="bg2">
                    <a:lumMod val="50000"/>
                  </a:schemeClr>
                </a:solidFill>
              </a:rPr>
              <a:t>Klik på det lille ikon der passer til den type indhold der skal sættes ind i feltet.</a:t>
            </a:r>
            <a:r>
              <a:rPr lang="da-DK" sz="1000" baseline="0" noProof="0">
                <a:solidFill>
                  <a:schemeClr val="bg2">
                    <a:lumMod val="50000"/>
                  </a:schemeClr>
                </a:solidFill>
              </a:rPr>
              <a:t> Vælg det ønskede indhold i dialogboksen. Hvis feltet ændrer størrelse efter placering af fx et foto kan det nemt tilpasses.</a:t>
            </a:r>
          </a:p>
          <a:p>
            <a:endParaRPr lang="da-DK" sz="1000" baseline="0" noProof="0">
              <a:solidFill>
                <a:schemeClr val="bg2">
                  <a:lumMod val="50000"/>
                </a:schemeClr>
              </a:solidFill>
            </a:endParaRPr>
          </a:p>
          <a:p>
            <a:r>
              <a:rPr lang="da-DK" sz="1000" b="1" baseline="0" noProof="0">
                <a:solidFill>
                  <a:schemeClr val="bg2">
                    <a:lumMod val="50000"/>
                  </a:schemeClr>
                </a:solidFill>
              </a:rPr>
              <a:t>Beskæring af foto: </a:t>
            </a:r>
          </a:p>
          <a:p>
            <a:r>
              <a:rPr lang="da-DK" sz="1000" baseline="0" noProof="0">
                <a:solidFill>
                  <a:schemeClr val="bg2">
                    <a:lumMod val="50000"/>
                  </a:schemeClr>
                </a:solidFill>
              </a:rPr>
              <a:t>Højreklik på foto og vælg ”</a:t>
            </a:r>
            <a:r>
              <a:rPr lang="da-DK" sz="1000" baseline="0" noProof="0" err="1">
                <a:solidFill>
                  <a:schemeClr val="bg2">
                    <a:lumMod val="50000"/>
                  </a:schemeClr>
                </a:solidFill>
              </a:rPr>
              <a:t>crop</a:t>
            </a:r>
            <a:r>
              <a:rPr lang="da-DK" sz="1000" baseline="0" noProof="0">
                <a:solidFill>
                  <a:schemeClr val="bg2">
                    <a:lumMod val="50000"/>
                  </a:schemeClr>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a:solidFill>
                  <a:schemeClr val="bg2">
                    <a:lumMod val="50000"/>
                  </a:schemeClr>
                </a:solidFill>
              </a:rPr>
              <a:t>Med de sorte rammer bestemmes rammens størrelse. Med de hvide ”håndtag” kan billedet rykkes rundt inde i rammen og skaleres op og ned.</a:t>
            </a:r>
          </a:p>
          <a:p>
            <a:r>
              <a:rPr lang="da-DK" sz="1000" baseline="0" noProof="0">
                <a:solidFill>
                  <a:schemeClr val="bg2">
                    <a:lumMod val="50000"/>
                  </a:schemeClr>
                </a:solidFill>
              </a:rPr>
              <a:t> </a:t>
            </a:r>
          </a:p>
          <a:p>
            <a:r>
              <a:rPr lang="da-DK" sz="1000" baseline="0" noProof="0">
                <a:solidFill>
                  <a:schemeClr val="bg2">
                    <a:lumMod val="50000"/>
                  </a:schemeClr>
                </a:solidFill>
              </a:rPr>
              <a:t>Følg de orange hjælpestreger for at sætte feltet til den rigtige størrelse.</a:t>
            </a:r>
          </a:p>
          <a:p>
            <a:endParaRPr lang="da-DK" sz="1000" b="0" noProof="0">
              <a:solidFill>
                <a:schemeClr val="bg2">
                  <a:lumMod val="50000"/>
                </a:schemeClr>
              </a:solidFill>
            </a:endParaRPr>
          </a:p>
          <a:p>
            <a:endParaRPr lang="da-DK" sz="1000" b="0" noProof="0">
              <a:solidFill>
                <a:schemeClr val="bg2">
                  <a:lumMod val="50000"/>
                </a:schemeClr>
              </a:solidFill>
            </a:endParaRPr>
          </a:p>
          <a:p>
            <a:endParaRPr lang="da-DK" sz="1000" baseline="0" noProof="0">
              <a:solidFill>
                <a:schemeClr val="bg2">
                  <a:lumMod val="50000"/>
                </a:schemeClr>
              </a:solidFill>
            </a:endParaRPr>
          </a:p>
          <a:p>
            <a:endParaRPr lang="da-DK" sz="1000" baseline="0" noProof="0">
              <a:solidFill>
                <a:schemeClr val="bg2">
                  <a:lumMod val="50000"/>
                </a:schemeClr>
              </a:solidFill>
            </a:endParaRPr>
          </a:p>
        </p:txBody>
      </p:sp>
      <p:sp>
        <p:nvSpPr>
          <p:cNvPr id="3" name="Text Placeholder 37">
            <a:extLst>
              <a:ext uri="{FF2B5EF4-FFF2-40B4-BE49-F238E27FC236}">
                <a16:creationId xmlns:a16="http://schemas.microsoft.com/office/drawing/2014/main" id="{BAA21C68-C5F8-594F-449D-D211E3B8C160}"/>
              </a:ext>
            </a:extLst>
          </p:cNvPr>
          <p:cNvSpPr>
            <a:spLocks noGrp="1"/>
          </p:cNvSpPr>
          <p:nvPr>
            <p:ph type="body" sz="quarter" idx="16" hasCustomPrompt="1"/>
          </p:nvPr>
        </p:nvSpPr>
        <p:spPr>
          <a:xfrm>
            <a:off x="11473200" y="6166800"/>
            <a:ext cx="129600" cy="392400"/>
          </a:xfrm>
          <a:prstGeom prst="rect">
            <a:avLst/>
          </a:prstGeom>
          <a:blipFill dpi="0" rotWithShape="1">
            <a:blip r:embed="rId2">
              <a:extLst>
                <a:ext uri="{96DAC541-7B7A-43D3-8B79-37D633B846F1}">
                  <asvg:svgBlip xmlns:asvg="http://schemas.microsoft.com/office/drawing/2016/SVG/main" r:embed="rId3"/>
                </a:ext>
              </a:extLst>
            </a:blip>
            <a:srcRect/>
            <a:stretch>
              <a:fillRect b="-160"/>
            </a:stretch>
          </a:blipFill>
        </p:spPr>
        <p:txBody>
          <a:bodyPr/>
          <a:lstStyle>
            <a:lvl1pPr marL="0" indent="0">
              <a:buFontTx/>
              <a:buNone/>
              <a:defRPr/>
            </a:lvl1pPr>
          </a:lstStyle>
          <a:p>
            <a:pPr lvl="0"/>
            <a:r>
              <a:rPr lang="da-DK" noProof="0"/>
              <a:t> </a:t>
            </a:r>
          </a:p>
        </p:txBody>
      </p:sp>
      <p:sp>
        <p:nvSpPr>
          <p:cNvPr id="5" name="Text Placeholder 4">
            <a:extLst>
              <a:ext uri="{FF2B5EF4-FFF2-40B4-BE49-F238E27FC236}">
                <a16:creationId xmlns:a16="http://schemas.microsoft.com/office/drawing/2014/main" id="{C6F0D958-B8DF-5DE7-3FA9-B2E11C39B365}"/>
              </a:ext>
            </a:extLst>
          </p:cNvPr>
          <p:cNvSpPr>
            <a:spLocks noGrp="1"/>
          </p:cNvSpPr>
          <p:nvPr>
            <p:ph type="body" sz="quarter" idx="22" hasCustomPrompt="1"/>
          </p:nvPr>
        </p:nvSpPr>
        <p:spPr>
          <a:xfrm>
            <a:off x="587374" y="2350800"/>
            <a:ext cx="5148264" cy="3670588"/>
          </a:xfrm>
        </p:spPr>
        <p:txBody>
          <a:bodyPr/>
          <a:lstStyle>
            <a:lvl1pPr marL="180000" indent="-180000">
              <a:defRPr/>
            </a:lvl1pPr>
            <a:lvl2pPr marL="360000" indent="-180000">
              <a:defRPr/>
            </a:lvl2pPr>
            <a:lvl3pPr marL="540000" indent="-180000">
              <a:defRPr/>
            </a:lvl3pPr>
          </a:lstStyle>
          <a:p>
            <a:pPr lvl="0"/>
            <a:r>
              <a:rPr lang="da-DK"/>
              <a:t>Klik for </a:t>
            </a:r>
            <a:r>
              <a:rPr lang="da-DK" noProof="0"/>
              <a:t>at tilføje tekst</a:t>
            </a:r>
          </a:p>
          <a:p>
            <a:pPr lvl="1"/>
            <a:r>
              <a:rPr lang="da-DK"/>
              <a:t>Andet niveau</a:t>
            </a:r>
          </a:p>
          <a:p>
            <a:pPr lvl="2"/>
            <a:r>
              <a:rPr lang="da-DK"/>
              <a:t>Tredje niveau</a:t>
            </a:r>
          </a:p>
        </p:txBody>
      </p:sp>
      <p:sp>
        <p:nvSpPr>
          <p:cNvPr id="8" name="Text Placeholder 4">
            <a:extLst>
              <a:ext uri="{FF2B5EF4-FFF2-40B4-BE49-F238E27FC236}">
                <a16:creationId xmlns:a16="http://schemas.microsoft.com/office/drawing/2014/main" id="{4C8DDAFE-A3C9-34A1-B7FF-BA5FD59C7B53}"/>
              </a:ext>
            </a:extLst>
          </p:cNvPr>
          <p:cNvSpPr>
            <a:spLocks noGrp="1"/>
          </p:cNvSpPr>
          <p:nvPr>
            <p:ph type="body" sz="quarter" idx="23" hasCustomPrompt="1"/>
          </p:nvPr>
        </p:nvSpPr>
        <p:spPr>
          <a:xfrm>
            <a:off x="6457822" y="2350800"/>
            <a:ext cx="5148264" cy="3670588"/>
          </a:xfrm>
        </p:spPr>
        <p:txBody>
          <a:bodyPr/>
          <a:lstStyle>
            <a:lvl1pPr marL="180000" indent="-180000">
              <a:defRPr/>
            </a:lvl1pPr>
            <a:lvl2pPr marL="360000" indent="-180000">
              <a:defRPr/>
            </a:lvl2pPr>
            <a:lvl3pPr marL="540000" indent="-180000">
              <a:defRPr/>
            </a:lvl3pPr>
          </a:lstStyle>
          <a:p>
            <a:pPr lvl="0"/>
            <a:r>
              <a:rPr lang="da-DK"/>
              <a:t>Klik for </a:t>
            </a:r>
            <a:r>
              <a:rPr lang="da-DK" noProof="0"/>
              <a:t>at tilføje tekst</a:t>
            </a:r>
          </a:p>
          <a:p>
            <a:pPr lvl="1"/>
            <a:r>
              <a:rPr lang="da-DK"/>
              <a:t>Andet niveau</a:t>
            </a:r>
          </a:p>
          <a:p>
            <a:pPr lvl="2"/>
            <a:r>
              <a:rPr lang="da-DK"/>
              <a:t>Tredje niveau</a:t>
            </a:r>
          </a:p>
        </p:txBody>
      </p:sp>
    </p:spTree>
    <p:extLst>
      <p:ext uri="{BB962C8B-B14F-4D97-AF65-F5344CB8AC3E}">
        <p14:creationId xmlns:p14="http://schemas.microsoft.com/office/powerpoint/2010/main" val="260910587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ekst 2 spalter">
    <p:spTree>
      <p:nvGrpSpPr>
        <p:cNvPr id="1" name=""/>
        <p:cNvGrpSpPr/>
        <p:nvPr/>
      </p:nvGrpSpPr>
      <p:grpSpPr>
        <a:xfrm>
          <a:off x="0" y="0"/>
          <a:ext cx="0" cy="0"/>
          <a:chOff x="0" y="0"/>
          <a:chExt cx="0" cy="0"/>
        </a:xfrm>
      </p:grpSpPr>
      <p:sp>
        <p:nvSpPr>
          <p:cNvPr id="6" name="Pladsholder til diasnummer 5"/>
          <p:cNvSpPr>
            <a:spLocks noGrp="1"/>
          </p:cNvSpPr>
          <p:nvPr>
            <p:ph type="sldNum" sz="quarter" idx="12"/>
          </p:nvPr>
        </p:nvSpPr>
        <p:spPr>
          <a:xfrm>
            <a:off x="600425" y="6419475"/>
            <a:ext cx="4917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noProof="0" smtClean="0"/>
              <a:pPr/>
              <a:t>‹#›</a:t>
            </a:fld>
            <a:endParaRPr lang="da-DK" noProof="0"/>
          </a:p>
        </p:txBody>
      </p:sp>
      <p:sp>
        <p:nvSpPr>
          <p:cNvPr id="23" name="Pladsholder til sidefod 3">
            <a:extLst>
              <a:ext uri="{FF2B5EF4-FFF2-40B4-BE49-F238E27FC236}">
                <a16:creationId xmlns:a16="http://schemas.microsoft.com/office/drawing/2014/main" id="{FA8992FC-4669-44E1-B6CF-F999E680FF18}"/>
              </a:ext>
            </a:extLst>
          </p:cNvPr>
          <p:cNvSpPr>
            <a:spLocks noGrp="1"/>
          </p:cNvSpPr>
          <p:nvPr>
            <p:ph type="ftr" sz="quarter" idx="3"/>
          </p:nvPr>
        </p:nvSpPr>
        <p:spPr>
          <a:xfrm>
            <a:off x="1092200" y="6419476"/>
            <a:ext cx="9180513" cy="194400"/>
          </a:xfrm>
          <a:prstGeom prst="rect">
            <a:avLst/>
          </a:prstGeom>
        </p:spPr>
        <p:txBody>
          <a:bodyPr lIns="0" tIns="0" rIns="0" bIns="0" anchor="ctr" anchorCtr="0"/>
          <a:lstStyle>
            <a:lvl1pPr>
              <a:defRPr sz="800">
                <a:solidFill>
                  <a:schemeClr val="bg2">
                    <a:lumMod val="75000"/>
                  </a:schemeClr>
                </a:solidFill>
              </a:defRPr>
            </a:lvl1pPr>
          </a:lstStyle>
          <a:p>
            <a:r>
              <a:rPr lang="da-DK"/>
              <a:t>Motivation og variation på mellemtrinnet</a:t>
            </a:r>
          </a:p>
        </p:txBody>
      </p:sp>
      <p:sp>
        <p:nvSpPr>
          <p:cNvPr id="31" name="Pladsholder til titel 1">
            <a:extLst>
              <a:ext uri="{FF2B5EF4-FFF2-40B4-BE49-F238E27FC236}">
                <a16:creationId xmlns:a16="http://schemas.microsoft.com/office/drawing/2014/main" id="{985D5904-9DB1-1136-D34B-23C30D4C507F}"/>
              </a:ext>
            </a:extLst>
          </p:cNvPr>
          <p:cNvSpPr>
            <a:spLocks noGrp="1"/>
          </p:cNvSpPr>
          <p:nvPr>
            <p:ph type="title" hasCustomPrompt="1"/>
          </p:nvPr>
        </p:nvSpPr>
        <p:spPr>
          <a:xfrm>
            <a:off x="587374" y="441325"/>
            <a:ext cx="9431697" cy="1119925"/>
          </a:xfrm>
          <a:prstGeom prst="rect">
            <a:avLst/>
          </a:prstGeom>
        </p:spPr>
        <p:txBody>
          <a:bodyPr vert="horz" lIns="0" tIns="0" rIns="0" bIns="0" rtlCol="0" anchor="t" anchorCtr="0">
            <a:normAutofit/>
          </a:bodyPr>
          <a:lstStyle>
            <a:lvl1pPr>
              <a:defRPr>
                <a:solidFill>
                  <a:srgbClr val="326226"/>
                </a:solidFill>
              </a:defRPr>
            </a:lvl1pPr>
          </a:lstStyle>
          <a:p>
            <a:r>
              <a:rPr lang="da-DK" noProof="0"/>
              <a:t>Klik for at tilføje tekst, </a:t>
            </a:r>
            <a:br>
              <a:rPr lang="da-DK" noProof="0"/>
            </a:br>
            <a:r>
              <a:rPr lang="da-DK" noProof="0"/>
              <a:t>gerne to linjer</a:t>
            </a:r>
          </a:p>
        </p:txBody>
      </p:sp>
      <p:sp>
        <p:nvSpPr>
          <p:cNvPr id="9" name="Tekstboks 2">
            <a:extLst>
              <a:ext uri="{FF2B5EF4-FFF2-40B4-BE49-F238E27FC236}">
                <a16:creationId xmlns:a16="http://schemas.microsoft.com/office/drawing/2014/main" id="{75155668-7633-2C21-595C-04D398CA087B}"/>
              </a:ext>
            </a:extLst>
          </p:cNvPr>
          <p:cNvSpPr txBox="1"/>
          <p:nvPr userDrawn="1"/>
        </p:nvSpPr>
        <p:spPr>
          <a:xfrm>
            <a:off x="12648414" y="0"/>
            <a:ext cx="2640000" cy="3847207"/>
          </a:xfrm>
          <a:prstGeom prst="rect">
            <a:avLst/>
          </a:prstGeom>
          <a:noFill/>
        </p:spPr>
        <p:txBody>
          <a:bodyPr wrap="square" lIns="0" tIns="0" rIns="0" bIns="0" rtlCol="0">
            <a:spAutoFit/>
          </a:bodyPr>
          <a:lstStyle/>
          <a:p>
            <a:r>
              <a:rPr lang="da-DK" sz="1000" b="1" noProof="0">
                <a:solidFill>
                  <a:schemeClr val="bg2">
                    <a:lumMod val="50000"/>
                  </a:schemeClr>
                </a:solidFill>
              </a:rPr>
              <a:t>Tekst eller punktopstilling:</a:t>
            </a:r>
          </a:p>
          <a:p>
            <a:r>
              <a:rPr lang="da-DK" sz="1000" b="0" noProof="0">
                <a:solidFill>
                  <a:schemeClr val="bg2">
                    <a:lumMod val="50000"/>
                  </a:schemeClr>
                </a:solidFill>
              </a:rPr>
              <a:t>Skriv eller indsæt tekst i feltet. Feltet kan indeholde både almindelig tekst og punktopstillinger.</a:t>
            </a:r>
          </a:p>
          <a:p>
            <a:endParaRPr lang="da-DK" sz="1000" b="0" noProof="0">
              <a:solidFill>
                <a:schemeClr val="bg2">
                  <a:lumMod val="50000"/>
                </a:schemeClr>
              </a:solidFill>
            </a:endParaRPr>
          </a:p>
          <a:p>
            <a:r>
              <a:rPr lang="da-DK" sz="1000" b="1" noProof="0">
                <a:solidFill>
                  <a:schemeClr val="bg2">
                    <a:lumMod val="50000"/>
                  </a:schemeClr>
                </a:solidFill>
              </a:rPr>
              <a:t>Indsæt tabel, graf, foto eller video:</a:t>
            </a:r>
          </a:p>
          <a:p>
            <a:r>
              <a:rPr lang="da-DK" sz="1000" noProof="0">
                <a:solidFill>
                  <a:schemeClr val="bg2">
                    <a:lumMod val="50000"/>
                  </a:schemeClr>
                </a:solidFill>
              </a:rPr>
              <a:t>Klik på det lille ikon der passer til den type indhold der skal sættes ind i feltet.</a:t>
            </a:r>
            <a:r>
              <a:rPr lang="da-DK" sz="1000" baseline="0" noProof="0">
                <a:solidFill>
                  <a:schemeClr val="bg2">
                    <a:lumMod val="50000"/>
                  </a:schemeClr>
                </a:solidFill>
              </a:rPr>
              <a:t> Vælg det ønskede indhold i dialogboksen. Hvis feltet ændrer størrelse efter placering af fx et foto kan det nemt tilpasses.</a:t>
            </a:r>
          </a:p>
          <a:p>
            <a:endParaRPr lang="da-DK" sz="1000" baseline="0" noProof="0">
              <a:solidFill>
                <a:schemeClr val="bg2">
                  <a:lumMod val="50000"/>
                </a:schemeClr>
              </a:solidFill>
            </a:endParaRPr>
          </a:p>
          <a:p>
            <a:r>
              <a:rPr lang="da-DK" sz="1000" b="1" baseline="0" noProof="0">
                <a:solidFill>
                  <a:schemeClr val="bg2">
                    <a:lumMod val="50000"/>
                  </a:schemeClr>
                </a:solidFill>
              </a:rPr>
              <a:t>Beskæring af foto: </a:t>
            </a:r>
          </a:p>
          <a:p>
            <a:r>
              <a:rPr lang="da-DK" sz="1000" baseline="0" noProof="0">
                <a:solidFill>
                  <a:schemeClr val="bg2">
                    <a:lumMod val="50000"/>
                  </a:schemeClr>
                </a:solidFill>
              </a:rPr>
              <a:t>Højreklik på foto og vælg ”</a:t>
            </a:r>
            <a:r>
              <a:rPr lang="da-DK" sz="1000" baseline="0" noProof="0" err="1">
                <a:solidFill>
                  <a:schemeClr val="bg2">
                    <a:lumMod val="50000"/>
                  </a:schemeClr>
                </a:solidFill>
              </a:rPr>
              <a:t>crop</a:t>
            </a:r>
            <a:r>
              <a:rPr lang="da-DK" sz="1000" baseline="0" noProof="0">
                <a:solidFill>
                  <a:schemeClr val="bg2">
                    <a:lumMod val="50000"/>
                  </a:schemeClr>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a:solidFill>
                  <a:schemeClr val="bg2">
                    <a:lumMod val="50000"/>
                  </a:schemeClr>
                </a:solidFill>
              </a:rPr>
              <a:t>Med de sorte rammer bestemmes rammens størrelse. Med de hvide ”håndtag” kan billedet rykkes rundt inde i rammen og skaleres op og ned.</a:t>
            </a:r>
          </a:p>
          <a:p>
            <a:r>
              <a:rPr lang="da-DK" sz="1000" baseline="0" noProof="0">
                <a:solidFill>
                  <a:schemeClr val="bg2">
                    <a:lumMod val="50000"/>
                  </a:schemeClr>
                </a:solidFill>
              </a:rPr>
              <a:t> </a:t>
            </a:r>
          </a:p>
          <a:p>
            <a:r>
              <a:rPr lang="da-DK" sz="1000" baseline="0" noProof="0">
                <a:solidFill>
                  <a:schemeClr val="bg2">
                    <a:lumMod val="50000"/>
                  </a:schemeClr>
                </a:solidFill>
              </a:rPr>
              <a:t>Følg de orange hjælpestreger for at sætte feltet til den rigtige størrelse.</a:t>
            </a:r>
          </a:p>
          <a:p>
            <a:endParaRPr lang="da-DK" sz="1000" b="0" noProof="0">
              <a:solidFill>
                <a:schemeClr val="bg2">
                  <a:lumMod val="50000"/>
                </a:schemeClr>
              </a:solidFill>
            </a:endParaRPr>
          </a:p>
          <a:p>
            <a:endParaRPr lang="da-DK" sz="1000" b="0" noProof="0">
              <a:solidFill>
                <a:schemeClr val="bg2">
                  <a:lumMod val="50000"/>
                </a:schemeClr>
              </a:solidFill>
            </a:endParaRPr>
          </a:p>
          <a:p>
            <a:endParaRPr lang="da-DK" sz="1000" baseline="0" noProof="0">
              <a:solidFill>
                <a:schemeClr val="bg2">
                  <a:lumMod val="50000"/>
                </a:schemeClr>
              </a:solidFill>
            </a:endParaRPr>
          </a:p>
          <a:p>
            <a:endParaRPr lang="da-DK" sz="1000" baseline="0" noProof="0">
              <a:solidFill>
                <a:schemeClr val="bg2">
                  <a:lumMod val="50000"/>
                </a:schemeClr>
              </a:solidFill>
            </a:endParaRPr>
          </a:p>
        </p:txBody>
      </p:sp>
      <p:sp>
        <p:nvSpPr>
          <p:cNvPr id="3" name="Text Placeholder 37">
            <a:extLst>
              <a:ext uri="{FF2B5EF4-FFF2-40B4-BE49-F238E27FC236}">
                <a16:creationId xmlns:a16="http://schemas.microsoft.com/office/drawing/2014/main" id="{BAA21C68-C5F8-594F-449D-D211E3B8C160}"/>
              </a:ext>
            </a:extLst>
          </p:cNvPr>
          <p:cNvSpPr>
            <a:spLocks noGrp="1"/>
          </p:cNvSpPr>
          <p:nvPr>
            <p:ph type="body" sz="quarter" idx="16" hasCustomPrompt="1"/>
          </p:nvPr>
        </p:nvSpPr>
        <p:spPr>
          <a:xfrm>
            <a:off x="11473200" y="6166800"/>
            <a:ext cx="129600" cy="392400"/>
          </a:xfrm>
          <a:prstGeom prst="rect">
            <a:avLst/>
          </a:prstGeom>
          <a:blipFill dpi="0" rotWithShape="1">
            <a:blip r:embed="rId2">
              <a:extLst>
                <a:ext uri="{96DAC541-7B7A-43D3-8B79-37D633B846F1}">
                  <asvg:svgBlip xmlns:asvg="http://schemas.microsoft.com/office/drawing/2016/SVG/main" r:embed="rId3"/>
                </a:ext>
              </a:extLst>
            </a:blip>
            <a:srcRect/>
            <a:stretch>
              <a:fillRect b="-160"/>
            </a:stretch>
          </a:blipFill>
        </p:spPr>
        <p:txBody>
          <a:bodyPr/>
          <a:lstStyle>
            <a:lvl1pPr marL="0" indent="0">
              <a:buFontTx/>
              <a:buNone/>
              <a:defRPr/>
            </a:lvl1pPr>
          </a:lstStyle>
          <a:p>
            <a:pPr lvl="0"/>
            <a:r>
              <a:rPr lang="da-DK" noProof="0"/>
              <a:t> </a:t>
            </a:r>
          </a:p>
        </p:txBody>
      </p:sp>
      <p:sp>
        <p:nvSpPr>
          <p:cNvPr id="5" name="Text Placeholder 4">
            <a:extLst>
              <a:ext uri="{FF2B5EF4-FFF2-40B4-BE49-F238E27FC236}">
                <a16:creationId xmlns:a16="http://schemas.microsoft.com/office/drawing/2014/main" id="{C6F0D958-B8DF-5DE7-3FA9-B2E11C39B365}"/>
              </a:ext>
            </a:extLst>
          </p:cNvPr>
          <p:cNvSpPr>
            <a:spLocks noGrp="1"/>
          </p:cNvSpPr>
          <p:nvPr>
            <p:ph type="body" sz="quarter" idx="22" hasCustomPrompt="1"/>
          </p:nvPr>
        </p:nvSpPr>
        <p:spPr>
          <a:xfrm>
            <a:off x="587374" y="2350800"/>
            <a:ext cx="5148264" cy="3670588"/>
          </a:xfrm>
        </p:spPr>
        <p:txBody>
          <a:bodyPr/>
          <a:lstStyle>
            <a:lvl1pPr marL="180000" indent="-180000">
              <a:defRPr>
                <a:solidFill>
                  <a:srgbClr val="326226"/>
                </a:solidFill>
              </a:defRPr>
            </a:lvl1pPr>
            <a:lvl2pPr marL="360000" indent="-180000">
              <a:defRPr>
                <a:solidFill>
                  <a:srgbClr val="326226"/>
                </a:solidFill>
              </a:defRPr>
            </a:lvl2pPr>
            <a:lvl3pPr marL="540000" indent="-180000">
              <a:defRPr>
                <a:solidFill>
                  <a:srgbClr val="326226"/>
                </a:solidFill>
              </a:defRPr>
            </a:lvl3pPr>
          </a:lstStyle>
          <a:p>
            <a:pPr lvl="0"/>
            <a:r>
              <a:rPr lang="da-DK"/>
              <a:t>Klik for </a:t>
            </a:r>
            <a:r>
              <a:rPr lang="da-DK" noProof="0"/>
              <a:t>at tilføje tekst</a:t>
            </a:r>
          </a:p>
          <a:p>
            <a:pPr lvl="1"/>
            <a:r>
              <a:rPr lang="da-DK"/>
              <a:t>Andet niveau</a:t>
            </a:r>
          </a:p>
          <a:p>
            <a:pPr lvl="2"/>
            <a:r>
              <a:rPr lang="da-DK"/>
              <a:t>Tredje niveau</a:t>
            </a:r>
          </a:p>
        </p:txBody>
      </p:sp>
      <p:sp>
        <p:nvSpPr>
          <p:cNvPr id="8" name="Text Placeholder 4">
            <a:extLst>
              <a:ext uri="{FF2B5EF4-FFF2-40B4-BE49-F238E27FC236}">
                <a16:creationId xmlns:a16="http://schemas.microsoft.com/office/drawing/2014/main" id="{4C8DDAFE-A3C9-34A1-B7FF-BA5FD59C7B53}"/>
              </a:ext>
            </a:extLst>
          </p:cNvPr>
          <p:cNvSpPr>
            <a:spLocks noGrp="1"/>
          </p:cNvSpPr>
          <p:nvPr>
            <p:ph type="body" sz="quarter" idx="23" hasCustomPrompt="1"/>
          </p:nvPr>
        </p:nvSpPr>
        <p:spPr>
          <a:xfrm>
            <a:off x="6457822" y="2350800"/>
            <a:ext cx="5148264" cy="3670588"/>
          </a:xfrm>
        </p:spPr>
        <p:txBody>
          <a:bodyPr/>
          <a:lstStyle>
            <a:lvl1pPr marL="180000" indent="-180000">
              <a:defRPr>
                <a:solidFill>
                  <a:srgbClr val="326226"/>
                </a:solidFill>
              </a:defRPr>
            </a:lvl1pPr>
            <a:lvl2pPr marL="360000" indent="-180000">
              <a:defRPr>
                <a:solidFill>
                  <a:srgbClr val="326226"/>
                </a:solidFill>
              </a:defRPr>
            </a:lvl2pPr>
            <a:lvl3pPr marL="540000" indent="-180000">
              <a:defRPr>
                <a:solidFill>
                  <a:srgbClr val="326226"/>
                </a:solidFill>
              </a:defRPr>
            </a:lvl3pPr>
          </a:lstStyle>
          <a:p>
            <a:pPr lvl="0"/>
            <a:r>
              <a:rPr lang="da-DK"/>
              <a:t>Klik for </a:t>
            </a:r>
            <a:r>
              <a:rPr lang="da-DK" noProof="0"/>
              <a:t>at tilføje tekst</a:t>
            </a:r>
          </a:p>
          <a:p>
            <a:pPr lvl="1"/>
            <a:r>
              <a:rPr lang="da-DK"/>
              <a:t>Andet niveau</a:t>
            </a:r>
          </a:p>
          <a:p>
            <a:pPr lvl="2"/>
            <a:r>
              <a:rPr lang="da-DK"/>
              <a:t>Tredje niveau</a:t>
            </a:r>
          </a:p>
        </p:txBody>
      </p:sp>
    </p:spTree>
    <p:extLst>
      <p:ext uri="{BB962C8B-B14F-4D97-AF65-F5344CB8AC3E}">
        <p14:creationId xmlns:p14="http://schemas.microsoft.com/office/powerpoint/2010/main" val="24535343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 2 spalter_figur">
    <p:spTree>
      <p:nvGrpSpPr>
        <p:cNvPr id="1" name=""/>
        <p:cNvGrpSpPr/>
        <p:nvPr/>
      </p:nvGrpSpPr>
      <p:grpSpPr>
        <a:xfrm>
          <a:off x="0" y="0"/>
          <a:ext cx="0" cy="0"/>
          <a:chOff x="0" y="0"/>
          <a:chExt cx="0" cy="0"/>
        </a:xfrm>
      </p:grpSpPr>
      <p:sp>
        <p:nvSpPr>
          <p:cNvPr id="2" name="Pladsholder til tekst 3">
            <a:extLst>
              <a:ext uri="{FF2B5EF4-FFF2-40B4-BE49-F238E27FC236}">
                <a16:creationId xmlns:a16="http://schemas.microsoft.com/office/drawing/2014/main" id="{BDC055B7-447E-9879-F92B-FC758BF1FFE1}"/>
              </a:ext>
            </a:extLst>
          </p:cNvPr>
          <p:cNvSpPr txBox="1">
            <a:spLocks/>
          </p:cNvSpPr>
          <p:nvPr userDrawn="1"/>
        </p:nvSpPr>
        <p:spPr>
          <a:xfrm>
            <a:off x="0" y="-1"/>
            <a:ext cx="8148638" cy="6858000"/>
          </a:xfrm>
          <a:prstGeom prst="rect">
            <a:avLst/>
          </a:prstGeom>
          <a:solidFill>
            <a:schemeClr val="tx1">
              <a:alpha val="10000"/>
            </a:schemeClr>
          </a:solidFill>
          <a:ln>
            <a:noFill/>
          </a:ln>
        </p:spPr>
        <p:txBody>
          <a:bodyPr vert="horz" lIns="0" tIns="0" rIns="0" bIns="0" rtlCol="0">
            <a:noAutofit/>
          </a:bodyPr>
          <a:lstStyle>
            <a:lvl1pPr marL="270000" indent="-270000" algn="l" defTabSz="914400" rtl="0" eaLnBrk="1" latinLnBrk="0" hangingPunct="1">
              <a:lnSpc>
                <a:spcPct val="100000"/>
              </a:lnSpc>
              <a:spcBef>
                <a:spcPts val="0"/>
              </a:spcBef>
              <a:spcAft>
                <a:spcPts val="1000"/>
              </a:spcAft>
              <a:buClr>
                <a:schemeClr val="tx2"/>
              </a:buClr>
              <a:buFontTx/>
              <a:buChar char="–"/>
              <a:defRPr sz="100" b="0" i="0" kern="1200" baseline="0">
                <a:noFill/>
                <a:latin typeface="+mn-lt"/>
                <a:ea typeface="SegoeUI" charset="0"/>
                <a:cs typeface="SegoeUI" charset="0"/>
              </a:defRPr>
            </a:lvl1pPr>
            <a:lvl2pPr marL="54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2pPr>
            <a:lvl3pPr marL="81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
                <a:schemeClr val="tx2"/>
              </a:buClr>
              <a:buFontTx/>
              <a:buChar char="–"/>
              <a:defRPr sz="100" b="0" i="0" kern="1200">
                <a:solidFill>
                  <a:srgbClr val="413282"/>
                </a:solidFill>
                <a:latin typeface="+mn-lt"/>
                <a:ea typeface="SegoeUI" charset="0"/>
                <a:cs typeface="SegoeUI" charset="0"/>
              </a:defRPr>
            </a:lvl5pPr>
            <a:lvl6pPr marL="162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6pPr>
            <a:lvl7pPr marL="189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7pPr>
            <a:lvl8pPr marL="216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8pPr>
            <a:lvl9pPr marL="2430000" indent="-270000" algn="l" defTabSz="914400" rtl="0" eaLnBrk="1" latinLnBrk="0" hangingPunct="1">
              <a:spcBef>
                <a:spcPts val="0"/>
              </a:spcBef>
              <a:spcAft>
                <a:spcPts val="1000"/>
              </a:spcAft>
              <a:buClr>
                <a:schemeClr val="tx2"/>
              </a:buClr>
              <a:buFontTx/>
              <a:buChar char="–"/>
              <a:defRPr sz="2000" kern="1200">
                <a:solidFill>
                  <a:schemeClr val="tx2"/>
                </a:solidFill>
                <a:latin typeface="+mn-lt"/>
                <a:ea typeface="+mn-ea"/>
                <a:cs typeface="+mn-cs"/>
              </a:defRPr>
            </a:lvl9pPr>
          </a:lstStyle>
          <a:p>
            <a:endParaRPr lang="da-DK" noProof="0"/>
          </a:p>
        </p:txBody>
      </p:sp>
      <p:sp>
        <p:nvSpPr>
          <p:cNvPr id="6" name="Pladsholder til diasnummer 5"/>
          <p:cNvSpPr>
            <a:spLocks noGrp="1"/>
          </p:cNvSpPr>
          <p:nvPr>
            <p:ph type="sldNum" sz="quarter" idx="12"/>
          </p:nvPr>
        </p:nvSpPr>
        <p:spPr>
          <a:xfrm>
            <a:off x="600425" y="6419475"/>
            <a:ext cx="4917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noProof="0" smtClean="0"/>
              <a:pPr/>
              <a:t>‹#›</a:t>
            </a:fld>
            <a:endParaRPr lang="da-DK" noProof="0"/>
          </a:p>
        </p:txBody>
      </p:sp>
      <p:sp>
        <p:nvSpPr>
          <p:cNvPr id="23" name="Pladsholder til sidefod 3">
            <a:extLst>
              <a:ext uri="{FF2B5EF4-FFF2-40B4-BE49-F238E27FC236}">
                <a16:creationId xmlns:a16="http://schemas.microsoft.com/office/drawing/2014/main" id="{FA8992FC-4669-44E1-B6CF-F999E680FF18}"/>
              </a:ext>
            </a:extLst>
          </p:cNvPr>
          <p:cNvSpPr>
            <a:spLocks noGrp="1"/>
          </p:cNvSpPr>
          <p:nvPr>
            <p:ph type="ftr" sz="quarter" idx="3"/>
          </p:nvPr>
        </p:nvSpPr>
        <p:spPr>
          <a:xfrm>
            <a:off x="1092200" y="6419476"/>
            <a:ext cx="9180513" cy="194400"/>
          </a:xfrm>
          <a:prstGeom prst="rect">
            <a:avLst/>
          </a:prstGeom>
        </p:spPr>
        <p:txBody>
          <a:bodyPr lIns="0" tIns="0" rIns="0" bIns="0" anchor="ctr" anchorCtr="0"/>
          <a:lstStyle>
            <a:lvl1pPr>
              <a:defRPr sz="800">
                <a:solidFill>
                  <a:schemeClr val="bg2">
                    <a:lumMod val="75000"/>
                  </a:schemeClr>
                </a:solidFill>
              </a:defRPr>
            </a:lvl1pPr>
          </a:lstStyle>
          <a:p>
            <a:r>
              <a:rPr lang="da-DK"/>
              <a:t>Motivation og variation på mellemtrinnet</a:t>
            </a:r>
          </a:p>
        </p:txBody>
      </p:sp>
      <p:sp>
        <p:nvSpPr>
          <p:cNvPr id="31" name="Pladsholder til titel 1">
            <a:extLst>
              <a:ext uri="{FF2B5EF4-FFF2-40B4-BE49-F238E27FC236}">
                <a16:creationId xmlns:a16="http://schemas.microsoft.com/office/drawing/2014/main" id="{985D5904-9DB1-1136-D34B-23C30D4C507F}"/>
              </a:ext>
            </a:extLst>
          </p:cNvPr>
          <p:cNvSpPr>
            <a:spLocks noGrp="1"/>
          </p:cNvSpPr>
          <p:nvPr>
            <p:ph type="title" hasCustomPrompt="1"/>
          </p:nvPr>
        </p:nvSpPr>
        <p:spPr>
          <a:xfrm>
            <a:off x="587375" y="441325"/>
            <a:ext cx="7161458" cy="1119925"/>
          </a:xfrm>
          <a:prstGeom prst="rect">
            <a:avLst/>
          </a:prstGeom>
        </p:spPr>
        <p:txBody>
          <a:bodyPr vert="horz" lIns="0" tIns="0" rIns="0" bIns="0" rtlCol="0" anchor="t" anchorCtr="0">
            <a:normAutofit/>
          </a:bodyPr>
          <a:lstStyle>
            <a:lvl1pPr>
              <a:defRPr>
                <a:solidFill>
                  <a:srgbClr val="52523A"/>
                </a:solidFill>
              </a:defRPr>
            </a:lvl1pPr>
          </a:lstStyle>
          <a:p>
            <a:r>
              <a:rPr lang="da-DK" noProof="0"/>
              <a:t>Klik for at tilføje tekst, gerne to linjer</a:t>
            </a:r>
          </a:p>
        </p:txBody>
      </p:sp>
      <p:sp>
        <p:nvSpPr>
          <p:cNvPr id="9" name="Tekstboks 2">
            <a:extLst>
              <a:ext uri="{FF2B5EF4-FFF2-40B4-BE49-F238E27FC236}">
                <a16:creationId xmlns:a16="http://schemas.microsoft.com/office/drawing/2014/main" id="{75155668-7633-2C21-595C-04D398CA087B}"/>
              </a:ext>
            </a:extLst>
          </p:cNvPr>
          <p:cNvSpPr txBox="1"/>
          <p:nvPr userDrawn="1"/>
        </p:nvSpPr>
        <p:spPr>
          <a:xfrm>
            <a:off x="12684051" y="0"/>
            <a:ext cx="2640000" cy="3539430"/>
          </a:xfrm>
          <a:prstGeom prst="rect">
            <a:avLst/>
          </a:prstGeom>
          <a:noFill/>
        </p:spPr>
        <p:txBody>
          <a:bodyPr wrap="square" lIns="0" tIns="0" rIns="0" bIns="0" rtlCol="0">
            <a:spAutoFit/>
          </a:bodyPr>
          <a:lstStyle/>
          <a:p>
            <a:r>
              <a:rPr lang="da-DK" sz="1000" b="1" noProof="0">
                <a:solidFill>
                  <a:schemeClr val="bg2">
                    <a:lumMod val="50000"/>
                  </a:schemeClr>
                </a:solidFill>
              </a:rPr>
              <a:t>Tekst eller punktopstilling:</a:t>
            </a:r>
          </a:p>
          <a:p>
            <a:r>
              <a:rPr lang="da-DK" sz="1000" b="0" noProof="0">
                <a:solidFill>
                  <a:schemeClr val="bg2">
                    <a:lumMod val="50000"/>
                  </a:schemeClr>
                </a:solidFill>
              </a:rPr>
              <a:t>Skriv eller indsæt tekst i feltet. Feltet kan indeholde både almindelig tekst og punktopstillinger.</a:t>
            </a:r>
          </a:p>
          <a:p>
            <a:endParaRPr lang="da-DK" sz="1000" b="1" noProof="0">
              <a:solidFill>
                <a:schemeClr val="bg2">
                  <a:lumMod val="50000"/>
                </a:schemeClr>
              </a:solidFill>
            </a:endParaRPr>
          </a:p>
          <a:p>
            <a:r>
              <a:rPr lang="da-DK" sz="1000" b="1" noProof="0">
                <a:solidFill>
                  <a:schemeClr val="bg2">
                    <a:lumMod val="50000"/>
                  </a:schemeClr>
                </a:solidFill>
              </a:rPr>
              <a:t>Indsæt tabel, graf, foto eller video:</a:t>
            </a:r>
          </a:p>
          <a:p>
            <a:r>
              <a:rPr lang="da-DK" sz="1000" noProof="0">
                <a:solidFill>
                  <a:schemeClr val="bg2">
                    <a:lumMod val="50000"/>
                  </a:schemeClr>
                </a:solidFill>
              </a:rPr>
              <a:t>Klik på det lille ikon der passer til den type indhold der skal sættes ind i feltet.</a:t>
            </a:r>
            <a:r>
              <a:rPr lang="da-DK" sz="1000" baseline="0" noProof="0">
                <a:solidFill>
                  <a:schemeClr val="bg2">
                    <a:lumMod val="50000"/>
                  </a:schemeClr>
                </a:solidFill>
              </a:rPr>
              <a:t> Vælg det ønskede indhold i dialogboksen. Hvis feltet ændrer størrelse efter placering af fx et foto kan det nemt tilpasses.</a:t>
            </a:r>
          </a:p>
          <a:p>
            <a:endParaRPr lang="da-DK" sz="1000" baseline="0" noProof="0">
              <a:solidFill>
                <a:schemeClr val="bg2">
                  <a:lumMod val="50000"/>
                </a:schemeClr>
              </a:solidFill>
            </a:endParaRPr>
          </a:p>
          <a:p>
            <a:r>
              <a:rPr lang="da-DK" sz="1000" b="1" baseline="0" noProof="0">
                <a:solidFill>
                  <a:schemeClr val="bg2">
                    <a:lumMod val="50000"/>
                  </a:schemeClr>
                </a:solidFill>
              </a:rPr>
              <a:t>Beskæring af foto: </a:t>
            </a:r>
          </a:p>
          <a:p>
            <a:r>
              <a:rPr lang="da-DK" sz="1000" baseline="0" noProof="0">
                <a:solidFill>
                  <a:schemeClr val="bg2">
                    <a:lumMod val="50000"/>
                  </a:schemeClr>
                </a:solidFill>
              </a:rPr>
              <a:t>Højreklik på foto og vælg ”</a:t>
            </a:r>
            <a:r>
              <a:rPr lang="da-DK" sz="1000" baseline="0" noProof="0" err="1">
                <a:solidFill>
                  <a:schemeClr val="bg2">
                    <a:lumMod val="50000"/>
                  </a:schemeClr>
                </a:solidFill>
              </a:rPr>
              <a:t>crop</a:t>
            </a:r>
            <a:r>
              <a:rPr lang="da-DK" sz="1000" baseline="0" noProof="0">
                <a:solidFill>
                  <a:schemeClr val="bg2">
                    <a:lumMod val="50000"/>
                  </a:schemeClr>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baseline="0">
                <a:solidFill>
                  <a:schemeClr val="bg2">
                    <a:lumMod val="50000"/>
                  </a:schemeClr>
                </a:solidFill>
              </a:rPr>
              <a:t>Med de sorte rammer bestemmes rammens størrelse. Med de hvide ”håndtag” kan billedet rykkes rundt inde i rammen og skaleres op og ned.</a:t>
            </a:r>
            <a:endParaRPr lang="da-DK" sz="1000" baseline="0" noProof="0">
              <a:solidFill>
                <a:schemeClr val="bg2">
                  <a:lumMod val="50000"/>
                </a:schemeClr>
              </a:solidFill>
            </a:endParaRPr>
          </a:p>
          <a:p>
            <a:endParaRPr lang="da-DK" sz="1000" baseline="0" noProof="0">
              <a:solidFill>
                <a:schemeClr val="bg2">
                  <a:lumMod val="50000"/>
                </a:schemeClr>
              </a:solidFill>
            </a:endParaRPr>
          </a:p>
          <a:p>
            <a:endParaRPr lang="da-DK" sz="1000" baseline="0" noProof="0">
              <a:solidFill>
                <a:schemeClr val="bg2">
                  <a:lumMod val="50000"/>
                </a:schemeClr>
              </a:solidFill>
            </a:endParaRPr>
          </a:p>
          <a:p>
            <a:r>
              <a:rPr lang="da-DK" sz="1000" baseline="0" noProof="0">
                <a:solidFill>
                  <a:schemeClr val="bg2">
                    <a:lumMod val="50000"/>
                  </a:schemeClr>
                </a:solidFill>
              </a:rPr>
              <a:t>Følg de orange hjælpestreger for at sætte feltet til den rigtige størrelse.</a:t>
            </a:r>
          </a:p>
          <a:p>
            <a:endParaRPr lang="da-DK" sz="1000" baseline="0" noProof="0">
              <a:solidFill>
                <a:schemeClr val="bg2">
                  <a:lumMod val="50000"/>
                </a:schemeClr>
              </a:solidFill>
            </a:endParaRPr>
          </a:p>
        </p:txBody>
      </p:sp>
      <p:sp>
        <p:nvSpPr>
          <p:cNvPr id="10" name="Content Placeholder 9">
            <a:extLst>
              <a:ext uri="{FF2B5EF4-FFF2-40B4-BE49-F238E27FC236}">
                <a16:creationId xmlns:a16="http://schemas.microsoft.com/office/drawing/2014/main" id="{CFCC2FB9-5DEC-5F6B-F31D-EFDF88ABE716}"/>
              </a:ext>
            </a:extLst>
          </p:cNvPr>
          <p:cNvSpPr>
            <a:spLocks noGrp="1"/>
          </p:cNvSpPr>
          <p:nvPr>
            <p:ph sz="quarter" idx="17" hasCustomPrompt="1"/>
          </p:nvPr>
        </p:nvSpPr>
        <p:spPr>
          <a:xfrm>
            <a:off x="8148638" y="0"/>
            <a:ext cx="4043361" cy="6857999"/>
          </a:xfrm>
        </p:spPr>
        <p:txBody>
          <a:bodyPr anchor="ctr" anchorCtr="0"/>
          <a:lstStyle>
            <a:lvl1pPr marL="0" indent="0" algn="ctr">
              <a:buFontTx/>
              <a:buNone/>
              <a:defRPr sz="1400">
                <a:solidFill>
                  <a:schemeClr val="tx2">
                    <a:lumMod val="50000"/>
                    <a:lumOff val="50000"/>
                  </a:schemeClr>
                </a:solidFill>
              </a:defRPr>
            </a:lvl1pPr>
          </a:lstStyle>
          <a:p>
            <a:pPr lvl="0"/>
            <a:r>
              <a:rPr lang="da-DK" noProof="0"/>
              <a:t>Indsæt tabel, graf, foto eller video</a:t>
            </a:r>
          </a:p>
        </p:txBody>
      </p:sp>
      <p:sp>
        <p:nvSpPr>
          <p:cNvPr id="3" name="Text Placeholder 33">
            <a:extLst>
              <a:ext uri="{FF2B5EF4-FFF2-40B4-BE49-F238E27FC236}">
                <a16:creationId xmlns:a16="http://schemas.microsoft.com/office/drawing/2014/main" id="{AB594D80-6A0E-D227-C2B9-D37F2CE5A67F}"/>
              </a:ext>
            </a:extLst>
          </p:cNvPr>
          <p:cNvSpPr>
            <a:spLocks noGrp="1"/>
          </p:cNvSpPr>
          <p:nvPr>
            <p:ph type="body" sz="quarter" idx="13" hasCustomPrompt="1"/>
          </p:nvPr>
        </p:nvSpPr>
        <p:spPr>
          <a:xfrm>
            <a:off x="587374" y="2349500"/>
            <a:ext cx="7161457" cy="3671888"/>
          </a:xfrm>
        </p:spPr>
        <p:txBody>
          <a:bodyPr/>
          <a:lstStyle>
            <a:lvl1pPr marL="180000" indent="-180000">
              <a:defRPr/>
            </a:lvl1pPr>
            <a:lvl2pPr marL="360000" indent="-180000">
              <a:defRPr/>
            </a:lvl2pPr>
            <a:lvl3pPr marL="540000" indent="-180000">
              <a:defRPr/>
            </a:lvl3pPr>
            <a:lvl4pPr marL="720000" indent="-180000">
              <a:defRPr/>
            </a:lvl4pPr>
            <a:lvl5pPr marL="900000" indent="-180000">
              <a:defRPr/>
            </a:lvl5pPr>
          </a:lstStyle>
          <a:p>
            <a:pPr lvl="0"/>
            <a:r>
              <a:rPr lang="da-DK"/>
              <a:t>Klik for </a:t>
            </a:r>
            <a:r>
              <a:rPr lang="da-DK" noProof="0"/>
              <a:t>at tilføje tekst</a:t>
            </a:r>
          </a:p>
          <a:p>
            <a:pPr lvl="1"/>
            <a:r>
              <a:rPr lang="da-DK"/>
              <a:t>Andet niveau</a:t>
            </a:r>
          </a:p>
          <a:p>
            <a:pPr lvl="2"/>
            <a:r>
              <a:rPr lang="da-DK"/>
              <a:t>Tredje niveau</a:t>
            </a:r>
          </a:p>
        </p:txBody>
      </p:sp>
      <p:sp>
        <p:nvSpPr>
          <p:cNvPr id="4" name="Text Placeholder 37">
            <a:extLst>
              <a:ext uri="{FF2B5EF4-FFF2-40B4-BE49-F238E27FC236}">
                <a16:creationId xmlns:a16="http://schemas.microsoft.com/office/drawing/2014/main" id="{6BF7E7D7-8AB3-5C06-CE3D-F4A39BF0D6EE}"/>
              </a:ext>
            </a:extLst>
          </p:cNvPr>
          <p:cNvSpPr>
            <a:spLocks noGrp="1"/>
          </p:cNvSpPr>
          <p:nvPr>
            <p:ph type="body" sz="quarter" idx="16" hasCustomPrompt="1"/>
          </p:nvPr>
        </p:nvSpPr>
        <p:spPr>
          <a:xfrm>
            <a:off x="11473200" y="6166800"/>
            <a:ext cx="129600" cy="392400"/>
          </a:xfrm>
          <a:prstGeom prst="rect">
            <a:avLst/>
          </a:prstGeom>
          <a:blipFill dpi="0" rotWithShape="1">
            <a:blip r:embed="rId2">
              <a:extLst>
                <a:ext uri="{96DAC541-7B7A-43D3-8B79-37D633B846F1}">
                  <asvg:svgBlip xmlns:asvg="http://schemas.microsoft.com/office/drawing/2016/SVG/main" r:embed="rId3"/>
                </a:ext>
              </a:extLst>
            </a:blip>
            <a:srcRect/>
            <a:stretch>
              <a:fillRect b="-160"/>
            </a:stretch>
          </a:blipFill>
        </p:spPr>
        <p:txBody>
          <a:bodyPr/>
          <a:lstStyle>
            <a:lvl1pPr marL="0" indent="0">
              <a:buFontTx/>
              <a:buNone/>
              <a:defRPr/>
            </a:lvl1pPr>
          </a:lstStyle>
          <a:p>
            <a:pPr lvl="0"/>
            <a:r>
              <a:rPr lang="da-DK" noProof="0"/>
              <a:t> </a:t>
            </a:r>
          </a:p>
        </p:txBody>
      </p:sp>
    </p:spTree>
    <p:extLst>
      <p:ext uri="{BB962C8B-B14F-4D97-AF65-F5344CB8AC3E}">
        <p14:creationId xmlns:p14="http://schemas.microsoft.com/office/powerpoint/2010/main" val="437512791"/>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587375" y="441325"/>
            <a:ext cx="9000000" cy="900000"/>
          </a:xfrm>
          <a:prstGeom prst="rect">
            <a:avLst/>
          </a:prstGeom>
        </p:spPr>
        <p:txBody>
          <a:bodyPr vert="horz" lIns="0" tIns="0" rIns="0" bIns="0" rtlCol="0" anchor="b" anchorCtr="0">
            <a:noAutofit/>
          </a:bodyPr>
          <a:lstStyle/>
          <a:p>
            <a:r>
              <a:rPr lang="da-DK"/>
              <a:t>Klik for at redigere i master</a:t>
            </a:r>
          </a:p>
        </p:txBody>
      </p:sp>
      <p:sp>
        <p:nvSpPr>
          <p:cNvPr id="3" name="Pladsholder til tekst 2"/>
          <p:cNvSpPr>
            <a:spLocks noGrp="1"/>
          </p:cNvSpPr>
          <p:nvPr>
            <p:ph type="body" idx="1"/>
          </p:nvPr>
        </p:nvSpPr>
        <p:spPr>
          <a:xfrm>
            <a:off x="587375" y="1872000"/>
            <a:ext cx="9000000" cy="4140000"/>
          </a:xfrm>
          <a:prstGeom prst="rect">
            <a:avLst/>
          </a:prstGeom>
        </p:spPr>
        <p:txBody>
          <a:bodyPr vert="horz" lIns="0" tIns="0" rIns="0" bIns="0" rtlCol="0">
            <a:noAutofit/>
          </a:bodyPr>
          <a:lstStyle/>
          <a:p>
            <a:pPr lvl="0"/>
            <a:r>
              <a:rPr lang="da-DK"/>
              <a:t>Klik for at redigere i master</a:t>
            </a:r>
          </a:p>
          <a:p>
            <a:pPr lvl="1"/>
            <a:r>
              <a:rPr lang="da-DK"/>
              <a:t>Andet niveau</a:t>
            </a:r>
          </a:p>
          <a:p>
            <a:pPr lvl="2"/>
            <a:r>
              <a:rPr lang="da-DK"/>
              <a:t>Tredje niveau</a:t>
            </a:r>
          </a:p>
          <a:p>
            <a:pPr lvl="3"/>
            <a:endParaRPr lang="da-DK"/>
          </a:p>
        </p:txBody>
      </p:sp>
      <p:sp>
        <p:nvSpPr>
          <p:cNvPr id="4" name="Pladsholder til diasnummer 5">
            <a:extLst>
              <a:ext uri="{FF2B5EF4-FFF2-40B4-BE49-F238E27FC236}">
                <a16:creationId xmlns:a16="http://schemas.microsoft.com/office/drawing/2014/main" id="{0303CB9F-ED31-03AD-5A2E-010C6614679D}"/>
              </a:ext>
            </a:extLst>
          </p:cNvPr>
          <p:cNvSpPr>
            <a:spLocks noGrp="1"/>
          </p:cNvSpPr>
          <p:nvPr>
            <p:ph type="sldNum" sz="quarter" idx="4"/>
          </p:nvPr>
        </p:nvSpPr>
        <p:spPr>
          <a:xfrm>
            <a:off x="600425" y="6419475"/>
            <a:ext cx="623075" cy="194400"/>
          </a:xfrm>
          <a:prstGeom prst="rect">
            <a:avLst/>
          </a:prstGeom>
        </p:spPr>
        <p:txBody>
          <a:bodyPr lIns="0" tIns="0" rIns="0" bIns="0" anchor="ctr" anchorCtr="0"/>
          <a:lstStyle>
            <a:lvl1pPr algn="l">
              <a:defRPr sz="800">
                <a:solidFill>
                  <a:schemeClr val="bg2">
                    <a:lumMod val="75000"/>
                  </a:schemeClr>
                </a:solidFill>
              </a:defRPr>
            </a:lvl1pPr>
          </a:lstStyle>
          <a:p>
            <a:fld id="{61A7DA12-F1F9-43F2-A12A-1E9EF0E92BD7}" type="slidenum">
              <a:rPr lang="da-DK" noProof="0" smtClean="0"/>
              <a:pPr/>
              <a:t>‹#›</a:t>
            </a:fld>
            <a:endParaRPr lang="da-DK" noProof="0"/>
          </a:p>
        </p:txBody>
      </p:sp>
      <p:sp>
        <p:nvSpPr>
          <p:cNvPr id="5" name="Pladsholder til sidefod 3">
            <a:extLst>
              <a:ext uri="{FF2B5EF4-FFF2-40B4-BE49-F238E27FC236}">
                <a16:creationId xmlns:a16="http://schemas.microsoft.com/office/drawing/2014/main" id="{4103A1F8-8B2C-E731-7A14-FC805BAC285B}"/>
              </a:ext>
            </a:extLst>
          </p:cNvPr>
          <p:cNvSpPr>
            <a:spLocks noGrp="1"/>
          </p:cNvSpPr>
          <p:nvPr>
            <p:ph type="ftr" sz="quarter" idx="3"/>
          </p:nvPr>
        </p:nvSpPr>
        <p:spPr>
          <a:xfrm>
            <a:off x="1235075" y="6419476"/>
            <a:ext cx="9037638" cy="194400"/>
          </a:xfrm>
          <a:prstGeom prst="rect">
            <a:avLst/>
          </a:prstGeom>
        </p:spPr>
        <p:txBody>
          <a:bodyPr lIns="0" tIns="0" rIns="0" bIns="0" anchor="ctr" anchorCtr="0"/>
          <a:lstStyle>
            <a:lvl1pPr>
              <a:defRPr sz="800">
                <a:solidFill>
                  <a:schemeClr val="bg2">
                    <a:lumMod val="75000"/>
                  </a:schemeClr>
                </a:solidFill>
              </a:defRPr>
            </a:lvl1pPr>
          </a:lstStyle>
          <a:p>
            <a:r>
              <a:rPr lang="da-DK"/>
              <a:t>Motivation og variation på mellemtrinnet</a:t>
            </a:r>
          </a:p>
        </p:txBody>
      </p:sp>
    </p:spTree>
    <p:extLst>
      <p:ext uri="{BB962C8B-B14F-4D97-AF65-F5344CB8AC3E}">
        <p14:creationId xmlns:p14="http://schemas.microsoft.com/office/powerpoint/2010/main" val="2124944334"/>
      </p:ext>
    </p:extLst>
  </p:cSld>
  <p:clrMap bg1="lt1" tx1="dk1" bg2="lt2" tx2="dk2" accent1="accent1" accent2="accent2" accent3="accent3" accent4="accent4" accent5="accent5" accent6="accent6" hlink="hlink" folHlink="folHlink"/>
  <p:sldLayoutIdLst>
    <p:sldLayoutId id="2147483692" r:id="rId1"/>
    <p:sldLayoutId id="2147483716" r:id="rId2"/>
    <p:sldLayoutId id="2147483706" r:id="rId3"/>
    <p:sldLayoutId id="2147483694" r:id="rId4"/>
    <p:sldLayoutId id="2147483709" r:id="rId5"/>
    <p:sldLayoutId id="2147483708" r:id="rId6"/>
    <p:sldLayoutId id="2147483711" r:id="rId7"/>
    <p:sldLayoutId id="2147483720" r:id="rId8"/>
    <p:sldLayoutId id="2147483712" r:id="rId9"/>
    <p:sldLayoutId id="2147483725" r:id="rId10"/>
    <p:sldLayoutId id="2147483724" r:id="rId11"/>
    <p:sldLayoutId id="2147483719" r:id="rId12"/>
    <p:sldLayoutId id="2147483722" r:id="rId13"/>
    <p:sldLayoutId id="2147483723" r:id="rId14"/>
    <p:sldLayoutId id="2147483721" r:id="rId15"/>
    <p:sldLayoutId id="2147483718" r:id="rId16"/>
    <p:sldLayoutId id="2147483713" r:id="rId17"/>
    <p:sldLayoutId id="2147483702" r:id="rId18"/>
    <p:sldLayoutId id="2147483710" r:id="rId19"/>
    <p:sldLayoutId id="2147483714" r:id="rId20"/>
    <p:sldLayoutId id="2147483717" r:id="rId21"/>
  </p:sldLayoutIdLst>
  <p:hf hdr="0" dt="0"/>
  <p:txStyles>
    <p:titleStyle>
      <a:lvl1pPr algn="l" defTabSz="914400" rtl="0" eaLnBrk="1" latinLnBrk="0" hangingPunct="1">
        <a:spcBef>
          <a:spcPct val="0"/>
        </a:spcBef>
        <a:buNone/>
        <a:defRPr sz="3600" b="0" i="0" kern="1200" spc="0" baseline="0">
          <a:solidFill>
            <a:schemeClr val="tx1"/>
          </a:solidFill>
          <a:latin typeface="+mj-lt"/>
          <a:ea typeface="Georgia" charset="0"/>
          <a:cs typeface="Georgia" charset="0"/>
        </a:defRPr>
      </a:lvl1pPr>
    </p:titleStyle>
    <p:bodyStyle>
      <a:lvl1pPr marL="18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baseline="0">
          <a:solidFill>
            <a:schemeClr val="tx1"/>
          </a:solidFill>
          <a:latin typeface="+mn-lt"/>
          <a:ea typeface="SegoeUI" charset="0"/>
          <a:cs typeface="SegoeUI" charset="0"/>
        </a:defRPr>
      </a:lvl1pPr>
      <a:lvl2pPr marL="36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54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3" userDrawn="1">
          <p15:clr>
            <a:srgbClr val="F26B43"/>
          </p15:clr>
        </p15:guide>
        <p15:guide id="2" pos="3840" userDrawn="1">
          <p15:clr>
            <a:srgbClr val="F26B43"/>
          </p15:clr>
        </p15:guide>
        <p15:guide id="3" pos="1118" userDrawn="1">
          <p15:clr>
            <a:srgbClr val="F26B43"/>
          </p15:clr>
        </p15:guide>
        <p15:guide id="4" pos="4067" userDrawn="1">
          <p15:clr>
            <a:srgbClr val="F26B43"/>
          </p15:clr>
        </p15:guide>
        <p15:guide id="5" orient="horz" pos="1979" userDrawn="1">
          <p15:clr>
            <a:srgbClr val="F26B43"/>
          </p15:clr>
        </p15:guide>
        <p15:guide id="6" orient="horz" pos="981" userDrawn="1">
          <p15:clr>
            <a:srgbClr val="F26B43"/>
          </p15:clr>
        </p15:guide>
        <p15:guide id="7" pos="688" userDrawn="1">
          <p15:clr>
            <a:srgbClr val="F26B43"/>
          </p15:clr>
        </p15:guide>
        <p15:guide id="8" pos="370" userDrawn="1">
          <p15:clr>
            <a:srgbClr val="F26B43"/>
          </p15:clr>
        </p15:guide>
        <p15:guide id="9" pos="5360" userDrawn="1">
          <p15:clr>
            <a:srgbClr val="F26B43"/>
          </p15:clr>
        </p15:guide>
        <p15:guide id="10" orient="horz" pos="278" userDrawn="1">
          <p15:clr>
            <a:srgbClr val="F26B43"/>
          </p15:clr>
        </p15:guide>
        <p15:guide id="11" orient="horz" pos="1480" userDrawn="1">
          <p15:clr>
            <a:srgbClr val="F26B43"/>
          </p15:clr>
        </p15:guide>
        <p15:guide id="12" orient="horz" pos="4133" userDrawn="1">
          <p15:clr>
            <a:srgbClr val="F26B43"/>
          </p15:clr>
        </p15:guide>
        <p15:guide id="13" pos="3613" userDrawn="1">
          <p15:clr>
            <a:srgbClr val="F26B43"/>
          </p15:clr>
        </p15:guide>
        <p15:guide id="14" pos="7310" userDrawn="1">
          <p15:clr>
            <a:srgbClr val="F26B43"/>
          </p15:clr>
        </p15:guide>
        <p15:guide id="15" pos="5133" userDrawn="1">
          <p15:clr>
            <a:srgbClr val="F26B43"/>
          </p15:clr>
        </p15:guide>
        <p15:guide id="16" orient="horz" pos="1185"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3.svg"/></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 Id="rId4" Type="http://schemas.openxmlformats.org/officeDocument/2006/relationships/image" Target="../media/image21.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B5D0736F-BAFF-0E83-D322-3254575B52E0}"/>
              </a:ext>
            </a:extLst>
          </p:cNvPr>
          <p:cNvSpPr>
            <a:spLocks noGrp="1"/>
          </p:cNvSpPr>
          <p:nvPr>
            <p:ph type="sldNum" sz="quarter" idx="12"/>
          </p:nvPr>
        </p:nvSpPr>
        <p:spPr/>
        <p:txBody>
          <a:bodyPr/>
          <a:lstStyle/>
          <a:p>
            <a:fld id="{61A7DA12-F1F9-43F2-A12A-1E9EF0E92BD7}" type="slidenum">
              <a:rPr lang="da-DK" smtClean="0"/>
              <a:pPr/>
              <a:t>1</a:t>
            </a:fld>
            <a:endParaRPr lang="da-DK"/>
          </a:p>
        </p:txBody>
      </p:sp>
      <p:sp>
        <p:nvSpPr>
          <p:cNvPr id="3" name="Pladsholder til sidefod 2">
            <a:extLst>
              <a:ext uri="{FF2B5EF4-FFF2-40B4-BE49-F238E27FC236}">
                <a16:creationId xmlns:a16="http://schemas.microsoft.com/office/drawing/2014/main" id="{CD2464D9-71CF-FC94-3191-7417E9C5A8F6}"/>
              </a:ext>
            </a:extLst>
          </p:cNvPr>
          <p:cNvSpPr>
            <a:spLocks noGrp="1"/>
          </p:cNvSpPr>
          <p:nvPr>
            <p:ph type="ftr" sz="quarter" idx="3"/>
          </p:nvPr>
        </p:nvSpPr>
        <p:spPr/>
        <p:txBody>
          <a:bodyPr/>
          <a:lstStyle/>
          <a:p>
            <a:r>
              <a:rPr lang="da-DK"/>
              <a:t>Motivation og variation på mellemtrinnet</a:t>
            </a:r>
          </a:p>
        </p:txBody>
      </p:sp>
      <p:sp>
        <p:nvSpPr>
          <p:cNvPr id="4" name="Pladsholder til tekst 3">
            <a:extLst>
              <a:ext uri="{FF2B5EF4-FFF2-40B4-BE49-F238E27FC236}">
                <a16:creationId xmlns:a16="http://schemas.microsoft.com/office/drawing/2014/main" id="{BBB70F48-4EBA-4CAC-186E-660C4357E77A}"/>
              </a:ext>
            </a:extLst>
          </p:cNvPr>
          <p:cNvSpPr>
            <a:spLocks noGrp="1"/>
          </p:cNvSpPr>
          <p:nvPr>
            <p:ph type="body" sz="quarter" idx="16"/>
          </p:nvPr>
        </p:nvSpPr>
        <p:spPr/>
        <p:txBody>
          <a:bodyPr/>
          <a:lstStyle/>
          <a:p>
            <a:endParaRPr lang="da-DK"/>
          </a:p>
        </p:txBody>
      </p:sp>
      <p:sp>
        <p:nvSpPr>
          <p:cNvPr id="5" name="Tekstfelt 4">
            <a:extLst>
              <a:ext uri="{FF2B5EF4-FFF2-40B4-BE49-F238E27FC236}">
                <a16:creationId xmlns:a16="http://schemas.microsoft.com/office/drawing/2014/main" id="{DD60C486-F9D9-4DF2-C24F-812AA2BEABAB}"/>
              </a:ext>
            </a:extLst>
          </p:cNvPr>
          <p:cNvSpPr txBox="1"/>
          <p:nvPr/>
        </p:nvSpPr>
        <p:spPr>
          <a:xfrm>
            <a:off x="587374" y="1881188"/>
            <a:ext cx="5148263" cy="4350730"/>
          </a:xfrm>
          <a:prstGeom prst="rect">
            <a:avLst/>
          </a:prstGeom>
          <a:noFill/>
        </p:spPr>
        <p:txBody>
          <a:bodyPr wrap="square" lIns="0" tIns="0" rIns="0" bIns="0" rtlCol="0">
            <a:noAutofit/>
          </a:bodyPr>
          <a:lstStyle/>
          <a:p>
            <a:r>
              <a:rPr lang="da-DK" sz="1600">
                <a:ea typeface="Calibri" panose="020F0502020204030204" pitchFamily="34" charset="0"/>
                <a:cs typeface="Times New Roman" panose="02020603050405020304" pitchFamily="18" charset="0"/>
              </a:rPr>
              <a:t>Denne præsentation er en del af projektet </a:t>
            </a:r>
            <a:r>
              <a:rPr lang="da-DK" sz="1600" i="1">
                <a:ea typeface="Calibri" panose="020F0502020204030204" pitchFamily="34" charset="0"/>
                <a:cs typeface="Times New Roman" panose="02020603050405020304" pitchFamily="18" charset="0"/>
              </a:rPr>
              <a:t>Styrket elevmotivation på mellemtrinnet</a:t>
            </a:r>
            <a:r>
              <a:rPr lang="da-DK" sz="1600">
                <a:ea typeface="Calibri" panose="020F0502020204030204" pitchFamily="34" charset="0"/>
                <a:cs typeface="Times New Roman" panose="02020603050405020304" pitchFamily="18" charset="0"/>
              </a:rPr>
              <a:t>, som er gennemført af Danmarks Evalueringsinstitut (EVA) i samarbejde med en række skoler for partssamarbejdet Fremfærd Børn (DLF, KL og BUPL). </a:t>
            </a:r>
          </a:p>
          <a:p>
            <a:endParaRPr lang="da-DK" sz="1600">
              <a:ea typeface="Calibri" panose="020F0502020204030204" pitchFamily="34" charset="0"/>
              <a:cs typeface="Times New Roman" panose="02020603050405020304" pitchFamily="18" charset="0"/>
            </a:endParaRPr>
          </a:p>
          <a:p>
            <a:pPr>
              <a:defRPr/>
            </a:pPr>
            <a:r>
              <a:rPr lang="da-DK" sz="1600"/>
              <a:t>Formålet med projektet var at udvikle undervisningen på mellemtrinnet, så den bliver mere varieret og anvendelsesorienteret, og herigennem at styrke elevernes faglige udvikling, trivsel og lyst til at lære. I udviklingsprojektet har lærere fra syv skoler rundtom i landet undersøgt og afprøvet, hvordan man kan tilrettelægge en skoledag, et undervisningsforløb eller en lektion med mere varierede undervisningsformer med afsæt i viden om, hvad der skaber motivation hos elever på mellemtrinnet.</a:t>
            </a:r>
          </a:p>
          <a:p>
            <a:endParaRPr lang="da-DK" sz="1600"/>
          </a:p>
        </p:txBody>
      </p:sp>
      <p:sp>
        <p:nvSpPr>
          <p:cNvPr id="6" name="TextBox 5">
            <a:extLst>
              <a:ext uri="{FF2B5EF4-FFF2-40B4-BE49-F238E27FC236}">
                <a16:creationId xmlns:a16="http://schemas.microsoft.com/office/drawing/2014/main" id="{BBDDD5F2-498E-68F6-CEB3-ED0361E522C7}"/>
              </a:ext>
            </a:extLst>
          </p:cNvPr>
          <p:cNvSpPr txBox="1"/>
          <p:nvPr/>
        </p:nvSpPr>
        <p:spPr>
          <a:xfrm>
            <a:off x="586065" y="441325"/>
            <a:ext cx="8691513" cy="923330"/>
          </a:xfrm>
          <a:prstGeom prst="rect">
            <a:avLst/>
          </a:prstGeom>
          <a:noFill/>
        </p:spPr>
        <p:txBody>
          <a:bodyPr wrap="square" lIns="0" tIns="0" rIns="0" bIns="0" rtlCol="0">
            <a:noAutofit/>
          </a:bodyPr>
          <a:lstStyle/>
          <a:p>
            <a:r>
              <a:rPr lang="da-DK" sz="2600" dirty="0">
                <a:ea typeface="Calibri" panose="020F0502020204030204" pitchFamily="34" charset="0"/>
                <a:cs typeface="Times New Roman" panose="02020603050405020304" pitchFamily="18" charset="0"/>
              </a:rPr>
              <a:t>Præsentation af centrale pointer fra </a:t>
            </a:r>
            <a:br>
              <a:rPr lang="da-DK" sz="2600" b="1" dirty="0">
                <a:ea typeface="Calibri" panose="020F0502020204030204" pitchFamily="34" charset="0"/>
                <a:cs typeface="Times New Roman" panose="02020603050405020304" pitchFamily="18" charset="0"/>
              </a:rPr>
            </a:br>
            <a:r>
              <a:rPr lang="da-DK" sz="2600" b="1" i="1" dirty="0">
                <a:ea typeface="Calibri" panose="020F0502020204030204" pitchFamily="34" charset="0"/>
                <a:cs typeface="Times New Roman" panose="02020603050405020304" pitchFamily="18" charset="0"/>
              </a:rPr>
              <a:t>Styrket elevmotivation på mellemtrinnet</a:t>
            </a:r>
          </a:p>
          <a:p>
            <a:endParaRPr lang="da-DK" sz="2600" dirty="0"/>
          </a:p>
        </p:txBody>
      </p:sp>
      <p:sp>
        <p:nvSpPr>
          <p:cNvPr id="7" name="Tekstfelt 4">
            <a:extLst>
              <a:ext uri="{FF2B5EF4-FFF2-40B4-BE49-F238E27FC236}">
                <a16:creationId xmlns:a16="http://schemas.microsoft.com/office/drawing/2014/main" id="{E8EB498B-A271-20B5-AB2E-39886D53B5DA}"/>
              </a:ext>
            </a:extLst>
          </p:cNvPr>
          <p:cNvSpPr txBox="1"/>
          <p:nvPr/>
        </p:nvSpPr>
        <p:spPr>
          <a:xfrm>
            <a:off x="6450846" y="1881188"/>
            <a:ext cx="5148263" cy="4350730"/>
          </a:xfrm>
          <a:prstGeom prst="rect">
            <a:avLst/>
          </a:prstGeom>
          <a:noFill/>
        </p:spPr>
        <p:txBody>
          <a:bodyPr wrap="square" lIns="0" tIns="0" rIns="0" bIns="0" rtlCol="0">
            <a:noAutofit/>
          </a:bodyPr>
          <a:lstStyle/>
          <a:p>
            <a:pPr lvl="0">
              <a:defRPr/>
            </a:pPr>
            <a:r>
              <a:rPr lang="da-DK" sz="1600">
                <a:ea typeface="Calibri" panose="020F0502020204030204" pitchFamily="34" charset="0"/>
                <a:cs typeface="Times New Roman" panose="02020603050405020304" pitchFamily="18" charset="0"/>
              </a:rPr>
              <a:t>Præsentationen her er målrettet jer, som er ledere, vejledere eller lærere, og som gerne vil have inspiration til at udvikle undervisningen på jeres skole, så den bliver mere varieret og motiverende for eleverne. På de følgende sider finder I udvalgte pointer fra projektet – og I finder meget mere i de øvrige udgivelser (se side 3).</a:t>
            </a:r>
          </a:p>
          <a:p>
            <a:pPr lvl="0">
              <a:defRPr/>
            </a:pPr>
            <a:endParaRPr lang="da-DK" sz="1600">
              <a:ea typeface="Calibri" panose="020F0502020204030204" pitchFamily="34" charset="0"/>
              <a:cs typeface="Times New Roman" panose="02020603050405020304" pitchFamily="18" charset="0"/>
            </a:endParaRPr>
          </a:p>
          <a:p>
            <a:endParaRPr lang="da-DK" sz="1600"/>
          </a:p>
        </p:txBody>
      </p:sp>
      <p:sp>
        <p:nvSpPr>
          <p:cNvPr id="8" name="Oval 7">
            <a:extLst>
              <a:ext uri="{FF2B5EF4-FFF2-40B4-BE49-F238E27FC236}">
                <a16:creationId xmlns:a16="http://schemas.microsoft.com/office/drawing/2014/main" id="{E4EDE0AB-8AAE-7F41-C8ED-EF73558F20BE}"/>
              </a:ext>
            </a:extLst>
          </p:cNvPr>
          <p:cNvSpPr/>
          <p:nvPr/>
        </p:nvSpPr>
        <p:spPr>
          <a:xfrm>
            <a:off x="6456363" y="3506771"/>
            <a:ext cx="2262433" cy="226243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bIns="396000" rtlCol="0" anchor="ctr"/>
          <a:lstStyle/>
          <a:p>
            <a:pPr algn="ctr"/>
            <a:r>
              <a:rPr lang="da-DK" sz="3000" b="1">
                <a:ea typeface="Calibri" panose="020F0502020204030204" pitchFamily="34" charset="0"/>
                <a:cs typeface="Times New Roman" panose="02020603050405020304" pitchFamily="18" charset="0"/>
              </a:rPr>
              <a:t>!</a:t>
            </a:r>
          </a:p>
          <a:p>
            <a:pPr algn="ctr"/>
            <a:r>
              <a:rPr lang="da-DK">
                <a:ea typeface="Calibri" panose="020F0502020204030204" pitchFamily="34" charset="0"/>
                <a:cs typeface="Times New Roman" panose="02020603050405020304" pitchFamily="18" charset="0"/>
              </a:rPr>
              <a:t>Denne side er ikke del af præsentationen</a:t>
            </a:r>
          </a:p>
        </p:txBody>
      </p:sp>
    </p:spTree>
    <p:extLst>
      <p:ext uri="{BB962C8B-B14F-4D97-AF65-F5344CB8AC3E}">
        <p14:creationId xmlns:p14="http://schemas.microsoft.com/office/powerpoint/2010/main" val="1783992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53663E6-8ED0-1E88-3A57-ABEEC594B733}"/>
              </a:ext>
            </a:extLst>
          </p:cNvPr>
          <p:cNvSpPr>
            <a:spLocks noGrp="1"/>
          </p:cNvSpPr>
          <p:nvPr>
            <p:ph type="sldNum" sz="quarter" idx="12"/>
          </p:nvPr>
        </p:nvSpPr>
        <p:spPr/>
        <p:txBody>
          <a:bodyPr/>
          <a:lstStyle/>
          <a:p>
            <a:fld id="{61A7DA12-F1F9-43F2-A12A-1E9EF0E92BD7}" type="slidenum">
              <a:rPr lang="da-DK" noProof="0" smtClean="0"/>
              <a:pPr/>
              <a:t>10</a:t>
            </a:fld>
            <a:endParaRPr lang="da-DK" noProof="0"/>
          </a:p>
        </p:txBody>
      </p:sp>
      <p:sp>
        <p:nvSpPr>
          <p:cNvPr id="3" name="Footer Placeholder 2">
            <a:extLst>
              <a:ext uri="{FF2B5EF4-FFF2-40B4-BE49-F238E27FC236}">
                <a16:creationId xmlns:a16="http://schemas.microsoft.com/office/drawing/2014/main" id="{B8613D33-9004-C776-3996-B45EB7196415}"/>
              </a:ext>
            </a:extLst>
          </p:cNvPr>
          <p:cNvSpPr>
            <a:spLocks noGrp="1"/>
          </p:cNvSpPr>
          <p:nvPr>
            <p:ph type="ftr" sz="quarter" idx="3"/>
          </p:nvPr>
        </p:nvSpPr>
        <p:spPr/>
        <p:txBody>
          <a:bodyPr/>
          <a:lstStyle/>
          <a:p>
            <a:r>
              <a:rPr lang="da-DK"/>
              <a:t>Motivation og variation på mellemtrinnet</a:t>
            </a:r>
          </a:p>
        </p:txBody>
      </p:sp>
      <p:sp>
        <p:nvSpPr>
          <p:cNvPr id="4" name="Title 3">
            <a:extLst>
              <a:ext uri="{FF2B5EF4-FFF2-40B4-BE49-F238E27FC236}">
                <a16:creationId xmlns:a16="http://schemas.microsoft.com/office/drawing/2014/main" id="{3DBC9171-104E-2786-6F06-BCB0B03D8E11}"/>
              </a:ext>
            </a:extLst>
          </p:cNvPr>
          <p:cNvSpPr>
            <a:spLocks noGrp="1"/>
          </p:cNvSpPr>
          <p:nvPr>
            <p:ph type="title"/>
          </p:nvPr>
        </p:nvSpPr>
        <p:spPr>
          <a:xfrm>
            <a:off x="6456363" y="441325"/>
            <a:ext cx="5375275" cy="1119925"/>
          </a:xfrm>
        </p:spPr>
        <p:txBody>
          <a:bodyPr/>
          <a:lstStyle/>
          <a:p>
            <a:r>
              <a:rPr lang="da-DK">
                <a:solidFill>
                  <a:srgbClr val="326226"/>
                </a:solidFill>
              </a:rPr>
              <a:t>Spørgsmål til refleksion </a:t>
            </a:r>
            <a:endParaRPr lang="en-DK">
              <a:solidFill>
                <a:srgbClr val="326226"/>
              </a:solidFill>
            </a:endParaRPr>
          </a:p>
        </p:txBody>
      </p:sp>
      <p:pic>
        <p:nvPicPr>
          <p:cNvPr id="9" name="Content Placeholder 8" descr="A group of children sitting at desks&#10;&#10;AI-generated content may be incorrect.">
            <a:extLst>
              <a:ext uri="{FF2B5EF4-FFF2-40B4-BE49-F238E27FC236}">
                <a16:creationId xmlns:a16="http://schemas.microsoft.com/office/drawing/2014/main" id="{443D1136-D899-3597-ED8E-2ADD1B85BF40}"/>
              </a:ext>
            </a:extLst>
          </p:cNvPr>
          <p:cNvPicPr>
            <a:picLocks noGrp="1" noChangeAspect="1"/>
          </p:cNvPicPr>
          <p:nvPr>
            <p:ph sz="quarter" idx="17"/>
          </p:nvPr>
        </p:nvPicPr>
        <p:blipFill>
          <a:blip r:embed="rId2" cstate="screen">
            <a:extLst>
              <a:ext uri="{28A0092B-C50C-407E-A947-70E740481C1C}">
                <a14:useLocalDpi xmlns:a14="http://schemas.microsoft.com/office/drawing/2010/main"/>
              </a:ext>
            </a:extLst>
          </a:blip>
          <a:srcRect/>
          <a:stretch>
            <a:fillRect/>
          </a:stretch>
        </p:blipFill>
        <p:spPr>
          <a:xfrm>
            <a:off x="0" y="0"/>
            <a:ext cx="6096000" cy="6857999"/>
          </a:xfrm>
        </p:spPr>
      </p:pic>
      <p:sp>
        <p:nvSpPr>
          <p:cNvPr id="6" name="Text Placeholder 5">
            <a:extLst>
              <a:ext uri="{FF2B5EF4-FFF2-40B4-BE49-F238E27FC236}">
                <a16:creationId xmlns:a16="http://schemas.microsoft.com/office/drawing/2014/main" id="{13254B77-8AB1-D273-AE66-B1424E2B0280}"/>
              </a:ext>
            </a:extLst>
          </p:cNvPr>
          <p:cNvSpPr>
            <a:spLocks noGrp="1"/>
          </p:cNvSpPr>
          <p:nvPr>
            <p:ph type="body" sz="quarter" idx="13"/>
          </p:nvPr>
        </p:nvSpPr>
        <p:spPr>
          <a:xfrm>
            <a:off x="6456363" y="2349500"/>
            <a:ext cx="4525864" cy="3671888"/>
          </a:xfrm>
        </p:spPr>
        <p:txBody>
          <a:bodyPr/>
          <a:lstStyle/>
          <a:p>
            <a:pPr marL="0" indent="0">
              <a:buNone/>
            </a:pPr>
            <a:r>
              <a:rPr lang="da-DK" b="1">
                <a:solidFill>
                  <a:srgbClr val="326226"/>
                </a:solidFill>
              </a:rPr>
              <a:t>Tal med naboen – 5 minutter</a:t>
            </a:r>
          </a:p>
          <a:p>
            <a:pPr marL="342900" indent="-342900"/>
            <a:r>
              <a:rPr lang="da-DK">
                <a:solidFill>
                  <a:srgbClr val="326226"/>
                </a:solidFill>
              </a:rPr>
              <a:t>Hvad kendetegner motivationen blandt vores elever? </a:t>
            </a:r>
          </a:p>
          <a:p>
            <a:pPr marL="342900" indent="-342900">
              <a:spcAft>
                <a:spcPts val="300"/>
              </a:spcAft>
            </a:pPr>
            <a:r>
              <a:rPr lang="da-DK">
                <a:solidFill>
                  <a:srgbClr val="326226"/>
                </a:solidFill>
              </a:rPr>
              <a:t>Kan vi genkende de forskellige motivationsformer? </a:t>
            </a:r>
          </a:p>
          <a:p>
            <a:pPr marL="702900" lvl="2" indent="-342900">
              <a:spcAft>
                <a:spcPts val="300"/>
              </a:spcAft>
            </a:pPr>
            <a:r>
              <a:rPr lang="da-DK">
                <a:solidFill>
                  <a:srgbClr val="326226"/>
                </a:solidFill>
              </a:rPr>
              <a:t>Hvornår kommer de i spil? </a:t>
            </a:r>
          </a:p>
          <a:p>
            <a:pPr marL="702900" lvl="2" indent="-342900">
              <a:spcAft>
                <a:spcPts val="300"/>
              </a:spcAft>
            </a:pPr>
            <a:r>
              <a:rPr lang="da-DK">
                <a:solidFill>
                  <a:srgbClr val="326226"/>
                </a:solidFill>
              </a:rPr>
              <a:t>Hvad er vigtigt at have øje for, hvis vi vil motivere alle elever?</a:t>
            </a:r>
          </a:p>
          <a:p>
            <a:endParaRPr lang="da-DK">
              <a:solidFill>
                <a:srgbClr val="326226"/>
              </a:solidFill>
            </a:endParaRPr>
          </a:p>
        </p:txBody>
      </p:sp>
      <p:sp>
        <p:nvSpPr>
          <p:cNvPr id="7" name="Text Placeholder 6">
            <a:extLst>
              <a:ext uri="{FF2B5EF4-FFF2-40B4-BE49-F238E27FC236}">
                <a16:creationId xmlns:a16="http://schemas.microsoft.com/office/drawing/2014/main" id="{A6DD3C57-3231-BE0C-EEA6-B175BE46944F}"/>
              </a:ext>
            </a:extLst>
          </p:cNvPr>
          <p:cNvSpPr>
            <a:spLocks noGrp="1"/>
          </p:cNvSpPr>
          <p:nvPr>
            <p:ph type="body" sz="quarter" idx="16"/>
          </p:nvPr>
        </p:nvSpPr>
        <p:spPr/>
        <p:txBody>
          <a:bodyPr/>
          <a:lstStyle/>
          <a:p>
            <a:endParaRPr lang="da-DK"/>
          </a:p>
        </p:txBody>
      </p:sp>
    </p:spTree>
    <p:extLst>
      <p:ext uri="{BB962C8B-B14F-4D97-AF65-F5344CB8AC3E}">
        <p14:creationId xmlns:p14="http://schemas.microsoft.com/office/powerpoint/2010/main" val="398099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6AA8B-CEB0-B911-E363-FDE1FE2C907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7BF7E8F-F402-E32E-6C81-624258BB9945}"/>
              </a:ext>
            </a:extLst>
          </p:cNvPr>
          <p:cNvSpPr>
            <a:spLocks noGrp="1"/>
          </p:cNvSpPr>
          <p:nvPr>
            <p:ph type="body" sz="quarter" idx="20"/>
          </p:nvPr>
        </p:nvSpPr>
        <p:spPr>
          <a:solidFill>
            <a:schemeClr val="tx1"/>
          </a:solidFill>
        </p:spPr>
        <p:txBody>
          <a:bodyPr/>
          <a:lstStyle/>
          <a:p>
            <a:endParaRPr lang="da-DK"/>
          </a:p>
        </p:txBody>
      </p:sp>
      <p:sp>
        <p:nvSpPr>
          <p:cNvPr id="3" name="Slide Number Placeholder 2">
            <a:extLst>
              <a:ext uri="{FF2B5EF4-FFF2-40B4-BE49-F238E27FC236}">
                <a16:creationId xmlns:a16="http://schemas.microsoft.com/office/drawing/2014/main" id="{E43820A1-1A5E-4743-E992-E17F151C45E0}"/>
              </a:ext>
            </a:extLst>
          </p:cNvPr>
          <p:cNvSpPr>
            <a:spLocks noGrp="1"/>
          </p:cNvSpPr>
          <p:nvPr>
            <p:ph type="sldNum" sz="quarter" idx="12"/>
          </p:nvPr>
        </p:nvSpPr>
        <p:spPr/>
        <p:txBody>
          <a:bodyPr/>
          <a:lstStyle/>
          <a:p>
            <a:fld id="{61A7DA12-F1F9-43F2-A12A-1E9EF0E92BD7}" type="slidenum">
              <a:rPr lang="da-DK" noProof="0" smtClean="0"/>
              <a:pPr/>
              <a:t>11</a:t>
            </a:fld>
            <a:endParaRPr lang="da-DK" noProof="0"/>
          </a:p>
        </p:txBody>
      </p:sp>
      <p:sp>
        <p:nvSpPr>
          <p:cNvPr id="4" name="Footer Placeholder 3">
            <a:extLst>
              <a:ext uri="{FF2B5EF4-FFF2-40B4-BE49-F238E27FC236}">
                <a16:creationId xmlns:a16="http://schemas.microsoft.com/office/drawing/2014/main" id="{31B3274C-31C7-8600-7E6A-D9E3BEBAB162}"/>
              </a:ext>
            </a:extLst>
          </p:cNvPr>
          <p:cNvSpPr>
            <a:spLocks noGrp="1"/>
          </p:cNvSpPr>
          <p:nvPr>
            <p:ph type="ftr" sz="quarter" idx="3"/>
          </p:nvPr>
        </p:nvSpPr>
        <p:spPr/>
        <p:txBody>
          <a:bodyPr/>
          <a:lstStyle/>
          <a:p>
            <a:r>
              <a:rPr lang="da-DK"/>
              <a:t>Motivation og variation på mellemtrinnet</a:t>
            </a:r>
          </a:p>
        </p:txBody>
      </p:sp>
      <p:sp>
        <p:nvSpPr>
          <p:cNvPr id="5" name="Title 4">
            <a:extLst>
              <a:ext uri="{FF2B5EF4-FFF2-40B4-BE49-F238E27FC236}">
                <a16:creationId xmlns:a16="http://schemas.microsoft.com/office/drawing/2014/main" id="{CE021AB8-3411-F403-C054-F10B91B4D824}"/>
              </a:ext>
            </a:extLst>
          </p:cNvPr>
          <p:cNvSpPr>
            <a:spLocks noGrp="1"/>
          </p:cNvSpPr>
          <p:nvPr>
            <p:ph type="title"/>
          </p:nvPr>
        </p:nvSpPr>
        <p:spPr/>
        <p:txBody>
          <a:bodyPr>
            <a:normAutofit/>
          </a:bodyPr>
          <a:lstStyle/>
          <a:p>
            <a:r>
              <a:rPr lang="da-DK" sz="6000" dirty="0">
                <a:solidFill>
                  <a:schemeClr val="accent2">
                    <a:lumMod val="20000"/>
                    <a:lumOff val="80000"/>
                  </a:schemeClr>
                </a:solidFill>
              </a:rPr>
              <a:t>4 indsigter </a:t>
            </a:r>
            <a:br>
              <a:rPr lang="da-DK" sz="6000" dirty="0">
                <a:solidFill>
                  <a:schemeClr val="accent2">
                    <a:lumMod val="20000"/>
                    <a:lumOff val="80000"/>
                  </a:schemeClr>
                </a:solidFill>
              </a:rPr>
            </a:br>
            <a:r>
              <a:rPr lang="da-DK" sz="6000" dirty="0">
                <a:solidFill>
                  <a:schemeClr val="accent2">
                    <a:lumMod val="20000"/>
                    <a:lumOff val="80000"/>
                  </a:schemeClr>
                </a:solidFill>
              </a:rPr>
              <a:t>fra eleverne</a:t>
            </a:r>
          </a:p>
        </p:txBody>
      </p:sp>
      <p:pic>
        <p:nvPicPr>
          <p:cNvPr id="10" name="Picture Placeholder 9">
            <a:extLst>
              <a:ext uri="{FF2B5EF4-FFF2-40B4-BE49-F238E27FC236}">
                <a16:creationId xmlns:a16="http://schemas.microsoft.com/office/drawing/2014/main" id="{27E3688E-33E9-C352-FB05-F70DC7093AAB}"/>
              </a:ext>
            </a:extLst>
          </p:cNvPr>
          <p:cNvPicPr>
            <a:picLocks noGrp="1" noChangeAspect="1"/>
          </p:cNvPicPr>
          <p:nvPr>
            <p:ph type="pic" sz="quarter" idx="18"/>
          </p:nvPr>
        </p:nvPicPr>
        <p:blipFill>
          <a:blip r:embed="rId2" cstate="screen">
            <a:extLst>
              <a:ext uri="{28A0092B-C50C-407E-A947-70E740481C1C}">
                <a14:useLocalDpi xmlns:a14="http://schemas.microsoft.com/office/drawing/2010/main"/>
              </a:ext>
            </a:extLst>
          </a:blip>
          <a:srcRect/>
          <a:stretch/>
        </p:blipFill>
        <p:spPr>
          <a:xfrm>
            <a:off x="8148638" y="0"/>
            <a:ext cx="4043362" cy="6858000"/>
          </a:xfrm>
        </p:spPr>
      </p:pic>
      <p:sp>
        <p:nvSpPr>
          <p:cNvPr id="8" name="Text Placeholder 7">
            <a:extLst>
              <a:ext uri="{FF2B5EF4-FFF2-40B4-BE49-F238E27FC236}">
                <a16:creationId xmlns:a16="http://schemas.microsoft.com/office/drawing/2014/main" id="{89CDDC3F-0352-5C2A-1442-FCB8A49602DF}"/>
              </a:ext>
            </a:extLst>
          </p:cNvPr>
          <p:cNvSpPr>
            <a:spLocks noGrp="1"/>
          </p:cNvSpPr>
          <p:nvPr>
            <p:ph type="body" sz="quarter" idx="16"/>
          </p:nvPr>
        </p:nvSpPr>
        <p:spPr/>
        <p:txBody>
          <a:bodyPr/>
          <a:lstStyle/>
          <a:p>
            <a:endParaRPr lang="da-DK"/>
          </a:p>
        </p:txBody>
      </p:sp>
    </p:spTree>
    <p:extLst>
      <p:ext uri="{BB962C8B-B14F-4D97-AF65-F5344CB8AC3E}">
        <p14:creationId xmlns:p14="http://schemas.microsoft.com/office/powerpoint/2010/main" val="3405772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F95478F-1827-C210-220D-2EB970A27064}"/>
              </a:ext>
            </a:extLst>
          </p:cNvPr>
          <p:cNvSpPr>
            <a:spLocks noGrp="1"/>
          </p:cNvSpPr>
          <p:nvPr>
            <p:ph type="sldNum" sz="quarter" idx="12"/>
          </p:nvPr>
        </p:nvSpPr>
        <p:spPr/>
        <p:txBody>
          <a:bodyPr/>
          <a:lstStyle/>
          <a:p>
            <a:fld id="{61A7DA12-F1F9-43F2-A12A-1E9EF0E92BD7}" type="slidenum">
              <a:rPr lang="da-DK" smtClean="0"/>
              <a:pPr/>
              <a:t>12</a:t>
            </a:fld>
            <a:endParaRPr lang="da-DK"/>
          </a:p>
        </p:txBody>
      </p:sp>
      <p:sp>
        <p:nvSpPr>
          <p:cNvPr id="3" name="Footer Placeholder 2">
            <a:extLst>
              <a:ext uri="{FF2B5EF4-FFF2-40B4-BE49-F238E27FC236}">
                <a16:creationId xmlns:a16="http://schemas.microsoft.com/office/drawing/2014/main" id="{D283F44C-7741-7008-9407-4E1BF155FC6F}"/>
              </a:ext>
            </a:extLst>
          </p:cNvPr>
          <p:cNvSpPr>
            <a:spLocks noGrp="1"/>
          </p:cNvSpPr>
          <p:nvPr>
            <p:ph type="ftr" sz="quarter" idx="3"/>
          </p:nvPr>
        </p:nvSpPr>
        <p:spPr/>
        <p:txBody>
          <a:bodyPr/>
          <a:lstStyle/>
          <a:p>
            <a:r>
              <a:rPr lang="da-DK"/>
              <a:t>Motivation og variation på mellemtrinnet</a:t>
            </a:r>
          </a:p>
        </p:txBody>
      </p:sp>
      <p:sp>
        <p:nvSpPr>
          <p:cNvPr id="4" name="Text Placeholder 3">
            <a:extLst>
              <a:ext uri="{FF2B5EF4-FFF2-40B4-BE49-F238E27FC236}">
                <a16:creationId xmlns:a16="http://schemas.microsoft.com/office/drawing/2014/main" id="{79A476EA-23AB-F52D-5C9F-96A15478C48F}"/>
              </a:ext>
            </a:extLst>
          </p:cNvPr>
          <p:cNvSpPr>
            <a:spLocks noGrp="1"/>
          </p:cNvSpPr>
          <p:nvPr>
            <p:ph type="body" sz="quarter" idx="16"/>
          </p:nvPr>
        </p:nvSpPr>
        <p:spPr/>
        <p:txBody>
          <a:bodyPr/>
          <a:lstStyle/>
          <a:p>
            <a:endParaRPr lang="da-DK"/>
          </a:p>
        </p:txBody>
      </p:sp>
      <p:sp>
        <p:nvSpPr>
          <p:cNvPr id="5" name="Title 3">
            <a:extLst>
              <a:ext uri="{FF2B5EF4-FFF2-40B4-BE49-F238E27FC236}">
                <a16:creationId xmlns:a16="http://schemas.microsoft.com/office/drawing/2014/main" id="{6BADB9AF-8B8D-8A3B-CAB6-71A7C50D2CD2}"/>
              </a:ext>
            </a:extLst>
          </p:cNvPr>
          <p:cNvSpPr txBox="1">
            <a:spLocks/>
          </p:cNvSpPr>
          <p:nvPr/>
        </p:nvSpPr>
        <p:spPr>
          <a:xfrm>
            <a:off x="587374" y="441325"/>
            <a:ext cx="9431697" cy="1119925"/>
          </a:xfrm>
          <a:prstGeom prst="rect">
            <a:avLst/>
          </a:prstGeom>
        </p:spPr>
        <p:txBody>
          <a:bodyPr lIns="0" tIns="0" rIns="0" bIns="0"/>
          <a:lstStyle>
            <a:lvl1pPr algn="l" defTabSz="914400" rtl="0" eaLnBrk="1" latinLnBrk="0" hangingPunct="1">
              <a:spcBef>
                <a:spcPct val="0"/>
              </a:spcBef>
              <a:buNone/>
              <a:defRPr sz="3600" b="0" i="0" kern="1200" spc="0" baseline="0">
                <a:solidFill>
                  <a:schemeClr val="tx1"/>
                </a:solidFill>
                <a:latin typeface="+mj-lt"/>
                <a:ea typeface="Georgia" charset="0"/>
                <a:cs typeface="Georgia" charset="0"/>
              </a:defRPr>
            </a:lvl1pPr>
          </a:lstStyle>
          <a:p>
            <a:r>
              <a:rPr lang="da-DK">
                <a:solidFill>
                  <a:srgbClr val="326226"/>
                </a:solidFill>
              </a:rPr>
              <a:t>4 indsigter fra eleverne</a:t>
            </a:r>
            <a:endParaRPr lang="en-DK">
              <a:solidFill>
                <a:srgbClr val="326226"/>
              </a:solidFill>
            </a:endParaRPr>
          </a:p>
        </p:txBody>
      </p:sp>
      <p:sp>
        <p:nvSpPr>
          <p:cNvPr id="6" name="Ellipse 3">
            <a:extLst>
              <a:ext uri="{FF2B5EF4-FFF2-40B4-BE49-F238E27FC236}">
                <a16:creationId xmlns:a16="http://schemas.microsoft.com/office/drawing/2014/main" id="{CDEAFB5A-4499-609D-C6AA-3847E1368BEC}"/>
              </a:ext>
            </a:extLst>
          </p:cNvPr>
          <p:cNvSpPr/>
          <p:nvPr/>
        </p:nvSpPr>
        <p:spPr>
          <a:xfrm flipH="1">
            <a:off x="587374" y="1881188"/>
            <a:ext cx="2731433" cy="273143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251999" rtlCol="0" anchor="ctr"/>
          <a:lstStyle/>
          <a:p>
            <a:pPr algn="ctr"/>
            <a:r>
              <a:rPr lang="da-DK" sz="3000" b="1">
                <a:solidFill>
                  <a:srgbClr val="326226"/>
                </a:solidFill>
              </a:rPr>
              <a:t>1.</a:t>
            </a:r>
            <a:br>
              <a:rPr lang="da-DK" sz="2000" b="1">
                <a:solidFill>
                  <a:srgbClr val="326226"/>
                </a:solidFill>
              </a:rPr>
            </a:br>
            <a:r>
              <a:rPr lang="da-DK">
                <a:solidFill>
                  <a:srgbClr val="326226"/>
                </a:solidFill>
              </a:rPr>
              <a:t>Eleverne vil gerne høres – men har brug for støtte. </a:t>
            </a:r>
          </a:p>
        </p:txBody>
      </p:sp>
      <p:sp>
        <p:nvSpPr>
          <p:cNvPr id="7" name="Ellipse 3">
            <a:extLst>
              <a:ext uri="{FF2B5EF4-FFF2-40B4-BE49-F238E27FC236}">
                <a16:creationId xmlns:a16="http://schemas.microsoft.com/office/drawing/2014/main" id="{853F96C8-3DE2-EF0C-7DC0-A03090584B53}"/>
              </a:ext>
            </a:extLst>
          </p:cNvPr>
          <p:cNvSpPr/>
          <p:nvPr/>
        </p:nvSpPr>
        <p:spPr>
          <a:xfrm flipH="1">
            <a:off x="3349428" y="2821643"/>
            <a:ext cx="2731433" cy="2731433"/>
          </a:xfrm>
          <a:prstGeom prst="ellipse">
            <a:avLst/>
          </a:prstGeom>
          <a:solidFill>
            <a:srgbClr val="32622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251999" rtlCol="0" anchor="ctr"/>
          <a:lstStyle/>
          <a:p>
            <a:pPr algn="ctr"/>
            <a:r>
              <a:rPr lang="da-DK" sz="3000" b="1">
                <a:solidFill>
                  <a:schemeClr val="accent2">
                    <a:lumMod val="20000"/>
                    <a:lumOff val="80000"/>
                  </a:schemeClr>
                </a:solidFill>
              </a:rPr>
              <a:t>2.</a:t>
            </a:r>
            <a:br>
              <a:rPr lang="da-DK" sz="2000" b="1">
                <a:solidFill>
                  <a:schemeClr val="accent2">
                    <a:lumMod val="20000"/>
                    <a:lumOff val="80000"/>
                  </a:schemeClr>
                </a:solidFill>
              </a:rPr>
            </a:br>
            <a:r>
              <a:rPr lang="da-DK">
                <a:solidFill>
                  <a:schemeClr val="accent2">
                    <a:lumMod val="20000"/>
                    <a:lumOff val="80000"/>
                  </a:schemeClr>
                </a:solidFill>
              </a:rPr>
              <a:t>Eleverne vil gerne i gang med opgaverne – men skal være godt klædt på.</a:t>
            </a:r>
          </a:p>
        </p:txBody>
      </p:sp>
      <p:sp>
        <p:nvSpPr>
          <p:cNvPr id="8" name="Ellipse 3">
            <a:extLst>
              <a:ext uri="{FF2B5EF4-FFF2-40B4-BE49-F238E27FC236}">
                <a16:creationId xmlns:a16="http://schemas.microsoft.com/office/drawing/2014/main" id="{D25CAAAC-AD27-CAF5-E590-B81916266151}"/>
              </a:ext>
            </a:extLst>
          </p:cNvPr>
          <p:cNvSpPr/>
          <p:nvPr/>
        </p:nvSpPr>
        <p:spPr>
          <a:xfrm flipH="1">
            <a:off x="6111482" y="1881188"/>
            <a:ext cx="2731433" cy="2731433"/>
          </a:xfrm>
          <a:prstGeom prst="ellipse">
            <a:avLst/>
          </a:prstGeom>
          <a:solidFill>
            <a:srgbClr val="326226">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44000" rtlCol="0" anchor="ctr"/>
          <a:lstStyle/>
          <a:p>
            <a:pPr algn="ctr"/>
            <a:r>
              <a:rPr lang="da-DK" sz="3000" b="1">
                <a:solidFill>
                  <a:schemeClr val="tx1"/>
                </a:solidFill>
              </a:rPr>
              <a:t>3.</a:t>
            </a:r>
            <a:br>
              <a:rPr lang="da-DK" sz="2000" b="1">
                <a:solidFill>
                  <a:schemeClr val="tx1"/>
                </a:solidFill>
              </a:rPr>
            </a:br>
            <a:r>
              <a:rPr lang="da-DK">
                <a:solidFill>
                  <a:schemeClr val="tx1"/>
                </a:solidFill>
              </a:rPr>
              <a:t>Elever motiveres forskelligt – og </a:t>
            </a:r>
            <a:br>
              <a:rPr lang="da-DK">
                <a:solidFill>
                  <a:schemeClr val="tx1"/>
                </a:solidFill>
              </a:rPr>
            </a:br>
            <a:r>
              <a:rPr lang="da-DK">
                <a:solidFill>
                  <a:schemeClr val="tx1"/>
                </a:solidFill>
              </a:rPr>
              <a:t>det åbner for flere måder at </a:t>
            </a:r>
            <a:br>
              <a:rPr lang="da-DK">
                <a:solidFill>
                  <a:schemeClr val="tx1"/>
                </a:solidFill>
              </a:rPr>
            </a:br>
            <a:r>
              <a:rPr lang="da-DK">
                <a:solidFill>
                  <a:schemeClr val="tx1"/>
                </a:solidFill>
              </a:rPr>
              <a:t>deltage på.</a:t>
            </a:r>
          </a:p>
        </p:txBody>
      </p:sp>
      <p:sp>
        <p:nvSpPr>
          <p:cNvPr id="9" name="Ellipse 3">
            <a:extLst>
              <a:ext uri="{FF2B5EF4-FFF2-40B4-BE49-F238E27FC236}">
                <a16:creationId xmlns:a16="http://schemas.microsoft.com/office/drawing/2014/main" id="{03937E23-C8F1-FCCC-FA3F-D0E7FA38B641}"/>
              </a:ext>
            </a:extLst>
          </p:cNvPr>
          <p:cNvSpPr/>
          <p:nvPr/>
        </p:nvSpPr>
        <p:spPr>
          <a:xfrm flipH="1">
            <a:off x="8873535" y="2821643"/>
            <a:ext cx="2731433" cy="273143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360000" rtlCol="0" anchor="ctr"/>
          <a:lstStyle/>
          <a:p>
            <a:pPr algn="ctr"/>
            <a:r>
              <a:rPr lang="da-DK" sz="3000" b="1">
                <a:solidFill>
                  <a:schemeClr val="accent2">
                    <a:lumMod val="20000"/>
                    <a:lumOff val="80000"/>
                  </a:schemeClr>
                </a:solidFill>
              </a:rPr>
              <a:t>4.</a:t>
            </a:r>
            <a:br>
              <a:rPr lang="da-DK" sz="2000" b="1">
                <a:solidFill>
                  <a:schemeClr val="accent2">
                    <a:lumMod val="20000"/>
                    <a:lumOff val="80000"/>
                  </a:schemeClr>
                </a:solidFill>
              </a:rPr>
            </a:br>
            <a:r>
              <a:rPr lang="da-DK">
                <a:solidFill>
                  <a:schemeClr val="accent2">
                    <a:lumMod val="20000"/>
                    <a:lumOff val="80000"/>
                  </a:schemeClr>
                </a:solidFill>
              </a:rPr>
              <a:t>Eleverne smittes af lærernes engagement.</a:t>
            </a:r>
          </a:p>
        </p:txBody>
      </p:sp>
    </p:spTree>
    <p:extLst>
      <p:ext uri="{BB962C8B-B14F-4D97-AF65-F5344CB8AC3E}">
        <p14:creationId xmlns:p14="http://schemas.microsoft.com/office/powerpoint/2010/main" val="659671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6B0EC8-12EF-3CA0-8F90-BD2A3784FCDB}"/>
              </a:ext>
            </a:extLst>
          </p:cNvPr>
          <p:cNvSpPr>
            <a:spLocks noGrp="1"/>
          </p:cNvSpPr>
          <p:nvPr>
            <p:ph type="sldNum" sz="quarter" idx="12"/>
          </p:nvPr>
        </p:nvSpPr>
        <p:spPr/>
        <p:txBody>
          <a:bodyPr/>
          <a:lstStyle/>
          <a:p>
            <a:fld id="{61A7DA12-F1F9-43F2-A12A-1E9EF0E92BD7}" type="slidenum">
              <a:rPr lang="da-DK" noProof="0" smtClean="0"/>
              <a:pPr/>
              <a:t>13</a:t>
            </a:fld>
            <a:endParaRPr lang="da-DK" noProof="0"/>
          </a:p>
        </p:txBody>
      </p:sp>
      <p:sp>
        <p:nvSpPr>
          <p:cNvPr id="3" name="Footer Placeholder 2">
            <a:extLst>
              <a:ext uri="{FF2B5EF4-FFF2-40B4-BE49-F238E27FC236}">
                <a16:creationId xmlns:a16="http://schemas.microsoft.com/office/drawing/2014/main" id="{E2F4E5A3-6961-F28F-30DC-A26D18F46AD7}"/>
              </a:ext>
            </a:extLst>
          </p:cNvPr>
          <p:cNvSpPr>
            <a:spLocks noGrp="1"/>
          </p:cNvSpPr>
          <p:nvPr>
            <p:ph type="ftr" sz="quarter" idx="3"/>
          </p:nvPr>
        </p:nvSpPr>
        <p:spPr/>
        <p:txBody>
          <a:bodyPr/>
          <a:lstStyle/>
          <a:p>
            <a:r>
              <a:rPr lang="da-DK"/>
              <a:t>Motivation og variation på mellemtrinnet</a:t>
            </a:r>
          </a:p>
        </p:txBody>
      </p:sp>
      <p:pic>
        <p:nvPicPr>
          <p:cNvPr id="11" name="Content Placeholder 10">
            <a:extLst>
              <a:ext uri="{FF2B5EF4-FFF2-40B4-BE49-F238E27FC236}">
                <a16:creationId xmlns:a16="http://schemas.microsoft.com/office/drawing/2014/main" id="{A3AC31D2-26BF-AD27-7DA5-0C1E47FFB9FD}"/>
              </a:ext>
            </a:extLst>
          </p:cNvPr>
          <p:cNvPicPr>
            <a:picLocks noGrp="1" noChangeAspect="1"/>
          </p:cNvPicPr>
          <p:nvPr>
            <p:ph sz="quarter" idx="17"/>
          </p:nvPr>
        </p:nvPicPr>
        <p:blipFill>
          <a:blip r:embed="rId2">
            <a:extLst>
              <a:ext uri="{28A0092B-C50C-407E-A947-70E740481C1C}">
                <a14:useLocalDpi xmlns:a14="http://schemas.microsoft.com/office/drawing/2010/main" val="0"/>
              </a:ext>
            </a:extLst>
          </a:blip>
          <a:srcRect l="23959" r="36759"/>
          <a:stretch>
            <a:fillRect/>
          </a:stretch>
        </p:blipFill>
        <p:spPr>
          <a:xfrm>
            <a:off x="8148638" y="0"/>
            <a:ext cx="4043361" cy="6858000"/>
          </a:xfrm>
        </p:spPr>
      </p:pic>
      <p:sp>
        <p:nvSpPr>
          <p:cNvPr id="6" name="Text Placeholder 5">
            <a:extLst>
              <a:ext uri="{FF2B5EF4-FFF2-40B4-BE49-F238E27FC236}">
                <a16:creationId xmlns:a16="http://schemas.microsoft.com/office/drawing/2014/main" id="{0C9D14E7-16C8-167C-5128-5BA67F6924D5}"/>
              </a:ext>
            </a:extLst>
          </p:cNvPr>
          <p:cNvSpPr>
            <a:spLocks noGrp="1"/>
          </p:cNvSpPr>
          <p:nvPr>
            <p:ph type="body" sz="quarter" idx="13"/>
          </p:nvPr>
        </p:nvSpPr>
        <p:spPr>
          <a:xfrm>
            <a:off x="600425" y="3610467"/>
            <a:ext cx="4043361" cy="1584326"/>
          </a:xfrm>
        </p:spPr>
        <p:txBody>
          <a:bodyPr/>
          <a:lstStyle/>
          <a:p>
            <a:pPr marL="0" indent="0">
              <a:buNone/>
            </a:pPr>
            <a:r>
              <a:rPr lang="da-DK" sz="1800" dirty="0"/>
              <a:t>Eleverne giver tydeligt udtryk for, at de gerne vil tages med på råd. Samtidig er det tydeligt, at eleverne har brug for lærernes støtte for at kunne løfte et større ansvar. </a:t>
            </a:r>
          </a:p>
          <a:p>
            <a:pPr marL="0" indent="0">
              <a:buNone/>
            </a:pPr>
            <a:endParaRPr lang="da-DK" sz="1800" dirty="0"/>
          </a:p>
        </p:txBody>
      </p:sp>
      <p:sp>
        <p:nvSpPr>
          <p:cNvPr id="7" name="Text Placeholder 6">
            <a:extLst>
              <a:ext uri="{FF2B5EF4-FFF2-40B4-BE49-F238E27FC236}">
                <a16:creationId xmlns:a16="http://schemas.microsoft.com/office/drawing/2014/main" id="{FBCE507D-3697-EDF0-A024-9A063E6A7E35}"/>
              </a:ext>
            </a:extLst>
          </p:cNvPr>
          <p:cNvSpPr>
            <a:spLocks noGrp="1"/>
          </p:cNvSpPr>
          <p:nvPr>
            <p:ph type="body" sz="quarter" idx="16"/>
          </p:nvPr>
        </p:nvSpPr>
        <p:spPr/>
        <p:txBody>
          <a:bodyPr/>
          <a:lstStyle/>
          <a:p>
            <a:endParaRPr lang="da-DK"/>
          </a:p>
        </p:txBody>
      </p:sp>
      <p:sp>
        <p:nvSpPr>
          <p:cNvPr id="8" name="Ellipse 3">
            <a:extLst>
              <a:ext uri="{FF2B5EF4-FFF2-40B4-BE49-F238E27FC236}">
                <a16:creationId xmlns:a16="http://schemas.microsoft.com/office/drawing/2014/main" id="{4DE03679-6CE5-F816-3D82-C40B65A48306}"/>
              </a:ext>
            </a:extLst>
          </p:cNvPr>
          <p:cNvSpPr/>
          <p:nvPr/>
        </p:nvSpPr>
        <p:spPr>
          <a:xfrm flipH="1">
            <a:off x="587374" y="441325"/>
            <a:ext cx="2731433" cy="273143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251999" rtlCol="0" anchor="ctr"/>
          <a:lstStyle/>
          <a:p>
            <a:pPr algn="ctr"/>
            <a:r>
              <a:rPr lang="da-DK" sz="3000" b="1">
                <a:solidFill>
                  <a:srgbClr val="326226"/>
                </a:solidFill>
              </a:rPr>
              <a:t>1.</a:t>
            </a:r>
            <a:br>
              <a:rPr lang="da-DK" sz="2000" b="1">
                <a:solidFill>
                  <a:srgbClr val="326226"/>
                </a:solidFill>
              </a:rPr>
            </a:br>
            <a:r>
              <a:rPr lang="da-DK">
                <a:solidFill>
                  <a:srgbClr val="326226"/>
                </a:solidFill>
              </a:rPr>
              <a:t>Eleverne vil gerne høres – men har brug for støtte.</a:t>
            </a:r>
          </a:p>
        </p:txBody>
      </p:sp>
      <p:sp>
        <p:nvSpPr>
          <p:cNvPr id="9" name="Rectangle 8">
            <a:extLst>
              <a:ext uri="{FF2B5EF4-FFF2-40B4-BE49-F238E27FC236}">
                <a16:creationId xmlns:a16="http://schemas.microsoft.com/office/drawing/2014/main" id="{34F7655F-4EF3-372B-9535-4D734682D512}"/>
              </a:ext>
            </a:extLst>
          </p:cNvPr>
          <p:cNvSpPr/>
          <p:nvPr/>
        </p:nvSpPr>
        <p:spPr>
          <a:xfrm>
            <a:off x="5213760" y="3610467"/>
            <a:ext cx="3295240" cy="32475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88000" rIns="144000" rtlCol="0" anchor="t" anchorCtr="0"/>
          <a:lstStyle/>
          <a:p>
            <a:pPr>
              <a:spcAft>
                <a:spcPts val="600"/>
              </a:spcAft>
            </a:pPr>
            <a:r>
              <a:rPr lang="da-DK" sz="1600" dirty="0">
                <a:solidFill>
                  <a:srgbClr val="326226"/>
                </a:solidFill>
              </a:rPr>
              <a:t>”Jeg synes, det har været sjovt, men også lidt svært, fordi man både skulle vælge, hvem man skulle være sammen med, og om man vil være sammen med nogen – og hvilket emne, man skulle have.”</a:t>
            </a:r>
          </a:p>
          <a:p>
            <a:pPr>
              <a:spcBef>
                <a:spcPts val="600"/>
              </a:spcBef>
            </a:pPr>
            <a:r>
              <a:rPr lang="da-DK" sz="1200" b="1" dirty="0">
                <a:solidFill>
                  <a:srgbClr val="326226"/>
                </a:solidFill>
              </a:rPr>
              <a:t>ELEV I 4. KLASSE</a:t>
            </a:r>
          </a:p>
          <a:p>
            <a:endParaRPr lang="da-DK" sz="1600" dirty="0">
              <a:solidFill>
                <a:srgbClr val="326226"/>
              </a:solidFill>
            </a:endParaRPr>
          </a:p>
        </p:txBody>
      </p:sp>
    </p:spTree>
    <p:extLst>
      <p:ext uri="{BB962C8B-B14F-4D97-AF65-F5344CB8AC3E}">
        <p14:creationId xmlns:p14="http://schemas.microsoft.com/office/powerpoint/2010/main" val="3044532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2A02F-BF78-17FB-42E8-B7449EFCFB2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EF58A1-4B2D-244E-076E-E1C0948E7E69}"/>
              </a:ext>
            </a:extLst>
          </p:cNvPr>
          <p:cNvSpPr>
            <a:spLocks noGrp="1"/>
          </p:cNvSpPr>
          <p:nvPr>
            <p:ph type="sldNum" sz="quarter" idx="12"/>
          </p:nvPr>
        </p:nvSpPr>
        <p:spPr/>
        <p:txBody>
          <a:bodyPr/>
          <a:lstStyle/>
          <a:p>
            <a:fld id="{61A7DA12-F1F9-43F2-A12A-1E9EF0E92BD7}" type="slidenum">
              <a:rPr lang="da-DK" noProof="0" smtClean="0"/>
              <a:pPr/>
              <a:t>14</a:t>
            </a:fld>
            <a:endParaRPr lang="da-DK" noProof="0"/>
          </a:p>
        </p:txBody>
      </p:sp>
      <p:sp>
        <p:nvSpPr>
          <p:cNvPr id="3" name="Footer Placeholder 2">
            <a:extLst>
              <a:ext uri="{FF2B5EF4-FFF2-40B4-BE49-F238E27FC236}">
                <a16:creationId xmlns:a16="http://schemas.microsoft.com/office/drawing/2014/main" id="{EA28E485-2A2D-5EC7-2D8A-80271D5FB6D0}"/>
              </a:ext>
            </a:extLst>
          </p:cNvPr>
          <p:cNvSpPr>
            <a:spLocks noGrp="1"/>
          </p:cNvSpPr>
          <p:nvPr>
            <p:ph type="ftr" sz="quarter" idx="3"/>
          </p:nvPr>
        </p:nvSpPr>
        <p:spPr/>
        <p:txBody>
          <a:bodyPr/>
          <a:lstStyle/>
          <a:p>
            <a:r>
              <a:rPr lang="da-DK"/>
              <a:t>Motivation og variation på mellemtrinnet</a:t>
            </a:r>
          </a:p>
        </p:txBody>
      </p:sp>
      <p:pic>
        <p:nvPicPr>
          <p:cNvPr id="16" name="Content Placeholder 15">
            <a:extLst>
              <a:ext uri="{FF2B5EF4-FFF2-40B4-BE49-F238E27FC236}">
                <a16:creationId xmlns:a16="http://schemas.microsoft.com/office/drawing/2014/main" id="{4218E735-3E68-85CB-BC17-88CCD64E1E25}"/>
              </a:ext>
            </a:extLst>
          </p:cNvPr>
          <p:cNvPicPr>
            <a:picLocks noGrp="1" noChangeAspect="1"/>
          </p:cNvPicPr>
          <p:nvPr>
            <p:ph sz="quarter" idx="17"/>
          </p:nvPr>
        </p:nvPicPr>
        <p:blipFill>
          <a:blip r:embed="rId2" cstate="print">
            <a:extLst>
              <a:ext uri="{28A0092B-C50C-407E-A947-70E740481C1C}">
                <a14:useLocalDpi xmlns:a14="http://schemas.microsoft.com/office/drawing/2010/main" val="0"/>
              </a:ext>
            </a:extLst>
          </a:blip>
          <a:srcRect l="5976" r="5340"/>
          <a:stretch>
            <a:fillRect/>
          </a:stretch>
        </p:blipFill>
        <p:spPr>
          <a:xfrm>
            <a:off x="8148638" y="0"/>
            <a:ext cx="4043362" cy="6858000"/>
          </a:xfrm>
        </p:spPr>
      </p:pic>
      <p:sp>
        <p:nvSpPr>
          <p:cNvPr id="10" name="Text Placeholder 9">
            <a:extLst>
              <a:ext uri="{FF2B5EF4-FFF2-40B4-BE49-F238E27FC236}">
                <a16:creationId xmlns:a16="http://schemas.microsoft.com/office/drawing/2014/main" id="{39043D38-F6B2-FCC0-6B09-6C6E0CB88585}"/>
              </a:ext>
            </a:extLst>
          </p:cNvPr>
          <p:cNvSpPr>
            <a:spLocks noGrp="1"/>
          </p:cNvSpPr>
          <p:nvPr>
            <p:ph type="body" sz="quarter" idx="16"/>
          </p:nvPr>
        </p:nvSpPr>
        <p:spPr/>
        <p:txBody>
          <a:bodyPr/>
          <a:lstStyle/>
          <a:p>
            <a:endParaRPr lang="da-DK"/>
          </a:p>
        </p:txBody>
      </p:sp>
      <p:sp>
        <p:nvSpPr>
          <p:cNvPr id="8" name="Ellipse 3">
            <a:extLst>
              <a:ext uri="{FF2B5EF4-FFF2-40B4-BE49-F238E27FC236}">
                <a16:creationId xmlns:a16="http://schemas.microsoft.com/office/drawing/2014/main" id="{65851ED3-E5EA-DFB5-1DC9-1470C81CE413}"/>
              </a:ext>
            </a:extLst>
          </p:cNvPr>
          <p:cNvSpPr/>
          <p:nvPr/>
        </p:nvSpPr>
        <p:spPr>
          <a:xfrm flipH="1">
            <a:off x="587374" y="441325"/>
            <a:ext cx="2731433" cy="2731433"/>
          </a:xfrm>
          <a:prstGeom prst="ellipse">
            <a:avLst/>
          </a:prstGeom>
          <a:solidFill>
            <a:srgbClr val="32622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251999" rtlCol="0" anchor="ctr"/>
          <a:lstStyle/>
          <a:p>
            <a:pPr algn="ctr"/>
            <a:r>
              <a:rPr lang="da-DK" sz="3000" b="1">
                <a:solidFill>
                  <a:schemeClr val="accent2">
                    <a:lumMod val="20000"/>
                    <a:lumOff val="80000"/>
                  </a:schemeClr>
                </a:solidFill>
              </a:rPr>
              <a:t>2.</a:t>
            </a:r>
            <a:br>
              <a:rPr lang="da-DK" sz="2000" b="1">
                <a:solidFill>
                  <a:schemeClr val="accent2">
                    <a:lumMod val="20000"/>
                    <a:lumOff val="80000"/>
                  </a:schemeClr>
                </a:solidFill>
              </a:rPr>
            </a:br>
            <a:r>
              <a:rPr lang="da-DK">
                <a:solidFill>
                  <a:schemeClr val="accent2">
                    <a:lumMod val="20000"/>
                    <a:lumOff val="80000"/>
                  </a:schemeClr>
                </a:solidFill>
              </a:rPr>
              <a:t>Eleverne vil gerne i gang med opgaverne – men skal være godt klædt på.</a:t>
            </a:r>
          </a:p>
        </p:txBody>
      </p:sp>
      <p:sp>
        <p:nvSpPr>
          <p:cNvPr id="9" name="Rectangle 8">
            <a:extLst>
              <a:ext uri="{FF2B5EF4-FFF2-40B4-BE49-F238E27FC236}">
                <a16:creationId xmlns:a16="http://schemas.microsoft.com/office/drawing/2014/main" id="{88E18767-6912-E092-B4E9-62A91AF11745}"/>
              </a:ext>
            </a:extLst>
          </p:cNvPr>
          <p:cNvSpPr/>
          <p:nvPr/>
        </p:nvSpPr>
        <p:spPr>
          <a:xfrm>
            <a:off x="5213759" y="3610467"/>
            <a:ext cx="3548275" cy="3247532"/>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88000" rIns="144000" rtlCol="0" anchor="t" anchorCtr="0"/>
          <a:lstStyle/>
          <a:p>
            <a:pPr>
              <a:spcAft>
                <a:spcPts val="600"/>
              </a:spcAft>
            </a:pPr>
            <a:r>
              <a:rPr lang="da-DK" sz="1600" dirty="0">
                <a:solidFill>
                  <a:srgbClr val="326226"/>
                </a:solidFill>
              </a:rPr>
              <a:t>”Hvis det er, at [læreren] bare står og forklarer det, så føler jeg bare, at det forsvinder op i ens hjerne igen … men hvis man sidder sammen og løser det, altså bare børn, så bruger man mere tid på det, og så forstår man hvorfor..”</a:t>
            </a:r>
          </a:p>
          <a:p>
            <a:pPr>
              <a:spcBef>
                <a:spcPts val="600"/>
              </a:spcBef>
            </a:pPr>
            <a:r>
              <a:rPr lang="da-DK" sz="1200" b="1" dirty="0">
                <a:solidFill>
                  <a:srgbClr val="326226"/>
                </a:solidFill>
              </a:rPr>
              <a:t>ELEV I 6. KLASSE</a:t>
            </a:r>
          </a:p>
          <a:p>
            <a:endParaRPr lang="da-DK" sz="1600" dirty="0">
              <a:solidFill>
                <a:srgbClr val="326226"/>
              </a:solidFill>
            </a:endParaRPr>
          </a:p>
        </p:txBody>
      </p:sp>
      <p:sp>
        <p:nvSpPr>
          <p:cNvPr id="4" name="Text Placeholder 5">
            <a:extLst>
              <a:ext uri="{FF2B5EF4-FFF2-40B4-BE49-F238E27FC236}">
                <a16:creationId xmlns:a16="http://schemas.microsoft.com/office/drawing/2014/main" id="{858AF085-52B4-2C7E-C51B-CA08D36EE425}"/>
              </a:ext>
            </a:extLst>
          </p:cNvPr>
          <p:cNvSpPr>
            <a:spLocks noGrp="1"/>
          </p:cNvSpPr>
          <p:nvPr>
            <p:ph type="body" sz="quarter" idx="13"/>
          </p:nvPr>
        </p:nvSpPr>
        <p:spPr>
          <a:xfrm>
            <a:off x="600425" y="3610467"/>
            <a:ext cx="4043361" cy="2371300"/>
          </a:xfrm>
        </p:spPr>
        <p:txBody>
          <a:bodyPr/>
          <a:lstStyle/>
          <a:p>
            <a:pPr marL="0" indent="0">
              <a:buNone/>
            </a:pPr>
            <a:r>
              <a:rPr lang="da-DK" sz="1800" dirty="0"/>
              <a:t>Eleverne fortæller, at de lærer mest, når instruktionen er kort og klar, og de derefter hurtigt kan komme i gang. Men de understreger også, at det er vigtigt at vide præcis, hvad opgaven går ud på, og at hjælpen er tilgængelig, hvis de går i stå.</a:t>
            </a:r>
          </a:p>
        </p:txBody>
      </p:sp>
    </p:spTree>
    <p:extLst>
      <p:ext uri="{BB962C8B-B14F-4D97-AF65-F5344CB8AC3E}">
        <p14:creationId xmlns:p14="http://schemas.microsoft.com/office/powerpoint/2010/main" val="2206982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54164-DC35-3947-4562-261F0E52CA32}"/>
            </a:ext>
          </a:extLst>
        </p:cNvPr>
        <p:cNvGrpSpPr/>
        <p:nvPr/>
      </p:nvGrpSpPr>
      <p:grpSpPr>
        <a:xfrm>
          <a:off x="0" y="0"/>
          <a:ext cx="0" cy="0"/>
          <a:chOff x="0" y="0"/>
          <a:chExt cx="0" cy="0"/>
        </a:xfrm>
      </p:grpSpPr>
      <p:sp>
        <p:nvSpPr>
          <p:cNvPr id="10" name="Ellipse 3">
            <a:extLst>
              <a:ext uri="{FF2B5EF4-FFF2-40B4-BE49-F238E27FC236}">
                <a16:creationId xmlns:a16="http://schemas.microsoft.com/office/drawing/2014/main" id="{1F054832-F80F-0DE1-DC36-1F696A10EE79}"/>
              </a:ext>
            </a:extLst>
          </p:cNvPr>
          <p:cNvSpPr/>
          <p:nvPr/>
        </p:nvSpPr>
        <p:spPr>
          <a:xfrm flipH="1">
            <a:off x="587374" y="441325"/>
            <a:ext cx="2731433" cy="273143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251999" rtlCol="0" anchor="ctr"/>
          <a:lstStyle/>
          <a:p>
            <a:pPr algn="ctr"/>
            <a:endParaRPr lang="da-DK" sz="2000">
              <a:solidFill>
                <a:schemeClr val="tx1"/>
              </a:solidFill>
            </a:endParaRPr>
          </a:p>
        </p:txBody>
      </p:sp>
      <p:sp>
        <p:nvSpPr>
          <p:cNvPr id="2" name="Slide Number Placeholder 1">
            <a:extLst>
              <a:ext uri="{FF2B5EF4-FFF2-40B4-BE49-F238E27FC236}">
                <a16:creationId xmlns:a16="http://schemas.microsoft.com/office/drawing/2014/main" id="{7010EB88-AD39-6202-F7DB-3C085FCA94C2}"/>
              </a:ext>
            </a:extLst>
          </p:cNvPr>
          <p:cNvSpPr>
            <a:spLocks noGrp="1"/>
          </p:cNvSpPr>
          <p:nvPr>
            <p:ph type="sldNum" sz="quarter" idx="12"/>
          </p:nvPr>
        </p:nvSpPr>
        <p:spPr/>
        <p:txBody>
          <a:bodyPr/>
          <a:lstStyle/>
          <a:p>
            <a:fld id="{61A7DA12-F1F9-43F2-A12A-1E9EF0E92BD7}" type="slidenum">
              <a:rPr lang="da-DK" noProof="0" smtClean="0"/>
              <a:pPr/>
              <a:t>15</a:t>
            </a:fld>
            <a:endParaRPr lang="da-DK" noProof="0"/>
          </a:p>
        </p:txBody>
      </p:sp>
      <p:sp>
        <p:nvSpPr>
          <p:cNvPr id="3" name="Footer Placeholder 2">
            <a:extLst>
              <a:ext uri="{FF2B5EF4-FFF2-40B4-BE49-F238E27FC236}">
                <a16:creationId xmlns:a16="http://schemas.microsoft.com/office/drawing/2014/main" id="{4BE2864C-63EF-1D97-1767-9AD330959CA1}"/>
              </a:ext>
            </a:extLst>
          </p:cNvPr>
          <p:cNvSpPr>
            <a:spLocks noGrp="1"/>
          </p:cNvSpPr>
          <p:nvPr>
            <p:ph type="ftr" sz="quarter" idx="3"/>
          </p:nvPr>
        </p:nvSpPr>
        <p:spPr/>
        <p:txBody>
          <a:bodyPr/>
          <a:lstStyle/>
          <a:p>
            <a:r>
              <a:rPr lang="da-DK"/>
              <a:t>Motivation og variation på mellemtrinnet</a:t>
            </a:r>
          </a:p>
        </p:txBody>
      </p:sp>
      <p:pic>
        <p:nvPicPr>
          <p:cNvPr id="20" name="Content Placeholder 19">
            <a:extLst>
              <a:ext uri="{FF2B5EF4-FFF2-40B4-BE49-F238E27FC236}">
                <a16:creationId xmlns:a16="http://schemas.microsoft.com/office/drawing/2014/main" id="{2964B5A7-58EA-2F4D-C80A-E2824730ED2A}"/>
              </a:ext>
            </a:extLst>
          </p:cNvPr>
          <p:cNvPicPr>
            <a:picLocks noGrp="1" noChangeAspect="1"/>
          </p:cNvPicPr>
          <p:nvPr>
            <p:ph sz="quarter" idx="17"/>
          </p:nvPr>
        </p:nvPicPr>
        <p:blipFill>
          <a:blip r:embed="rId2" cstate="screen">
            <a:extLst>
              <a:ext uri="{28A0092B-C50C-407E-A947-70E740481C1C}">
                <a14:useLocalDpi xmlns:a14="http://schemas.microsoft.com/office/drawing/2010/main"/>
              </a:ext>
            </a:extLst>
          </a:blip>
          <a:srcRect/>
          <a:stretch>
            <a:fillRect/>
          </a:stretch>
        </p:blipFill>
        <p:spPr>
          <a:xfrm>
            <a:off x="8148638" y="0"/>
            <a:ext cx="4043362" cy="6857998"/>
          </a:xfrm>
        </p:spPr>
      </p:pic>
      <p:sp>
        <p:nvSpPr>
          <p:cNvPr id="12" name="Text Placeholder 11">
            <a:extLst>
              <a:ext uri="{FF2B5EF4-FFF2-40B4-BE49-F238E27FC236}">
                <a16:creationId xmlns:a16="http://schemas.microsoft.com/office/drawing/2014/main" id="{0894823A-9C0D-C2CC-DFFA-D7B705786137}"/>
              </a:ext>
            </a:extLst>
          </p:cNvPr>
          <p:cNvSpPr>
            <a:spLocks noGrp="1"/>
          </p:cNvSpPr>
          <p:nvPr>
            <p:ph type="body" sz="quarter" idx="16"/>
          </p:nvPr>
        </p:nvSpPr>
        <p:spPr/>
        <p:txBody>
          <a:bodyPr/>
          <a:lstStyle/>
          <a:p>
            <a:endParaRPr lang="da-DK"/>
          </a:p>
        </p:txBody>
      </p:sp>
      <p:sp>
        <p:nvSpPr>
          <p:cNvPr id="9" name="Rectangle 8">
            <a:extLst>
              <a:ext uri="{FF2B5EF4-FFF2-40B4-BE49-F238E27FC236}">
                <a16:creationId xmlns:a16="http://schemas.microsoft.com/office/drawing/2014/main" id="{3BD42C4C-A7B4-5360-3A37-BFD49ECD5CEA}"/>
              </a:ext>
            </a:extLst>
          </p:cNvPr>
          <p:cNvSpPr/>
          <p:nvPr/>
        </p:nvSpPr>
        <p:spPr>
          <a:xfrm>
            <a:off x="8509000" y="3889094"/>
            <a:ext cx="2574515" cy="2968905"/>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88000" rIns="144000" rtlCol="0" anchor="t" anchorCtr="0"/>
          <a:lstStyle/>
          <a:p>
            <a:pPr>
              <a:spcAft>
                <a:spcPts val="600"/>
              </a:spcAft>
            </a:pPr>
            <a:r>
              <a:rPr lang="da-DK" sz="1600" dirty="0">
                <a:solidFill>
                  <a:srgbClr val="2559A6"/>
                </a:solidFill>
              </a:rPr>
              <a:t>”Jeg synes, det var ret fedt, at man ligesom kunne fordybe sig i sit emne, men ikke bare sådan 20 minutter, men i lang tid.”</a:t>
            </a:r>
          </a:p>
          <a:p>
            <a:pPr>
              <a:spcBef>
                <a:spcPts val="600"/>
              </a:spcBef>
            </a:pPr>
            <a:r>
              <a:rPr lang="da-DK" sz="1200" b="1" dirty="0">
                <a:solidFill>
                  <a:srgbClr val="2559A6"/>
                </a:solidFill>
              </a:rPr>
              <a:t>ELEV I 4. KLASSE</a:t>
            </a:r>
          </a:p>
        </p:txBody>
      </p:sp>
      <p:sp>
        <p:nvSpPr>
          <p:cNvPr id="17" name="Rectangle 16">
            <a:extLst>
              <a:ext uri="{FF2B5EF4-FFF2-40B4-BE49-F238E27FC236}">
                <a16:creationId xmlns:a16="http://schemas.microsoft.com/office/drawing/2014/main" id="{8D12FFA3-D7D8-F72B-343E-1E177770090C}"/>
              </a:ext>
            </a:extLst>
          </p:cNvPr>
          <p:cNvSpPr/>
          <p:nvPr/>
        </p:nvSpPr>
        <p:spPr>
          <a:xfrm>
            <a:off x="5735638" y="4109013"/>
            <a:ext cx="2773362" cy="27489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88000" rIns="144000" rtlCol="0" anchor="t" anchorCtr="0"/>
          <a:lstStyle/>
          <a:p>
            <a:pPr>
              <a:spcAft>
                <a:spcPts val="600"/>
              </a:spcAft>
            </a:pPr>
            <a:r>
              <a:rPr lang="da-DK" sz="1600" dirty="0">
                <a:solidFill>
                  <a:srgbClr val="326226"/>
                </a:solidFill>
              </a:rPr>
              <a:t>”Altså, jeg synes, at man burde have mere lege-undervisning, så man lærer noget, imens man leger”</a:t>
            </a:r>
          </a:p>
          <a:p>
            <a:pPr>
              <a:spcBef>
                <a:spcPts val="600"/>
              </a:spcBef>
            </a:pPr>
            <a:r>
              <a:rPr lang="da-DK" sz="1200" b="1" dirty="0">
                <a:solidFill>
                  <a:srgbClr val="326226"/>
                </a:solidFill>
              </a:rPr>
              <a:t>ELEV I 6. KLASSE</a:t>
            </a:r>
          </a:p>
        </p:txBody>
      </p:sp>
      <p:sp>
        <p:nvSpPr>
          <p:cNvPr id="18" name="Ellipse 3">
            <a:extLst>
              <a:ext uri="{FF2B5EF4-FFF2-40B4-BE49-F238E27FC236}">
                <a16:creationId xmlns:a16="http://schemas.microsoft.com/office/drawing/2014/main" id="{4E5138C9-1F8F-19F2-9F8C-AC2E44BE47EA}"/>
              </a:ext>
            </a:extLst>
          </p:cNvPr>
          <p:cNvSpPr/>
          <p:nvPr/>
        </p:nvSpPr>
        <p:spPr>
          <a:xfrm flipH="1">
            <a:off x="587374" y="441325"/>
            <a:ext cx="2731433" cy="2731433"/>
          </a:xfrm>
          <a:prstGeom prst="ellipse">
            <a:avLst/>
          </a:prstGeom>
          <a:solidFill>
            <a:srgbClr val="326226">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a-DK" sz="3000" b="1">
                <a:solidFill>
                  <a:schemeClr val="tx1"/>
                </a:solidFill>
              </a:rPr>
              <a:t>3.</a:t>
            </a:r>
            <a:br>
              <a:rPr lang="da-DK" sz="2000" b="1">
                <a:solidFill>
                  <a:schemeClr val="tx1"/>
                </a:solidFill>
              </a:rPr>
            </a:br>
            <a:r>
              <a:rPr lang="da-DK">
                <a:solidFill>
                  <a:schemeClr val="tx1"/>
                </a:solidFill>
              </a:rPr>
              <a:t>Elever motiveres forskelligt – og </a:t>
            </a:r>
            <a:br>
              <a:rPr lang="da-DK">
                <a:solidFill>
                  <a:schemeClr val="tx1"/>
                </a:solidFill>
              </a:rPr>
            </a:br>
            <a:r>
              <a:rPr lang="da-DK">
                <a:solidFill>
                  <a:schemeClr val="tx1"/>
                </a:solidFill>
              </a:rPr>
              <a:t>det åbner for flere måder at </a:t>
            </a:r>
            <a:br>
              <a:rPr lang="da-DK">
                <a:solidFill>
                  <a:schemeClr val="tx1"/>
                </a:solidFill>
              </a:rPr>
            </a:br>
            <a:r>
              <a:rPr lang="da-DK">
                <a:solidFill>
                  <a:schemeClr val="tx1"/>
                </a:solidFill>
              </a:rPr>
              <a:t>deltage på.</a:t>
            </a:r>
          </a:p>
          <a:p>
            <a:pPr algn="ctr"/>
            <a:endParaRPr lang="da-DK" sz="2000">
              <a:solidFill>
                <a:schemeClr val="tx1"/>
              </a:solidFill>
            </a:endParaRPr>
          </a:p>
        </p:txBody>
      </p:sp>
      <p:sp>
        <p:nvSpPr>
          <p:cNvPr id="4" name="Text Placeholder 5">
            <a:extLst>
              <a:ext uri="{FF2B5EF4-FFF2-40B4-BE49-F238E27FC236}">
                <a16:creationId xmlns:a16="http://schemas.microsoft.com/office/drawing/2014/main" id="{074692C6-1289-385E-E861-4AADA4FDD433}"/>
              </a:ext>
            </a:extLst>
          </p:cNvPr>
          <p:cNvSpPr>
            <a:spLocks noGrp="1"/>
          </p:cNvSpPr>
          <p:nvPr>
            <p:ph type="body" sz="quarter" idx="13"/>
          </p:nvPr>
        </p:nvSpPr>
        <p:spPr>
          <a:xfrm>
            <a:off x="600425" y="3610467"/>
            <a:ext cx="4043361" cy="2371300"/>
          </a:xfrm>
        </p:spPr>
        <p:txBody>
          <a:bodyPr/>
          <a:lstStyle/>
          <a:p>
            <a:pPr marL="0" indent="0">
              <a:buNone/>
            </a:pPr>
            <a:r>
              <a:rPr lang="da-DK" sz="1800" dirty="0">
                <a:solidFill>
                  <a:srgbClr val="E6F1E1"/>
                </a:solidFill>
              </a:rPr>
              <a:t>Nogle har brug for skift mellem opgaver og fokus og for at kunne tage pauser oftere, mens andre hellere vil fordybe sig længe i en opgave. Nogle elsker at tænke kreativt og æstetisk, mens andre går op i, at tingene fungerer teknisk. </a:t>
            </a:r>
          </a:p>
        </p:txBody>
      </p:sp>
    </p:spTree>
    <p:extLst>
      <p:ext uri="{BB962C8B-B14F-4D97-AF65-F5344CB8AC3E}">
        <p14:creationId xmlns:p14="http://schemas.microsoft.com/office/powerpoint/2010/main" val="1640558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CB6E3-BFCD-ECEA-EAAB-A2B1543ACF23}"/>
            </a:ext>
          </a:extLst>
        </p:cNvPr>
        <p:cNvGrpSpPr/>
        <p:nvPr/>
      </p:nvGrpSpPr>
      <p:grpSpPr>
        <a:xfrm>
          <a:off x="0" y="0"/>
          <a:ext cx="0" cy="0"/>
          <a:chOff x="0" y="0"/>
          <a:chExt cx="0" cy="0"/>
        </a:xfrm>
      </p:grpSpPr>
      <p:sp>
        <p:nvSpPr>
          <p:cNvPr id="4" name="Ellipse 3">
            <a:extLst>
              <a:ext uri="{FF2B5EF4-FFF2-40B4-BE49-F238E27FC236}">
                <a16:creationId xmlns:a16="http://schemas.microsoft.com/office/drawing/2014/main" id="{3EFDB84D-CB93-A2EC-4CA5-6E8B0A6AADF0}"/>
              </a:ext>
            </a:extLst>
          </p:cNvPr>
          <p:cNvSpPr/>
          <p:nvPr/>
        </p:nvSpPr>
        <p:spPr>
          <a:xfrm flipH="1">
            <a:off x="587374" y="441325"/>
            <a:ext cx="2731433" cy="273143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251999" rtlCol="0" anchor="ctr"/>
          <a:lstStyle/>
          <a:p>
            <a:pPr algn="ctr"/>
            <a:r>
              <a:rPr lang="da-DK" sz="3000" b="1">
                <a:solidFill>
                  <a:schemeClr val="accent2">
                    <a:lumMod val="20000"/>
                    <a:lumOff val="80000"/>
                  </a:schemeClr>
                </a:solidFill>
              </a:rPr>
              <a:t>4.</a:t>
            </a:r>
            <a:br>
              <a:rPr lang="da-DK" sz="3000" b="1">
                <a:solidFill>
                  <a:schemeClr val="accent2">
                    <a:lumMod val="20000"/>
                    <a:lumOff val="80000"/>
                  </a:schemeClr>
                </a:solidFill>
              </a:rPr>
            </a:br>
            <a:r>
              <a:rPr lang="da-DK">
                <a:solidFill>
                  <a:schemeClr val="accent2">
                    <a:lumMod val="20000"/>
                    <a:lumOff val="80000"/>
                  </a:schemeClr>
                </a:solidFill>
              </a:rPr>
              <a:t>Eleverne smittes af lærernes engagement.</a:t>
            </a:r>
          </a:p>
        </p:txBody>
      </p:sp>
      <p:sp>
        <p:nvSpPr>
          <p:cNvPr id="2" name="Slide Number Placeholder 1">
            <a:extLst>
              <a:ext uri="{FF2B5EF4-FFF2-40B4-BE49-F238E27FC236}">
                <a16:creationId xmlns:a16="http://schemas.microsoft.com/office/drawing/2014/main" id="{2E529012-314D-C509-FA52-A7D8314B18AE}"/>
              </a:ext>
            </a:extLst>
          </p:cNvPr>
          <p:cNvSpPr>
            <a:spLocks noGrp="1"/>
          </p:cNvSpPr>
          <p:nvPr>
            <p:ph type="sldNum" sz="quarter" idx="12"/>
          </p:nvPr>
        </p:nvSpPr>
        <p:spPr/>
        <p:txBody>
          <a:bodyPr/>
          <a:lstStyle/>
          <a:p>
            <a:fld id="{61A7DA12-F1F9-43F2-A12A-1E9EF0E92BD7}" type="slidenum">
              <a:rPr lang="da-DK" noProof="0" smtClean="0"/>
              <a:pPr/>
              <a:t>16</a:t>
            </a:fld>
            <a:endParaRPr lang="da-DK" noProof="0"/>
          </a:p>
        </p:txBody>
      </p:sp>
      <p:sp>
        <p:nvSpPr>
          <p:cNvPr id="3" name="Footer Placeholder 2">
            <a:extLst>
              <a:ext uri="{FF2B5EF4-FFF2-40B4-BE49-F238E27FC236}">
                <a16:creationId xmlns:a16="http://schemas.microsoft.com/office/drawing/2014/main" id="{4C6B8974-F80C-EB0B-5F57-286326ED926D}"/>
              </a:ext>
            </a:extLst>
          </p:cNvPr>
          <p:cNvSpPr>
            <a:spLocks noGrp="1"/>
          </p:cNvSpPr>
          <p:nvPr>
            <p:ph type="ftr" sz="quarter" idx="3"/>
          </p:nvPr>
        </p:nvSpPr>
        <p:spPr/>
        <p:txBody>
          <a:bodyPr/>
          <a:lstStyle/>
          <a:p>
            <a:r>
              <a:rPr lang="da-DK"/>
              <a:t>Motivation og variation på mellemtrinnet</a:t>
            </a:r>
          </a:p>
        </p:txBody>
      </p:sp>
      <p:pic>
        <p:nvPicPr>
          <p:cNvPr id="6" name="Content Placeholder 5" descr="A person standing in front of a white board&#10;&#10;AI-generated content may be incorrect.">
            <a:extLst>
              <a:ext uri="{FF2B5EF4-FFF2-40B4-BE49-F238E27FC236}">
                <a16:creationId xmlns:a16="http://schemas.microsoft.com/office/drawing/2014/main" id="{0F827CDB-5852-1C7D-81B9-C8C48671BE6F}"/>
              </a:ext>
            </a:extLst>
          </p:cNvPr>
          <p:cNvPicPr>
            <a:picLocks noGrp="1" noChangeAspect="1"/>
          </p:cNvPicPr>
          <p:nvPr>
            <p:ph sz="quarter" idx="17"/>
          </p:nvPr>
        </p:nvPicPr>
        <p:blipFill>
          <a:blip r:embed="rId3" cstate="screen">
            <a:extLst>
              <a:ext uri="{28A0092B-C50C-407E-A947-70E740481C1C}">
                <a14:useLocalDpi xmlns:a14="http://schemas.microsoft.com/office/drawing/2010/main"/>
              </a:ext>
            </a:extLst>
          </a:blip>
          <a:srcRect/>
          <a:stretch>
            <a:fillRect/>
          </a:stretch>
        </p:blipFill>
        <p:spPr>
          <a:xfrm>
            <a:off x="8148638" y="0"/>
            <a:ext cx="4043362" cy="6857999"/>
          </a:xfrm>
        </p:spPr>
      </p:pic>
      <p:sp>
        <p:nvSpPr>
          <p:cNvPr id="10" name="Text Placeholder 9">
            <a:extLst>
              <a:ext uri="{FF2B5EF4-FFF2-40B4-BE49-F238E27FC236}">
                <a16:creationId xmlns:a16="http://schemas.microsoft.com/office/drawing/2014/main" id="{045757A5-6AE4-0B36-287C-B687DE10FB9D}"/>
              </a:ext>
            </a:extLst>
          </p:cNvPr>
          <p:cNvSpPr>
            <a:spLocks noGrp="1"/>
          </p:cNvSpPr>
          <p:nvPr>
            <p:ph type="body" sz="quarter" idx="16"/>
          </p:nvPr>
        </p:nvSpPr>
        <p:spPr/>
        <p:txBody>
          <a:bodyPr/>
          <a:lstStyle/>
          <a:p>
            <a:endParaRPr lang="da-DK"/>
          </a:p>
        </p:txBody>
      </p:sp>
      <p:sp>
        <p:nvSpPr>
          <p:cNvPr id="5" name="Text Placeholder 5">
            <a:extLst>
              <a:ext uri="{FF2B5EF4-FFF2-40B4-BE49-F238E27FC236}">
                <a16:creationId xmlns:a16="http://schemas.microsoft.com/office/drawing/2014/main" id="{388221E0-FD21-57E1-D924-6C23A91D3B13}"/>
              </a:ext>
            </a:extLst>
          </p:cNvPr>
          <p:cNvSpPr>
            <a:spLocks noGrp="1"/>
          </p:cNvSpPr>
          <p:nvPr>
            <p:ph type="body" sz="quarter" idx="13"/>
          </p:nvPr>
        </p:nvSpPr>
        <p:spPr>
          <a:xfrm>
            <a:off x="600425" y="3610467"/>
            <a:ext cx="4043361" cy="2371300"/>
          </a:xfrm>
        </p:spPr>
        <p:txBody>
          <a:bodyPr/>
          <a:lstStyle/>
          <a:p>
            <a:pPr marL="0" indent="0">
              <a:buNone/>
            </a:pPr>
            <a:r>
              <a:rPr lang="da-DK" sz="1800" dirty="0"/>
              <a:t>Når eleverne oplever, at læreren er nysgerrig, engageret og glæder sig til at afprøve noget nyt, smitter det direkte af på deres egen motivation for at deltage. </a:t>
            </a:r>
          </a:p>
        </p:txBody>
      </p:sp>
    </p:spTree>
    <p:extLst>
      <p:ext uri="{BB962C8B-B14F-4D97-AF65-F5344CB8AC3E}">
        <p14:creationId xmlns:p14="http://schemas.microsoft.com/office/powerpoint/2010/main" val="1820747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326226"/>
        </a:solidFill>
        <a:effectLst/>
      </p:bgPr>
    </p:bg>
    <p:spTree>
      <p:nvGrpSpPr>
        <p:cNvPr id="1" name="">
          <a:extLst>
            <a:ext uri="{FF2B5EF4-FFF2-40B4-BE49-F238E27FC236}">
              <a16:creationId xmlns:a16="http://schemas.microsoft.com/office/drawing/2014/main" id="{4D5FE7FB-078E-8974-9D14-E9EB475CBBE9}"/>
            </a:ext>
          </a:extLst>
        </p:cNvPr>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CD7A02BC-EB24-5032-251E-B1EC4C64642C}"/>
              </a:ext>
            </a:extLst>
          </p:cNvPr>
          <p:cNvSpPr>
            <a:spLocks noGrp="1"/>
          </p:cNvSpPr>
          <p:nvPr>
            <p:ph type="sldNum" sz="quarter" idx="12"/>
          </p:nvPr>
        </p:nvSpPr>
        <p:spPr/>
        <p:txBody>
          <a:bodyPr/>
          <a:lstStyle/>
          <a:p>
            <a:fld id="{61A7DA12-F1F9-43F2-A12A-1E9EF0E92BD7}" type="slidenum">
              <a:rPr lang="da-DK" smtClean="0"/>
              <a:pPr/>
              <a:t>17</a:t>
            </a:fld>
            <a:endParaRPr lang="da-DK"/>
          </a:p>
        </p:txBody>
      </p:sp>
      <p:sp>
        <p:nvSpPr>
          <p:cNvPr id="3" name="Pladsholder til sidefod 2">
            <a:extLst>
              <a:ext uri="{FF2B5EF4-FFF2-40B4-BE49-F238E27FC236}">
                <a16:creationId xmlns:a16="http://schemas.microsoft.com/office/drawing/2014/main" id="{C10F2DB0-A1D9-9E2C-0E86-B88AA849F0FF}"/>
              </a:ext>
            </a:extLst>
          </p:cNvPr>
          <p:cNvSpPr>
            <a:spLocks noGrp="1"/>
          </p:cNvSpPr>
          <p:nvPr>
            <p:ph type="ftr" sz="quarter" idx="3"/>
          </p:nvPr>
        </p:nvSpPr>
        <p:spPr/>
        <p:txBody>
          <a:bodyPr/>
          <a:lstStyle/>
          <a:p>
            <a:r>
              <a:rPr lang="da-DK"/>
              <a:t>Motivation og variation på mellemtrinnet</a:t>
            </a:r>
          </a:p>
        </p:txBody>
      </p:sp>
      <p:sp>
        <p:nvSpPr>
          <p:cNvPr id="4" name="Pladsholder til tekst 3">
            <a:extLst>
              <a:ext uri="{FF2B5EF4-FFF2-40B4-BE49-F238E27FC236}">
                <a16:creationId xmlns:a16="http://schemas.microsoft.com/office/drawing/2014/main" id="{55759047-0684-1BFE-D217-269D727D0078}"/>
              </a:ext>
            </a:extLst>
          </p:cNvPr>
          <p:cNvSpPr>
            <a:spLocks noGrp="1"/>
          </p:cNvSpPr>
          <p:nvPr>
            <p:ph type="body" sz="quarter" idx="16"/>
          </p:nvPr>
        </p:nvSpPr>
        <p:spPr/>
        <p:txBody>
          <a:bodyPr/>
          <a:lstStyle/>
          <a:p>
            <a:endParaRPr lang="da-DK"/>
          </a:p>
        </p:txBody>
      </p:sp>
      <p:sp>
        <p:nvSpPr>
          <p:cNvPr id="10" name="Text Placeholder 16">
            <a:extLst>
              <a:ext uri="{FF2B5EF4-FFF2-40B4-BE49-F238E27FC236}">
                <a16:creationId xmlns:a16="http://schemas.microsoft.com/office/drawing/2014/main" id="{BADE1C5C-0051-39ED-A36A-398FB5845695}"/>
              </a:ext>
            </a:extLst>
          </p:cNvPr>
          <p:cNvSpPr txBox="1">
            <a:spLocks/>
          </p:cNvSpPr>
          <p:nvPr/>
        </p:nvSpPr>
        <p:spPr>
          <a:xfrm>
            <a:off x="587375" y="2349499"/>
            <a:ext cx="2636592" cy="2008401"/>
          </a:xfrm>
          <a:prstGeom prst="rect">
            <a:avLst/>
          </a:prstGeom>
        </p:spPr>
        <p:txBody>
          <a:bodyPr lIns="0" tIns="0" rIns="0" bIns="0"/>
          <a:lstStyle>
            <a:lvl1pPr marL="18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baseline="0">
                <a:solidFill>
                  <a:schemeClr val="tx1"/>
                </a:solidFill>
                <a:latin typeface="+mn-lt"/>
                <a:ea typeface="SegoeUI" charset="0"/>
                <a:cs typeface="SegoeUI" charset="0"/>
              </a:defRPr>
            </a:lvl1pPr>
            <a:lvl2pPr marL="36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54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b="1">
                <a:solidFill>
                  <a:schemeClr val="bg1"/>
                </a:solidFill>
              </a:rPr>
              <a:t>Vælg</a:t>
            </a:r>
            <a:r>
              <a:rPr lang="da-DK">
                <a:solidFill>
                  <a:schemeClr val="bg1"/>
                </a:solidFill>
              </a:rPr>
              <a:t> den indsigt, </a:t>
            </a:r>
            <a:br>
              <a:rPr lang="da-DK">
                <a:solidFill>
                  <a:schemeClr val="bg1"/>
                </a:solidFill>
              </a:rPr>
            </a:br>
            <a:r>
              <a:rPr lang="da-DK">
                <a:solidFill>
                  <a:schemeClr val="bg1"/>
                </a:solidFill>
              </a:rPr>
              <a:t>I synes var mest interessant og overvej: </a:t>
            </a:r>
          </a:p>
        </p:txBody>
      </p:sp>
      <p:sp>
        <p:nvSpPr>
          <p:cNvPr id="5" name="Title 3">
            <a:extLst>
              <a:ext uri="{FF2B5EF4-FFF2-40B4-BE49-F238E27FC236}">
                <a16:creationId xmlns:a16="http://schemas.microsoft.com/office/drawing/2014/main" id="{BDF8B39B-DB7C-09D7-A39D-06B8EB5C8A0A}"/>
              </a:ext>
            </a:extLst>
          </p:cNvPr>
          <p:cNvSpPr txBox="1">
            <a:spLocks/>
          </p:cNvSpPr>
          <p:nvPr/>
        </p:nvSpPr>
        <p:spPr>
          <a:xfrm>
            <a:off x="587374" y="441325"/>
            <a:ext cx="9431697" cy="1119925"/>
          </a:xfrm>
          <a:prstGeom prst="rect">
            <a:avLst/>
          </a:prstGeom>
        </p:spPr>
        <p:txBody>
          <a:bodyPr lIns="0" tIns="0" rIns="0" bIns="0"/>
          <a:lstStyle>
            <a:lvl1pPr algn="l" defTabSz="914400" rtl="0" eaLnBrk="1" latinLnBrk="0" hangingPunct="1">
              <a:spcBef>
                <a:spcPct val="0"/>
              </a:spcBef>
              <a:buNone/>
              <a:defRPr sz="3600" b="0" i="0" kern="1200" spc="0" baseline="0">
                <a:solidFill>
                  <a:schemeClr val="tx1"/>
                </a:solidFill>
                <a:latin typeface="+mj-lt"/>
                <a:ea typeface="Georgia" charset="0"/>
                <a:cs typeface="Georgia" charset="0"/>
              </a:defRPr>
            </a:lvl1pPr>
          </a:lstStyle>
          <a:p>
            <a:r>
              <a:rPr lang="da-DK">
                <a:solidFill>
                  <a:schemeClr val="tx1">
                    <a:lumMod val="20000"/>
                    <a:lumOff val="80000"/>
                  </a:schemeClr>
                </a:solidFill>
              </a:rPr>
              <a:t>Spørgsmål til refleksion </a:t>
            </a:r>
            <a:endParaRPr lang="en-DK">
              <a:solidFill>
                <a:schemeClr val="tx1">
                  <a:lumMod val="20000"/>
                  <a:lumOff val="80000"/>
                </a:schemeClr>
              </a:solidFill>
            </a:endParaRPr>
          </a:p>
        </p:txBody>
      </p:sp>
      <p:sp>
        <p:nvSpPr>
          <p:cNvPr id="9" name="Ellipse 3">
            <a:extLst>
              <a:ext uri="{FF2B5EF4-FFF2-40B4-BE49-F238E27FC236}">
                <a16:creationId xmlns:a16="http://schemas.microsoft.com/office/drawing/2014/main" id="{BD0DD0EF-DF94-25B0-AC6D-040BC1445AD1}"/>
              </a:ext>
            </a:extLst>
          </p:cNvPr>
          <p:cNvSpPr/>
          <p:nvPr/>
        </p:nvSpPr>
        <p:spPr>
          <a:xfrm flipH="1">
            <a:off x="3670944" y="1881189"/>
            <a:ext cx="3742439" cy="3742439"/>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44000" rtlCol="0" anchor="ctr"/>
          <a:lstStyle/>
          <a:p>
            <a:pPr algn="ctr"/>
            <a:r>
              <a:rPr lang="da-DK" sz="2600">
                <a:solidFill>
                  <a:srgbClr val="326226"/>
                </a:solidFill>
              </a:rPr>
              <a:t>Hvordan kan det se ud i vores undervisning? </a:t>
            </a:r>
          </a:p>
        </p:txBody>
      </p:sp>
      <p:sp>
        <p:nvSpPr>
          <p:cNvPr id="12" name="Ellipse 3">
            <a:extLst>
              <a:ext uri="{FF2B5EF4-FFF2-40B4-BE49-F238E27FC236}">
                <a16:creationId xmlns:a16="http://schemas.microsoft.com/office/drawing/2014/main" id="{A3F784D9-6FD9-F886-44EF-6C5D9ACADB92}"/>
              </a:ext>
            </a:extLst>
          </p:cNvPr>
          <p:cNvSpPr/>
          <p:nvPr/>
        </p:nvSpPr>
        <p:spPr>
          <a:xfrm flipH="1">
            <a:off x="7860361" y="1881188"/>
            <a:ext cx="3742439" cy="374243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44000" rtlCol="0" anchor="ctr"/>
          <a:lstStyle/>
          <a:p>
            <a:pPr algn="ctr"/>
            <a:r>
              <a:rPr lang="da-DK" sz="2600">
                <a:solidFill>
                  <a:schemeClr val="tx1"/>
                </a:solidFill>
              </a:rPr>
              <a:t>Hvad kan vi konkret gøre, hvis vi skal imødegå denne indsigt?</a:t>
            </a:r>
          </a:p>
        </p:txBody>
      </p:sp>
    </p:spTree>
    <p:extLst>
      <p:ext uri="{BB962C8B-B14F-4D97-AF65-F5344CB8AC3E}">
        <p14:creationId xmlns:p14="http://schemas.microsoft.com/office/powerpoint/2010/main" val="140757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B63EF-7E99-1F0F-9B48-7C535B27508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B22E713-1020-02DF-4745-FA45AA9F3992}"/>
              </a:ext>
            </a:extLst>
          </p:cNvPr>
          <p:cNvSpPr>
            <a:spLocks noGrp="1"/>
          </p:cNvSpPr>
          <p:nvPr>
            <p:ph type="body" sz="quarter" idx="20"/>
          </p:nvPr>
        </p:nvSpPr>
        <p:spPr>
          <a:solidFill>
            <a:schemeClr val="accent2">
              <a:lumMod val="40000"/>
              <a:lumOff val="60000"/>
              <a:alpha val="30000"/>
            </a:schemeClr>
          </a:solidFill>
        </p:spPr>
        <p:txBody>
          <a:bodyPr/>
          <a:lstStyle/>
          <a:p>
            <a:endParaRPr lang="da-DK" dirty="0"/>
          </a:p>
        </p:txBody>
      </p:sp>
      <p:sp>
        <p:nvSpPr>
          <p:cNvPr id="3" name="Slide Number Placeholder 2">
            <a:extLst>
              <a:ext uri="{FF2B5EF4-FFF2-40B4-BE49-F238E27FC236}">
                <a16:creationId xmlns:a16="http://schemas.microsoft.com/office/drawing/2014/main" id="{044E7DBE-72A7-AF5E-F983-9DC9CA72BD36}"/>
              </a:ext>
            </a:extLst>
          </p:cNvPr>
          <p:cNvSpPr>
            <a:spLocks noGrp="1"/>
          </p:cNvSpPr>
          <p:nvPr>
            <p:ph type="sldNum" sz="quarter" idx="12"/>
          </p:nvPr>
        </p:nvSpPr>
        <p:spPr/>
        <p:txBody>
          <a:bodyPr/>
          <a:lstStyle/>
          <a:p>
            <a:fld id="{61A7DA12-F1F9-43F2-A12A-1E9EF0E92BD7}" type="slidenum">
              <a:rPr lang="da-DK" noProof="0" smtClean="0">
                <a:solidFill>
                  <a:schemeClr val="accent1"/>
                </a:solidFill>
              </a:rPr>
              <a:pPr/>
              <a:t>18</a:t>
            </a:fld>
            <a:endParaRPr lang="da-DK" noProof="0">
              <a:solidFill>
                <a:schemeClr val="accent1"/>
              </a:solidFill>
            </a:endParaRPr>
          </a:p>
        </p:txBody>
      </p:sp>
      <p:sp>
        <p:nvSpPr>
          <p:cNvPr id="4" name="Footer Placeholder 3">
            <a:extLst>
              <a:ext uri="{FF2B5EF4-FFF2-40B4-BE49-F238E27FC236}">
                <a16:creationId xmlns:a16="http://schemas.microsoft.com/office/drawing/2014/main" id="{C431A3B7-5761-5E4E-7E03-8285D70EB1C4}"/>
              </a:ext>
            </a:extLst>
          </p:cNvPr>
          <p:cNvSpPr>
            <a:spLocks noGrp="1"/>
          </p:cNvSpPr>
          <p:nvPr>
            <p:ph type="ftr" sz="quarter" idx="3"/>
          </p:nvPr>
        </p:nvSpPr>
        <p:spPr/>
        <p:txBody>
          <a:bodyPr/>
          <a:lstStyle/>
          <a:p>
            <a:r>
              <a:rPr lang="da-DK">
                <a:solidFill>
                  <a:schemeClr val="accent1"/>
                </a:solidFill>
              </a:rPr>
              <a:t>Motivation og variation på mellemtrinnet</a:t>
            </a:r>
          </a:p>
        </p:txBody>
      </p:sp>
      <p:sp>
        <p:nvSpPr>
          <p:cNvPr id="5" name="Title 4">
            <a:extLst>
              <a:ext uri="{FF2B5EF4-FFF2-40B4-BE49-F238E27FC236}">
                <a16:creationId xmlns:a16="http://schemas.microsoft.com/office/drawing/2014/main" id="{DE91E8B4-2696-B9C7-61B7-29A31A8E97B2}"/>
              </a:ext>
            </a:extLst>
          </p:cNvPr>
          <p:cNvSpPr>
            <a:spLocks noGrp="1"/>
          </p:cNvSpPr>
          <p:nvPr>
            <p:ph type="title"/>
          </p:nvPr>
        </p:nvSpPr>
        <p:spPr/>
        <p:txBody>
          <a:bodyPr>
            <a:normAutofit/>
          </a:bodyPr>
          <a:lstStyle/>
          <a:p>
            <a:r>
              <a:rPr lang="da-DK" sz="6000">
                <a:solidFill>
                  <a:schemeClr val="tx1"/>
                </a:solidFill>
              </a:rPr>
              <a:t>Lærernes arbejde med motivation og variation</a:t>
            </a:r>
          </a:p>
        </p:txBody>
      </p:sp>
      <p:pic>
        <p:nvPicPr>
          <p:cNvPr id="10" name="Picture Placeholder 9">
            <a:extLst>
              <a:ext uri="{FF2B5EF4-FFF2-40B4-BE49-F238E27FC236}">
                <a16:creationId xmlns:a16="http://schemas.microsoft.com/office/drawing/2014/main" id="{F0E9A091-09B6-E3D6-CA0E-4CC6E357CE31}"/>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l="18212" t="850" b="850"/>
          <a:stretch>
            <a:fillRect/>
          </a:stretch>
        </p:blipFill>
        <p:spPr>
          <a:xfrm>
            <a:off x="8148638" y="0"/>
            <a:ext cx="4043362" cy="6858000"/>
          </a:xfrm>
        </p:spPr>
      </p:pic>
      <p:sp>
        <p:nvSpPr>
          <p:cNvPr id="8" name="Text Placeholder 7">
            <a:extLst>
              <a:ext uri="{FF2B5EF4-FFF2-40B4-BE49-F238E27FC236}">
                <a16:creationId xmlns:a16="http://schemas.microsoft.com/office/drawing/2014/main" id="{1538B7E0-7905-BDFC-47EC-6341262D25E1}"/>
              </a:ext>
            </a:extLst>
          </p:cNvPr>
          <p:cNvSpPr>
            <a:spLocks noGrp="1"/>
          </p:cNvSpPr>
          <p:nvPr>
            <p:ph type="body" sz="quarter" idx="16"/>
          </p:nvPr>
        </p:nvSpPr>
        <p:spPr/>
        <p:txBody>
          <a:bodyPr/>
          <a:lstStyle/>
          <a:p>
            <a:endParaRPr lang="da-DK"/>
          </a:p>
        </p:txBody>
      </p:sp>
    </p:spTree>
    <p:extLst>
      <p:ext uri="{BB962C8B-B14F-4D97-AF65-F5344CB8AC3E}">
        <p14:creationId xmlns:p14="http://schemas.microsoft.com/office/powerpoint/2010/main" val="2830271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840823C-6B06-8211-DF99-CCD9DCB5AFC5}"/>
              </a:ext>
            </a:extLst>
          </p:cNvPr>
          <p:cNvSpPr>
            <a:spLocks noGrp="1"/>
          </p:cNvSpPr>
          <p:nvPr>
            <p:ph type="sldNum" sz="quarter" idx="12"/>
          </p:nvPr>
        </p:nvSpPr>
        <p:spPr/>
        <p:txBody>
          <a:bodyPr/>
          <a:lstStyle/>
          <a:p>
            <a:fld id="{61A7DA12-F1F9-43F2-A12A-1E9EF0E92BD7}" type="slidenum">
              <a:rPr lang="da-DK" noProof="0" smtClean="0"/>
              <a:pPr/>
              <a:t>19</a:t>
            </a:fld>
            <a:endParaRPr lang="da-DK" noProof="0"/>
          </a:p>
        </p:txBody>
      </p:sp>
      <p:sp>
        <p:nvSpPr>
          <p:cNvPr id="3" name="Footer Placeholder 2">
            <a:extLst>
              <a:ext uri="{FF2B5EF4-FFF2-40B4-BE49-F238E27FC236}">
                <a16:creationId xmlns:a16="http://schemas.microsoft.com/office/drawing/2014/main" id="{BACDAC39-2A02-FF0D-0EA5-38694A89AB57}"/>
              </a:ext>
            </a:extLst>
          </p:cNvPr>
          <p:cNvSpPr>
            <a:spLocks noGrp="1"/>
          </p:cNvSpPr>
          <p:nvPr>
            <p:ph type="ftr" sz="quarter" idx="3"/>
          </p:nvPr>
        </p:nvSpPr>
        <p:spPr/>
        <p:txBody>
          <a:bodyPr/>
          <a:lstStyle/>
          <a:p>
            <a:r>
              <a:rPr lang="da-DK"/>
              <a:t>Motivation og variation på mellemtrinnet</a:t>
            </a:r>
          </a:p>
        </p:txBody>
      </p:sp>
      <p:sp>
        <p:nvSpPr>
          <p:cNvPr id="4" name="Title 3">
            <a:extLst>
              <a:ext uri="{FF2B5EF4-FFF2-40B4-BE49-F238E27FC236}">
                <a16:creationId xmlns:a16="http://schemas.microsoft.com/office/drawing/2014/main" id="{EF7C7403-A27E-77DA-50F1-12B87DC5B65C}"/>
              </a:ext>
            </a:extLst>
          </p:cNvPr>
          <p:cNvSpPr>
            <a:spLocks noGrp="1"/>
          </p:cNvSpPr>
          <p:nvPr>
            <p:ph type="title"/>
          </p:nvPr>
        </p:nvSpPr>
        <p:spPr>
          <a:xfrm>
            <a:off x="587374" y="441325"/>
            <a:ext cx="10653650" cy="1119925"/>
          </a:xfrm>
        </p:spPr>
        <p:txBody>
          <a:bodyPr/>
          <a:lstStyle/>
          <a:p>
            <a:r>
              <a:rPr lang="en-GB" dirty="0" err="1"/>
              <a:t>Indsigter</a:t>
            </a:r>
            <a:r>
              <a:rPr lang="en-GB" dirty="0"/>
              <a:t> </a:t>
            </a:r>
            <a:r>
              <a:rPr lang="en-GB" dirty="0" err="1"/>
              <a:t>fra</a:t>
            </a:r>
            <a:r>
              <a:rPr lang="en-GB" dirty="0"/>
              <a:t> </a:t>
            </a:r>
            <a:r>
              <a:rPr lang="en-GB" dirty="0" err="1"/>
              <a:t>lærerne</a:t>
            </a:r>
            <a:r>
              <a:rPr lang="en-GB" dirty="0"/>
              <a:t> </a:t>
            </a:r>
            <a:r>
              <a:rPr lang="en-GB" dirty="0" err="1"/>
              <a:t>på</a:t>
            </a:r>
            <a:r>
              <a:rPr lang="en-GB" dirty="0"/>
              <a:t> </a:t>
            </a:r>
            <a:r>
              <a:rPr lang="en-GB" dirty="0" err="1"/>
              <a:t>tværs</a:t>
            </a:r>
            <a:r>
              <a:rPr lang="en-GB" dirty="0"/>
              <a:t> </a:t>
            </a:r>
            <a:r>
              <a:rPr lang="en-GB" dirty="0" err="1"/>
              <a:t>af</a:t>
            </a:r>
            <a:r>
              <a:rPr lang="en-GB" dirty="0"/>
              <a:t> </a:t>
            </a:r>
            <a:r>
              <a:rPr lang="en-GB" dirty="0" err="1"/>
              <a:t>forløbene</a:t>
            </a:r>
            <a:endParaRPr lang="da-DK" dirty="0"/>
          </a:p>
        </p:txBody>
      </p:sp>
      <p:sp>
        <p:nvSpPr>
          <p:cNvPr id="5" name="Text Placeholder 4">
            <a:extLst>
              <a:ext uri="{FF2B5EF4-FFF2-40B4-BE49-F238E27FC236}">
                <a16:creationId xmlns:a16="http://schemas.microsoft.com/office/drawing/2014/main" id="{EEBEDF20-D1BA-C936-F524-9FFA40533696}"/>
              </a:ext>
            </a:extLst>
          </p:cNvPr>
          <p:cNvSpPr>
            <a:spLocks noGrp="1"/>
          </p:cNvSpPr>
          <p:nvPr>
            <p:ph type="body" sz="quarter" idx="16"/>
          </p:nvPr>
        </p:nvSpPr>
        <p:spPr/>
        <p:txBody>
          <a:bodyPr/>
          <a:lstStyle/>
          <a:p>
            <a:endParaRPr lang="da-DK"/>
          </a:p>
        </p:txBody>
      </p:sp>
      <p:sp>
        <p:nvSpPr>
          <p:cNvPr id="6" name="Text Placeholder 5">
            <a:extLst>
              <a:ext uri="{FF2B5EF4-FFF2-40B4-BE49-F238E27FC236}">
                <a16:creationId xmlns:a16="http://schemas.microsoft.com/office/drawing/2014/main" id="{B0E9BD83-931B-5E96-B6B6-B00347ACBC78}"/>
              </a:ext>
            </a:extLst>
          </p:cNvPr>
          <p:cNvSpPr>
            <a:spLocks noGrp="1"/>
          </p:cNvSpPr>
          <p:nvPr>
            <p:ph type="body" sz="quarter" idx="22"/>
          </p:nvPr>
        </p:nvSpPr>
        <p:spPr>
          <a:xfrm>
            <a:off x="0" y="2350800"/>
            <a:ext cx="3060799" cy="3314709"/>
          </a:xfrm>
          <a:solidFill>
            <a:srgbClr val="326226">
              <a:alpha val="10000"/>
            </a:srgbClr>
          </a:solidFill>
        </p:spPr>
        <p:txBody>
          <a:bodyPr lIns="576000" tIns="180000" rIns="180000"/>
          <a:lstStyle/>
          <a:p>
            <a:pPr marL="0" indent="0">
              <a:buNone/>
            </a:pPr>
            <a:r>
              <a:rPr lang="da-DK" sz="1800" b="1">
                <a:solidFill>
                  <a:schemeClr val="tx1"/>
                </a:solidFill>
              </a:rPr>
              <a:t>Eleverne motiveres forskelligt</a:t>
            </a:r>
          </a:p>
          <a:p>
            <a:pPr marL="0" indent="0">
              <a:buNone/>
            </a:pPr>
            <a:r>
              <a:rPr lang="da-DK" sz="1400">
                <a:solidFill>
                  <a:schemeClr val="tx1"/>
                </a:solidFill>
              </a:rPr>
              <a:t>Lærernes kendskab til eleverne blev et vigtigt afsæt for tilrettelæggelsen af motiverende undervisningen. De afprøvede forløb, hvor de tilgodeså elevernes forskelligheder.</a:t>
            </a:r>
          </a:p>
          <a:p>
            <a:pPr marL="0" indent="0">
              <a:buNone/>
            </a:pPr>
            <a:endParaRPr lang="da-DK" sz="1400">
              <a:solidFill>
                <a:schemeClr val="tx1"/>
              </a:solidFill>
            </a:endParaRPr>
          </a:p>
        </p:txBody>
      </p:sp>
      <p:sp>
        <p:nvSpPr>
          <p:cNvPr id="8" name="Text Placeholder 5">
            <a:extLst>
              <a:ext uri="{FF2B5EF4-FFF2-40B4-BE49-F238E27FC236}">
                <a16:creationId xmlns:a16="http://schemas.microsoft.com/office/drawing/2014/main" id="{6A76ED86-875A-3BE0-0199-AFD11805E166}"/>
              </a:ext>
            </a:extLst>
          </p:cNvPr>
          <p:cNvSpPr txBox="1">
            <a:spLocks/>
          </p:cNvSpPr>
          <p:nvPr/>
        </p:nvSpPr>
        <p:spPr>
          <a:xfrm>
            <a:off x="3060799" y="2791520"/>
            <a:ext cx="3060799" cy="3229868"/>
          </a:xfrm>
          <a:prstGeom prst="rect">
            <a:avLst/>
          </a:prstGeom>
          <a:solidFill>
            <a:schemeClr val="tx1"/>
          </a:solidFill>
        </p:spPr>
        <p:txBody>
          <a:bodyPr vert="horz" lIns="216000" tIns="180000" rIns="216000" bIns="0" rtlCol="0">
            <a:noAutofit/>
          </a:bodyPr>
          <a:lstStyle>
            <a:lvl1pPr marL="18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baseline="0">
                <a:solidFill>
                  <a:srgbClr val="326226"/>
                </a:solidFill>
                <a:latin typeface="+mn-lt"/>
                <a:ea typeface="SegoeUI" charset="0"/>
                <a:cs typeface="SegoeUI" charset="0"/>
              </a:defRPr>
            </a:lvl1pPr>
            <a:lvl2pPr marL="36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rgbClr val="326226"/>
                </a:solidFill>
                <a:latin typeface="+mn-lt"/>
                <a:ea typeface="SegoeUI" charset="0"/>
                <a:cs typeface="SegoeUI" charset="0"/>
              </a:defRPr>
            </a:lvl2pPr>
            <a:lvl3pPr marL="54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rgbClr val="326226"/>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pPr marL="0" lvl="0" indent="0">
              <a:buNone/>
            </a:pPr>
            <a:r>
              <a:rPr lang="da-DK" sz="1800" b="1">
                <a:solidFill>
                  <a:schemeClr val="accent2">
                    <a:lumMod val="20000"/>
                    <a:lumOff val="80000"/>
                  </a:schemeClr>
                </a:solidFill>
              </a:rPr>
              <a:t>Eleverne vokser, når </a:t>
            </a:r>
            <a:br>
              <a:rPr lang="da-DK" sz="1800" b="1">
                <a:solidFill>
                  <a:schemeClr val="accent2">
                    <a:lumMod val="20000"/>
                    <a:lumOff val="80000"/>
                  </a:schemeClr>
                </a:solidFill>
              </a:rPr>
            </a:br>
            <a:r>
              <a:rPr lang="da-DK" sz="1800" b="1">
                <a:solidFill>
                  <a:schemeClr val="accent2">
                    <a:lumMod val="20000"/>
                    <a:lumOff val="80000"/>
                  </a:schemeClr>
                </a:solidFill>
              </a:rPr>
              <a:t>de bliver inddraget</a:t>
            </a:r>
          </a:p>
          <a:p>
            <a:pPr marL="0" lvl="0" indent="0">
              <a:buNone/>
            </a:pPr>
            <a:r>
              <a:rPr lang="da-DK" sz="1400">
                <a:solidFill>
                  <a:schemeClr val="accent2">
                    <a:lumMod val="20000"/>
                    <a:lumOff val="80000"/>
                  </a:schemeClr>
                </a:solidFill>
              </a:rPr>
              <a:t>En gennemgående tilgang var, at inddrage elevernes stemmer, skabe en tydelig kobling til deres hverdagsliv og inddrage deres ønsker og ideer. Lærerne erfarede, at inddragelsen fik elevernes faglige engagement til at voks</a:t>
            </a:r>
            <a:r>
              <a:rPr lang="da-DK" sz="1400" strike="sngStrike">
                <a:solidFill>
                  <a:schemeClr val="accent2">
                    <a:lumMod val="20000"/>
                    <a:lumOff val="80000"/>
                  </a:schemeClr>
                </a:solidFill>
              </a:rPr>
              <a:t>e.</a:t>
            </a:r>
            <a:r>
              <a:rPr lang="da-DK" sz="1400">
                <a:solidFill>
                  <a:schemeClr val="accent2">
                    <a:lumMod val="20000"/>
                    <a:lumOff val="80000"/>
                  </a:schemeClr>
                </a:solidFill>
              </a:rPr>
              <a:t>   </a:t>
            </a:r>
          </a:p>
        </p:txBody>
      </p:sp>
      <p:sp>
        <p:nvSpPr>
          <p:cNvPr id="9" name="Text Placeholder 5">
            <a:extLst>
              <a:ext uri="{FF2B5EF4-FFF2-40B4-BE49-F238E27FC236}">
                <a16:creationId xmlns:a16="http://schemas.microsoft.com/office/drawing/2014/main" id="{AF5488AC-ACEB-581A-3917-6EE928FCD4AD}"/>
              </a:ext>
            </a:extLst>
          </p:cNvPr>
          <p:cNvSpPr txBox="1">
            <a:spLocks/>
          </p:cNvSpPr>
          <p:nvPr/>
        </p:nvSpPr>
        <p:spPr>
          <a:xfrm>
            <a:off x="6121598" y="2349500"/>
            <a:ext cx="3060799" cy="3316008"/>
          </a:xfrm>
          <a:prstGeom prst="rect">
            <a:avLst/>
          </a:prstGeom>
          <a:solidFill>
            <a:schemeClr val="tx1">
              <a:alpha val="21000"/>
            </a:schemeClr>
          </a:solidFill>
        </p:spPr>
        <p:txBody>
          <a:bodyPr vert="horz" lIns="216000" tIns="180000" rIns="216000" bIns="0" rtlCol="0">
            <a:noAutofit/>
          </a:bodyPr>
          <a:lstStyle>
            <a:lvl1pPr marL="18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baseline="0">
                <a:solidFill>
                  <a:srgbClr val="326226"/>
                </a:solidFill>
                <a:latin typeface="+mn-lt"/>
                <a:ea typeface="SegoeUI" charset="0"/>
                <a:cs typeface="SegoeUI" charset="0"/>
              </a:defRPr>
            </a:lvl1pPr>
            <a:lvl2pPr marL="36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rgbClr val="326226"/>
                </a:solidFill>
                <a:latin typeface="+mn-lt"/>
                <a:ea typeface="SegoeUI" charset="0"/>
                <a:cs typeface="SegoeUI" charset="0"/>
              </a:defRPr>
            </a:lvl2pPr>
            <a:lvl3pPr marL="54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rgbClr val="326226"/>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pPr marL="0" lvl="0" indent="0">
              <a:buNone/>
            </a:pPr>
            <a:r>
              <a:rPr lang="da-DK" sz="1800" b="1" dirty="0"/>
              <a:t>Anderledes undervisning </a:t>
            </a:r>
            <a:br>
              <a:rPr lang="da-DK" sz="1800" b="1" dirty="0"/>
            </a:br>
            <a:r>
              <a:rPr lang="da-DK" sz="1800" b="1" dirty="0"/>
              <a:t>engager eleverne</a:t>
            </a:r>
            <a:endParaRPr lang="da-DK" sz="1800" dirty="0"/>
          </a:p>
          <a:p>
            <a:pPr marL="0" lvl="0" indent="0">
              <a:buNone/>
            </a:pPr>
            <a:r>
              <a:rPr lang="da-DK" sz="1400" dirty="0"/>
              <a:t>På tværs af forløbene så lærerne elever, der engagerede sig i at undersøge problemstillinger, skabe konkrete faglige produkter og løse opgaver. Eleverne fik også mere ansvar og var fx med til at forklare faglige begreber for deres kammerater. </a:t>
            </a:r>
          </a:p>
        </p:txBody>
      </p:sp>
      <p:sp>
        <p:nvSpPr>
          <p:cNvPr id="10" name="Text Placeholder 5">
            <a:extLst>
              <a:ext uri="{FF2B5EF4-FFF2-40B4-BE49-F238E27FC236}">
                <a16:creationId xmlns:a16="http://schemas.microsoft.com/office/drawing/2014/main" id="{45D3DFAE-7A2C-0B51-9E1C-75D9652BD44F}"/>
              </a:ext>
            </a:extLst>
          </p:cNvPr>
          <p:cNvSpPr txBox="1">
            <a:spLocks/>
          </p:cNvSpPr>
          <p:nvPr/>
        </p:nvSpPr>
        <p:spPr>
          <a:xfrm>
            <a:off x="9182397" y="1881188"/>
            <a:ext cx="3060799" cy="4140200"/>
          </a:xfrm>
          <a:prstGeom prst="rect">
            <a:avLst/>
          </a:prstGeom>
          <a:solidFill>
            <a:srgbClr val="326226"/>
          </a:solidFill>
        </p:spPr>
        <p:txBody>
          <a:bodyPr vert="horz" lIns="216000" tIns="180000" rIns="503999" bIns="0" rtlCol="0">
            <a:noAutofit/>
          </a:bodyPr>
          <a:lstStyle>
            <a:lvl1pPr marL="18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baseline="0">
                <a:solidFill>
                  <a:srgbClr val="326226"/>
                </a:solidFill>
                <a:latin typeface="+mn-lt"/>
                <a:ea typeface="SegoeUI" charset="0"/>
                <a:cs typeface="SegoeUI" charset="0"/>
              </a:defRPr>
            </a:lvl1pPr>
            <a:lvl2pPr marL="36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rgbClr val="326226"/>
                </a:solidFill>
                <a:latin typeface="+mn-lt"/>
                <a:ea typeface="SegoeUI" charset="0"/>
                <a:cs typeface="SegoeUI" charset="0"/>
              </a:defRPr>
            </a:lvl2pPr>
            <a:lvl3pPr marL="54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rgbClr val="326226"/>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pPr marL="0" lvl="0" indent="0">
              <a:buNone/>
            </a:pPr>
            <a:r>
              <a:rPr lang="da-DK" sz="1800" b="1" dirty="0">
                <a:solidFill>
                  <a:schemeClr val="tx1">
                    <a:lumMod val="20000"/>
                    <a:lumOff val="80000"/>
                  </a:schemeClr>
                </a:solidFill>
              </a:rPr>
              <a:t>Den varierede og motiverende undervisning kræver tydelighed, struktur og stilladsering</a:t>
            </a:r>
            <a:endParaRPr lang="da-DK" sz="1800" dirty="0">
              <a:solidFill>
                <a:schemeClr val="tx1">
                  <a:lumMod val="20000"/>
                  <a:lumOff val="80000"/>
                </a:schemeClr>
              </a:solidFill>
            </a:endParaRPr>
          </a:p>
          <a:p>
            <a:pPr marL="0" lvl="0" indent="0">
              <a:buNone/>
            </a:pPr>
            <a:r>
              <a:rPr lang="da-DK" sz="1400" dirty="0">
                <a:solidFill>
                  <a:schemeClr val="tx1">
                    <a:lumMod val="20000"/>
                    <a:lumOff val="80000"/>
                  </a:schemeClr>
                </a:solidFill>
              </a:rPr>
              <a:t>Når eleverne veksler mellem arbejdsformer og aktiviteter bliver det ekstra vigtigt, at læreren er tydelig i sin instruktion, at undervisningens struktur løbende genopfriskes, og at lærerne </a:t>
            </a:r>
            <a:r>
              <a:rPr lang="da-DK" sz="1400" dirty="0" err="1">
                <a:solidFill>
                  <a:schemeClr val="tx1">
                    <a:lumMod val="20000"/>
                    <a:lumOff val="80000"/>
                  </a:schemeClr>
                </a:solidFill>
              </a:rPr>
              <a:t>stilladserer</a:t>
            </a:r>
            <a:r>
              <a:rPr lang="da-DK" sz="1400" dirty="0">
                <a:solidFill>
                  <a:schemeClr val="tx1">
                    <a:lumMod val="20000"/>
                    <a:lumOff val="80000"/>
                  </a:schemeClr>
                </a:solidFill>
              </a:rPr>
              <a:t> elevernes arbejde.  </a:t>
            </a:r>
          </a:p>
        </p:txBody>
      </p:sp>
    </p:spTree>
    <p:extLst>
      <p:ext uri="{BB962C8B-B14F-4D97-AF65-F5344CB8AC3E}">
        <p14:creationId xmlns:p14="http://schemas.microsoft.com/office/powerpoint/2010/main" val="2474408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A7D8C7-5D6F-FC38-517F-2E2A94174236}"/>
              </a:ext>
            </a:extLst>
          </p:cNvPr>
          <p:cNvSpPr/>
          <p:nvPr/>
        </p:nvSpPr>
        <p:spPr>
          <a:xfrm>
            <a:off x="3421930" y="0"/>
            <a:ext cx="8770070" cy="6858000"/>
          </a:xfrm>
          <a:prstGeom prst="rect">
            <a:avLst/>
          </a:prstGeom>
          <a:solidFill>
            <a:srgbClr val="326226">
              <a:alpha val="248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 name="Pladsholder til billede 2">
            <a:extLst>
              <a:ext uri="{FF2B5EF4-FFF2-40B4-BE49-F238E27FC236}">
                <a16:creationId xmlns:a16="http://schemas.microsoft.com/office/drawing/2014/main" id="{5F7FA7D4-A296-7A0F-B6EB-452D3A50BCA3}"/>
              </a:ext>
            </a:extLst>
          </p:cNvPr>
          <p:cNvPicPr>
            <a:picLocks noGrp="1" noChangeAspect="1"/>
          </p:cNvPicPr>
          <p:nvPr>
            <p:ph type="pic" sz="quarter" idx="12"/>
          </p:nvPr>
        </p:nvPicPr>
        <p:blipFill>
          <a:blip r:embed="rId3" cstate="print">
            <a:extLst>
              <a:ext uri="{28A0092B-C50C-407E-A947-70E740481C1C}">
                <a14:useLocalDpi xmlns:a14="http://schemas.microsoft.com/office/drawing/2010/main" val="0"/>
              </a:ext>
            </a:extLst>
          </a:blip>
          <a:srcRect l="34323" r="22078" b="10369"/>
          <a:stretch>
            <a:fillRect/>
          </a:stretch>
        </p:blipFill>
        <p:spPr>
          <a:xfrm>
            <a:off x="1092200" y="0"/>
            <a:ext cx="5003800" cy="6858000"/>
          </a:xfrm>
        </p:spPr>
      </p:pic>
      <p:sp>
        <p:nvSpPr>
          <p:cNvPr id="6" name="Text Placeholder 5">
            <a:extLst>
              <a:ext uri="{FF2B5EF4-FFF2-40B4-BE49-F238E27FC236}">
                <a16:creationId xmlns:a16="http://schemas.microsoft.com/office/drawing/2014/main" id="{2F7660DA-A80D-B7FB-2AA2-A4ACD45F63E2}"/>
              </a:ext>
            </a:extLst>
          </p:cNvPr>
          <p:cNvSpPr>
            <a:spLocks noGrp="1"/>
          </p:cNvSpPr>
          <p:nvPr>
            <p:ph type="body" sz="quarter" idx="10"/>
          </p:nvPr>
        </p:nvSpPr>
        <p:spPr/>
        <p:txBody>
          <a:bodyPr/>
          <a:lstStyle/>
          <a:p>
            <a:r>
              <a:rPr lang="da-DK">
                <a:solidFill>
                  <a:srgbClr val="326226"/>
                </a:solidFill>
              </a:rPr>
              <a:t>Inspiration til udvikling af undervisningen </a:t>
            </a:r>
          </a:p>
        </p:txBody>
      </p:sp>
      <p:sp>
        <p:nvSpPr>
          <p:cNvPr id="7" name="Text Placeholder 6">
            <a:extLst>
              <a:ext uri="{FF2B5EF4-FFF2-40B4-BE49-F238E27FC236}">
                <a16:creationId xmlns:a16="http://schemas.microsoft.com/office/drawing/2014/main" id="{FAF7E749-C1E9-329B-41DB-EF0D14CF1CAE}"/>
              </a:ext>
            </a:extLst>
          </p:cNvPr>
          <p:cNvSpPr>
            <a:spLocks noGrp="1"/>
          </p:cNvSpPr>
          <p:nvPr>
            <p:ph type="body" sz="quarter" idx="11"/>
          </p:nvPr>
        </p:nvSpPr>
        <p:spPr/>
        <p:txBody>
          <a:bodyPr>
            <a:normAutofit fontScale="92500" lnSpcReduction="10000"/>
          </a:bodyPr>
          <a:lstStyle/>
          <a:p>
            <a:r>
              <a:rPr lang="da-DK">
                <a:solidFill>
                  <a:srgbClr val="326226"/>
                </a:solidFill>
              </a:rPr>
              <a:t>Motivation og variation på mellemtrinnet</a:t>
            </a:r>
          </a:p>
        </p:txBody>
      </p:sp>
      <p:sp>
        <p:nvSpPr>
          <p:cNvPr id="9" name="Text Placeholder 8">
            <a:extLst>
              <a:ext uri="{FF2B5EF4-FFF2-40B4-BE49-F238E27FC236}">
                <a16:creationId xmlns:a16="http://schemas.microsoft.com/office/drawing/2014/main" id="{EB841847-9EF1-5FD3-C4CB-F3A266A2E37F}"/>
              </a:ext>
            </a:extLst>
          </p:cNvPr>
          <p:cNvSpPr>
            <a:spLocks noGrp="1"/>
          </p:cNvSpPr>
          <p:nvPr>
            <p:ph type="body" sz="quarter" idx="16"/>
          </p:nvPr>
        </p:nvSpPr>
        <p:spPr/>
        <p:txBody>
          <a:bodyPr/>
          <a:lstStyle/>
          <a:p>
            <a:endParaRPr lang="da-DK"/>
          </a:p>
        </p:txBody>
      </p:sp>
    </p:spTree>
    <p:extLst>
      <p:ext uri="{BB962C8B-B14F-4D97-AF65-F5344CB8AC3E}">
        <p14:creationId xmlns:p14="http://schemas.microsoft.com/office/powerpoint/2010/main" val="3849183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BF0EA"/>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015EFFB-BE82-4650-C85A-C9940A844E8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230477" y="-116756"/>
            <a:ext cx="4357454" cy="6138144"/>
          </a:xfrm>
          <a:prstGeom prst="rect">
            <a:avLst/>
          </a:prstGeom>
        </p:spPr>
      </p:pic>
      <p:sp>
        <p:nvSpPr>
          <p:cNvPr id="2" name="Slide Number Placeholder 1">
            <a:extLst>
              <a:ext uri="{FF2B5EF4-FFF2-40B4-BE49-F238E27FC236}">
                <a16:creationId xmlns:a16="http://schemas.microsoft.com/office/drawing/2014/main" id="{535CCB92-A6EB-B5EC-FBCF-371C680634EB}"/>
              </a:ext>
            </a:extLst>
          </p:cNvPr>
          <p:cNvSpPr>
            <a:spLocks noGrp="1"/>
          </p:cNvSpPr>
          <p:nvPr>
            <p:ph type="sldNum" sz="quarter" idx="12"/>
          </p:nvPr>
        </p:nvSpPr>
        <p:spPr/>
        <p:txBody>
          <a:bodyPr/>
          <a:lstStyle/>
          <a:p>
            <a:fld id="{61A7DA12-F1F9-43F2-A12A-1E9EF0E92BD7}" type="slidenum">
              <a:rPr lang="da-DK" noProof="0" smtClean="0"/>
              <a:pPr/>
              <a:t>20</a:t>
            </a:fld>
            <a:endParaRPr lang="da-DK" noProof="0"/>
          </a:p>
        </p:txBody>
      </p:sp>
      <p:sp>
        <p:nvSpPr>
          <p:cNvPr id="3" name="Footer Placeholder 2">
            <a:extLst>
              <a:ext uri="{FF2B5EF4-FFF2-40B4-BE49-F238E27FC236}">
                <a16:creationId xmlns:a16="http://schemas.microsoft.com/office/drawing/2014/main" id="{AD81E34A-F9AB-62D8-DFD1-6B75D6ABACF2}"/>
              </a:ext>
            </a:extLst>
          </p:cNvPr>
          <p:cNvSpPr>
            <a:spLocks noGrp="1"/>
          </p:cNvSpPr>
          <p:nvPr>
            <p:ph type="ftr" sz="quarter" idx="3"/>
          </p:nvPr>
        </p:nvSpPr>
        <p:spPr/>
        <p:txBody>
          <a:bodyPr/>
          <a:lstStyle/>
          <a:p>
            <a:r>
              <a:rPr lang="da-DK"/>
              <a:t>Motivation og variation på mellemtrinnet</a:t>
            </a:r>
          </a:p>
        </p:txBody>
      </p:sp>
      <p:sp>
        <p:nvSpPr>
          <p:cNvPr id="8" name="Rectangle 7">
            <a:extLst>
              <a:ext uri="{FF2B5EF4-FFF2-40B4-BE49-F238E27FC236}">
                <a16:creationId xmlns:a16="http://schemas.microsoft.com/office/drawing/2014/main" id="{D4CF2CCE-B551-0D0B-17AB-4A58D8ABF94D}"/>
              </a:ext>
            </a:extLst>
          </p:cNvPr>
          <p:cNvSpPr/>
          <p:nvPr/>
        </p:nvSpPr>
        <p:spPr>
          <a:xfrm>
            <a:off x="4419714" y="3429000"/>
            <a:ext cx="2405939" cy="3439046"/>
          </a:xfrm>
          <a:prstGeom prst="rect">
            <a:avLst/>
          </a:prstGeom>
          <a:solidFill>
            <a:srgbClr val="326226"/>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88000" rIns="144000" rtlCol="0" anchor="t" anchorCtr="0"/>
          <a:lstStyle/>
          <a:p>
            <a:pPr>
              <a:spcAft>
                <a:spcPts val="600"/>
              </a:spcAft>
            </a:pPr>
            <a:r>
              <a:rPr lang="da-DK" sz="1600" dirty="0">
                <a:solidFill>
                  <a:schemeClr val="tx1">
                    <a:lumMod val="20000"/>
                    <a:lumOff val="80000"/>
                  </a:schemeClr>
                </a:solidFill>
              </a:rPr>
              <a:t>”Det var en helt anden måde at gøre det på – at man arbejder med bogen og laver et teaterstykke til sidst, det gør også at man får en bedre forståelse af bogen synes jeg”</a:t>
            </a:r>
          </a:p>
          <a:p>
            <a:pPr>
              <a:spcBef>
                <a:spcPts val="600"/>
              </a:spcBef>
            </a:pPr>
            <a:r>
              <a:rPr lang="da-DK" sz="1200" b="1" dirty="0">
                <a:solidFill>
                  <a:schemeClr val="tx1">
                    <a:lumMod val="20000"/>
                    <a:lumOff val="80000"/>
                  </a:schemeClr>
                </a:solidFill>
              </a:rPr>
              <a:t>ELEV I 4. KLASSE</a:t>
            </a:r>
          </a:p>
        </p:txBody>
      </p:sp>
      <p:sp>
        <p:nvSpPr>
          <p:cNvPr id="9" name="Text Placeholder 8">
            <a:extLst>
              <a:ext uri="{FF2B5EF4-FFF2-40B4-BE49-F238E27FC236}">
                <a16:creationId xmlns:a16="http://schemas.microsoft.com/office/drawing/2014/main" id="{5988AFEA-9684-FC8B-A62E-CD972E201A2A}"/>
              </a:ext>
            </a:extLst>
          </p:cNvPr>
          <p:cNvSpPr>
            <a:spLocks noGrp="1"/>
          </p:cNvSpPr>
          <p:nvPr>
            <p:ph type="body" sz="quarter" idx="16"/>
          </p:nvPr>
        </p:nvSpPr>
        <p:spPr/>
        <p:txBody>
          <a:bodyPr/>
          <a:lstStyle/>
          <a:p>
            <a:endParaRPr lang="da-DK"/>
          </a:p>
        </p:txBody>
      </p:sp>
      <p:sp>
        <p:nvSpPr>
          <p:cNvPr id="11" name="Title 3">
            <a:extLst>
              <a:ext uri="{FF2B5EF4-FFF2-40B4-BE49-F238E27FC236}">
                <a16:creationId xmlns:a16="http://schemas.microsoft.com/office/drawing/2014/main" id="{90DB791D-276E-0817-1665-B909A4CD2542}"/>
              </a:ext>
            </a:extLst>
          </p:cNvPr>
          <p:cNvSpPr txBox="1">
            <a:spLocks/>
          </p:cNvSpPr>
          <p:nvPr/>
        </p:nvSpPr>
        <p:spPr>
          <a:xfrm>
            <a:off x="587375" y="441325"/>
            <a:ext cx="6661837" cy="1119925"/>
          </a:xfrm>
          <a:prstGeom prst="rect">
            <a:avLst/>
          </a:prstGeom>
        </p:spPr>
        <p:txBody>
          <a:bodyPr lIns="0" tIns="0" rIns="0" bIns="0">
            <a:noAutofit/>
          </a:bodyPr>
          <a:lstStyle>
            <a:lvl1pPr algn="l" defTabSz="914400" rtl="0" eaLnBrk="1" latinLnBrk="0" hangingPunct="1">
              <a:spcBef>
                <a:spcPct val="0"/>
              </a:spcBef>
              <a:buNone/>
              <a:defRPr sz="3600" b="0" i="0" kern="1200" spc="0" baseline="0">
                <a:solidFill>
                  <a:schemeClr val="tx1"/>
                </a:solidFill>
                <a:latin typeface="+mj-lt"/>
                <a:ea typeface="Georgia" charset="0"/>
                <a:cs typeface="Georgia" charset="0"/>
              </a:defRPr>
            </a:lvl1pPr>
          </a:lstStyle>
          <a:p>
            <a:r>
              <a:rPr lang="da-DK" sz="3200" b="1" dirty="0"/>
              <a:t>CASE: </a:t>
            </a:r>
            <a:br>
              <a:rPr lang="da-DK" sz="3200" dirty="0"/>
            </a:br>
            <a:r>
              <a:rPr lang="da-DK" sz="3200" dirty="0"/>
              <a:t>Snemand Frost bliver til virkelighed og skaber elevengagement</a:t>
            </a:r>
          </a:p>
        </p:txBody>
      </p:sp>
      <p:sp>
        <p:nvSpPr>
          <p:cNvPr id="12" name="Text Placeholder 5">
            <a:extLst>
              <a:ext uri="{FF2B5EF4-FFF2-40B4-BE49-F238E27FC236}">
                <a16:creationId xmlns:a16="http://schemas.microsoft.com/office/drawing/2014/main" id="{22D39915-99CA-C616-289E-396CF6612FE3}"/>
              </a:ext>
            </a:extLst>
          </p:cNvPr>
          <p:cNvSpPr txBox="1">
            <a:spLocks/>
          </p:cNvSpPr>
          <p:nvPr/>
        </p:nvSpPr>
        <p:spPr>
          <a:xfrm>
            <a:off x="587374" y="2349500"/>
            <a:ext cx="3301873" cy="3671888"/>
          </a:xfrm>
          <a:prstGeom prst="rect">
            <a:avLst/>
          </a:prstGeom>
        </p:spPr>
        <p:txBody>
          <a:bodyPr lIns="0" tIns="0" rIns="0" bIns="0">
            <a:noAutofit/>
          </a:bodyPr>
          <a:lstStyle>
            <a:lvl1pPr marL="18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baseline="0">
                <a:solidFill>
                  <a:schemeClr val="tx1"/>
                </a:solidFill>
                <a:latin typeface="+mn-lt"/>
                <a:ea typeface="SegoeUI" charset="0"/>
                <a:cs typeface="SegoeUI" charset="0"/>
              </a:defRPr>
            </a:lvl1pPr>
            <a:lvl2pPr marL="36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54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pPr marL="0" indent="0">
              <a:spcAft>
                <a:spcPts val="1600"/>
              </a:spcAft>
              <a:buFont typeface="Arial" panose="020B0604020202020204" pitchFamily="34" charset="0"/>
              <a:buNone/>
            </a:pPr>
            <a:r>
              <a:rPr lang="da-DK" sz="1800" b="1" dirty="0"/>
              <a:t>Problemstilling: </a:t>
            </a:r>
            <a:r>
              <a:rPr lang="da-DK" sz="1800" dirty="0"/>
              <a:t>Nogle elever i klassen melder sig ud i dele af undervisningen: Hvordan kan vi skabe en undervisning, hvor alle elever melder sig ind på en opgave? </a:t>
            </a:r>
          </a:p>
          <a:p>
            <a:pPr marL="0" indent="0">
              <a:buFont typeface="Arial" panose="020B0604020202020204" pitchFamily="34" charset="0"/>
              <a:buNone/>
            </a:pPr>
            <a:r>
              <a:rPr lang="da-DK" sz="1800" b="1" dirty="0"/>
              <a:t>Aktion:</a:t>
            </a:r>
            <a:r>
              <a:rPr lang="da-DK" sz="1800" dirty="0"/>
              <a:t> Kan koblingen mellem to fag engagere alle elever i undervisningen og give eleverne mulighed for at byde ind med deres forskellige kompetencer i opgaveløsningen? </a:t>
            </a:r>
          </a:p>
          <a:p>
            <a:endParaRPr lang="da-DK" dirty="0"/>
          </a:p>
        </p:txBody>
      </p:sp>
    </p:spTree>
    <p:extLst>
      <p:ext uri="{BB962C8B-B14F-4D97-AF65-F5344CB8AC3E}">
        <p14:creationId xmlns:p14="http://schemas.microsoft.com/office/powerpoint/2010/main" val="2569549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DEAF3"/>
        </a:solidFill>
        <a:effectLst/>
      </p:bgPr>
    </p:bg>
    <p:spTree>
      <p:nvGrpSpPr>
        <p:cNvPr id="1" name="">
          <a:extLst>
            <a:ext uri="{FF2B5EF4-FFF2-40B4-BE49-F238E27FC236}">
              <a16:creationId xmlns:a16="http://schemas.microsoft.com/office/drawing/2014/main" id="{F32F92D1-FB1C-FB44-1E1B-9DE66D92BF0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A217BD0-310A-C33B-4FB1-AE362067BEDA}"/>
              </a:ext>
            </a:extLst>
          </p:cNvPr>
          <p:cNvSpPr>
            <a:spLocks noGrp="1"/>
          </p:cNvSpPr>
          <p:nvPr>
            <p:ph type="sldNum" sz="quarter" idx="12"/>
          </p:nvPr>
        </p:nvSpPr>
        <p:spPr/>
        <p:txBody>
          <a:bodyPr/>
          <a:lstStyle/>
          <a:p>
            <a:fld id="{61A7DA12-F1F9-43F2-A12A-1E9EF0E92BD7}" type="slidenum">
              <a:rPr lang="da-DK" noProof="0" smtClean="0"/>
              <a:pPr/>
              <a:t>21</a:t>
            </a:fld>
            <a:endParaRPr lang="da-DK" noProof="0"/>
          </a:p>
        </p:txBody>
      </p:sp>
      <p:sp>
        <p:nvSpPr>
          <p:cNvPr id="3" name="Footer Placeholder 2">
            <a:extLst>
              <a:ext uri="{FF2B5EF4-FFF2-40B4-BE49-F238E27FC236}">
                <a16:creationId xmlns:a16="http://schemas.microsoft.com/office/drawing/2014/main" id="{9A218EE3-4FDB-6132-2C5D-037FB106F64D}"/>
              </a:ext>
            </a:extLst>
          </p:cNvPr>
          <p:cNvSpPr>
            <a:spLocks noGrp="1"/>
          </p:cNvSpPr>
          <p:nvPr>
            <p:ph type="ftr" sz="quarter" idx="3"/>
          </p:nvPr>
        </p:nvSpPr>
        <p:spPr/>
        <p:txBody>
          <a:bodyPr/>
          <a:lstStyle/>
          <a:p>
            <a:r>
              <a:rPr lang="da-DK"/>
              <a:t>Motivation og variation på mellemtrinnet</a:t>
            </a:r>
          </a:p>
        </p:txBody>
      </p:sp>
      <p:pic>
        <p:nvPicPr>
          <p:cNvPr id="11" name="Content Placeholder 10">
            <a:extLst>
              <a:ext uri="{FF2B5EF4-FFF2-40B4-BE49-F238E27FC236}">
                <a16:creationId xmlns:a16="http://schemas.microsoft.com/office/drawing/2014/main" id="{D7F0F712-4554-2696-877D-C1D936969F39}"/>
              </a:ext>
            </a:extLst>
          </p:cNvPr>
          <p:cNvPicPr>
            <a:picLocks noGrp="1" noChangeAspect="1"/>
          </p:cNvPicPr>
          <p:nvPr>
            <p:ph sz="quarter" idx="4294967295"/>
          </p:nvPr>
        </p:nvPicPr>
        <p:blipFill>
          <a:blip r:embed="rId2">
            <a:extLst>
              <a:ext uri="{28A0092B-C50C-407E-A947-70E740481C1C}">
                <a14:useLocalDpi xmlns:a14="http://schemas.microsoft.com/office/drawing/2010/main" val="0"/>
              </a:ext>
            </a:extLst>
          </a:blip>
          <a:srcRect/>
          <a:stretch/>
        </p:blipFill>
        <p:spPr>
          <a:xfrm>
            <a:off x="6812176" y="7711"/>
            <a:ext cx="5204821" cy="6267903"/>
          </a:xfrm>
        </p:spPr>
      </p:pic>
      <p:sp>
        <p:nvSpPr>
          <p:cNvPr id="8" name="Rectangle 7">
            <a:extLst>
              <a:ext uri="{FF2B5EF4-FFF2-40B4-BE49-F238E27FC236}">
                <a16:creationId xmlns:a16="http://schemas.microsoft.com/office/drawing/2014/main" id="{1A3908E5-875B-B684-3750-A262DEF85EAF}"/>
              </a:ext>
            </a:extLst>
          </p:cNvPr>
          <p:cNvSpPr/>
          <p:nvPr/>
        </p:nvSpPr>
        <p:spPr>
          <a:xfrm>
            <a:off x="4050424" y="3429000"/>
            <a:ext cx="2405939" cy="3428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88000" rIns="144000" rtlCol="0" anchor="t" anchorCtr="0"/>
          <a:lstStyle/>
          <a:p>
            <a:pPr>
              <a:spcAft>
                <a:spcPts val="600"/>
              </a:spcAft>
            </a:pPr>
            <a:r>
              <a:rPr lang="da-DK" sz="1600" dirty="0"/>
              <a:t>”Det var en helt anden måde at gøre det på – at man arbejder med bogen og laver et teaterstykke til sidst, det gør også, at man får en bedre forståelse af bogen synes jeg”</a:t>
            </a:r>
          </a:p>
          <a:p>
            <a:pPr>
              <a:spcBef>
                <a:spcPts val="600"/>
              </a:spcBef>
            </a:pPr>
            <a:r>
              <a:rPr lang="da-DK" sz="1200" b="1" dirty="0">
                <a:solidFill>
                  <a:schemeClr val="tx1">
                    <a:lumMod val="20000"/>
                    <a:lumOff val="80000"/>
                  </a:schemeClr>
                </a:solidFill>
              </a:rPr>
              <a:t>ELEV I 6. KLASSE</a:t>
            </a:r>
          </a:p>
        </p:txBody>
      </p:sp>
      <p:sp>
        <p:nvSpPr>
          <p:cNvPr id="12" name="Text Placeholder 11">
            <a:extLst>
              <a:ext uri="{FF2B5EF4-FFF2-40B4-BE49-F238E27FC236}">
                <a16:creationId xmlns:a16="http://schemas.microsoft.com/office/drawing/2014/main" id="{1D848C0C-8428-D988-13B0-E0593BD1A11B}"/>
              </a:ext>
            </a:extLst>
          </p:cNvPr>
          <p:cNvSpPr>
            <a:spLocks noGrp="1"/>
          </p:cNvSpPr>
          <p:nvPr>
            <p:ph type="body" sz="quarter" idx="16"/>
          </p:nvPr>
        </p:nvSpPr>
        <p:spPr/>
        <p:txBody>
          <a:bodyPr/>
          <a:lstStyle/>
          <a:p>
            <a:endParaRPr lang="da-DK"/>
          </a:p>
        </p:txBody>
      </p:sp>
      <p:sp>
        <p:nvSpPr>
          <p:cNvPr id="13" name="Title 3">
            <a:extLst>
              <a:ext uri="{FF2B5EF4-FFF2-40B4-BE49-F238E27FC236}">
                <a16:creationId xmlns:a16="http://schemas.microsoft.com/office/drawing/2014/main" id="{6ADF8976-F356-CEF4-D229-21827FE7F14D}"/>
              </a:ext>
            </a:extLst>
          </p:cNvPr>
          <p:cNvSpPr txBox="1">
            <a:spLocks/>
          </p:cNvSpPr>
          <p:nvPr/>
        </p:nvSpPr>
        <p:spPr>
          <a:xfrm>
            <a:off x="587374" y="441325"/>
            <a:ext cx="9983089" cy="1119925"/>
          </a:xfrm>
          <a:prstGeom prst="rect">
            <a:avLst/>
          </a:prstGeom>
        </p:spPr>
        <p:txBody>
          <a:bodyPr lIns="0" tIns="0" rIns="0" bIns="0">
            <a:noAutofit/>
          </a:bodyPr>
          <a:lstStyle>
            <a:lvl1pPr algn="l" defTabSz="914400" rtl="0" eaLnBrk="1" latinLnBrk="0" hangingPunct="1">
              <a:spcBef>
                <a:spcPct val="0"/>
              </a:spcBef>
              <a:buNone/>
              <a:defRPr sz="3600" b="0" i="0" kern="1200" spc="0" baseline="0">
                <a:solidFill>
                  <a:schemeClr val="tx1"/>
                </a:solidFill>
                <a:latin typeface="+mj-lt"/>
                <a:ea typeface="Georgia" charset="0"/>
                <a:cs typeface="Georgia" charset="0"/>
              </a:defRPr>
            </a:lvl1pPr>
          </a:lstStyle>
          <a:p>
            <a:r>
              <a:rPr lang="da-DK" sz="3200" b="1" dirty="0">
                <a:solidFill>
                  <a:srgbClr val="326226"/>
                </a:solidFill>
              </a:rPr>
              <a:t>CASE: </a:t>
            </a:r>
            <a:br>
              <a:rPr lang="da-DK" sz="3200" dirty="0">
                <a:solidFill>
                  <a:srgbClr val="326226"/>
                </a:solidFill>
              </a:rPr>
            </a:br>
            <a:r>
              <a:rPr lang="da-DK" sz="3200" dirty="0">
                <a:solidFill>
                  <a:srgbClr val="326226"/>
                </a:solidFill>
              </a:rPr>
              <a:t>Skammerens datter – læselyst via slutprodukt</a:t>
            </a:r>
          </a:p>
        </p:txBody>
      </p:sp>
      <p:sp>
        <p:nvSpPr>
          <p:cNvPr id="14" name="Text Placeholder 5">
            <a:extLst>
              <a:ext uri="{FF2B5EF4-FFF2-40B4-BE49-F238E27FC236}">
                <a16:creationId xmlns:a16="http://schemas.microsoft.com/office/drawing/2014/main" id="{F1E203C5-DACF-4609-5B97-BB88782BCC51}"/>
              </a:ext>
            </a:extLst>
          </p:cNvPr>
          <p:cNvSpPr txBox="1">
            <a:spLocks/>
          </p:cNvSpPr>
          <p:nvPr/>
        </p:nvSpPr>
        <p:spPr>
          <a:xfrm>
            <a:off x="587375" y="2349500"/>
            <a:ext cx="3290400" cy="3671888"/>
          </a:xfrm>
          <a:prstGeom prst="rect">
            <a:avLst/>
          </a:prstGeom>
        </p:spPr>
        <p:txBody>
          <a:bodyPr lIns="0" tIns="0" rIns="0" bIns="0"/>
          <a:lstStyle>
            <a:lvl1pPr marL="18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baseline="0">
                <a:solidFill>
                  <a:schemeClr val="tx1"/>
                </a:solidFill>
                <a:latin typeface="+mn-lt"/>
                <a:ea typeface="SegoeUI" charset="0"/>
                <a:cs typeface="SegoeUI" charset="0"/>
              </a:defRPr>
            </a:lvl1pPr>
            <a:lvl2pPr marL="36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54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pPr marL="0" indent="0">
              <a:spcAft>
                <a:spcPts val="1600"/>
              </a:spcAft>
              <a:buFont typeface="Arial" panose="020B0604020202020204" pitchFamily="34" charset="0"/>
              <a:buNone/>
            </a:pPr>
            <a:r>
              <a:rPr lang="da-DK" sz="1800" b="1" dirty="0">
                <a:solidFill>
                  <a:srgbClr val="326226"/>
                </a:solidFill>
              </a:rPr>
              <a:t>Problemstilling:</a:t>
            </a:r>
            <a:r>
              <a:rPr lang="da-DK" sz="1800" dirty="0">
                <a:solidFill>
                  <a:srgbClr val="326226"/>
                </a:solidFill>
              </a:rPr>
              <a:t> Kan udsigten til at opføre en scene fra romanen styrke elevernes læselyst? Kan elevernes forståelse og engagement i et fag smitte af på deres motivation for et andet fag?</a:t>
            </a:r>
          </a:p>
          <a:p>
            <a:pPr marL="0" indent="0">
              <a:buFont typeface="Arial" panose="020B0604020202020204" pitchFamily="34" charset="0"/>
              <a:buNone/>
            </a:pPr>
            <a:r>
              <a:rPr lang="da-DK" sz="1800" b="1" dirty="0">
                <a:solidFill>
                  <a:srgbClr val="326226"/>
                </a:solidFill>
              </a:rPr>
              <a:t>Aktion: </a:t>
            </a:r>
            <a:r>
              <a:rPr lang="da-DK" sz="1800" dirty="0">
                <a:solidFill>
                  <a:srgbClr val="326226"/>
                </a:solidFill>
              </a:rPr>
              <a:t>Et læseforløb, som afsluttes med et rollespil. Elementer fra både matematik og idræt indgår undervejs.</a:t>
            </a:r>
          </a:p>
        </p:txBody>
      </p:sp>
    </p:spTree>
    <p:extLst>
      <p:ext uri="{BB962C8B-B14F-4D97-AF65-F5344CB8AC3E}">
        <p14:creationId xmlns:p14="http://schemas.microsoft.com/office/powerpoint/2010/main" val="4163623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DEAF3"/>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9DA5BC-F4F3-56AF-FF10-BBC4FBE1C3AA}"/>
              </a:ext>
            </a:extLst>
          </p:cNvPr>
          <p:cNvSpPr>
            <a:spLocks noGrp="1"/>
          </p:cNvSpPr>
          <p:nvPr>
            <p:ph type="sldNum" sz="quarter" idx="12"/>
          </p:nvPr>
        </p:nvSpPr>
        <p:spPr/>
        <p:txBody>
          <a:bodyPr/>
          <a:lstStyle/>
          <a:p>
            <a:fld id="{61A7DA12-F1F9-43F2-A12A-1E9EF0E92BD7}" type="slidenum">
              <a:rPr lang="da-DK" smtClean="0"/>
              <a:pPr/>
              <a:t>22</a:t>
            </a:fld>
            <a:endParaRPr lang="da-DK"/>
          </a:p>
        </p:txBody>
      </p:sp>
      <p:sp>
        <p:nvSpPr>
          <p:cNvPr id="3" name="Footer Placeholder 2">
            <a:extLst>
              <a:ext uri="{FF2B5EF4-FFF2-40B4-BE49-F238E27FC236}">
                <a16:creationId xmlns:a16="http://schemas.microsoft.com/office/drawing/2014/main" id="{06541449-0C1D-422C-E937-2E4196F2ECAE}"/>
              </a:ext>
            </a:extLst>
          </p:cNvPr>
          <p:cNvSpPr>
            <a:spLocks noGrp="1"/>
          </p:cNvSpPr>
          <p:nvPr>
            <p:ph type="ftr" sz="quarter" idx="3"/>
          </p:nvPr>
        </p:nvSpPr>
        <p:spPr/>
        <p:txBody>
          <a:bodyPr/>
          <a:lstStyle/>
          <a:p>
            <a:r>
              <a:rPr lang="da-DK"/>
              <a:t>Motivation og variation på mellemtrinnet</a:t>
            </a:r>
          </a:p>
        </p:txBody>
      </p:sp>
      <p:sp>
        <p:nvSpPr>
          <p:cNvPr id="4" name="Text Placeholder 3">
            <a:extLst>
              <a:ext uri="{FF2B5EF4-FFF2-40B4-BE49-F238E27FC236}">
                <a16:creationId xmlns:a16="http://schemas.microsoft.com/office/drawing/2014/main" id="{361A6CF8-4290-B8CE-656F-6FBBE16E1D71}"/>
              </a:ext>
            </a:extLst>
          </p:cNvPr>
          <p:cNvSpPr>
            <a:spLocks noGrp="1"/>
          </p:cNvSpPr>
          <p:nvPr>
            <p:ph type="body" sz="quarter" idx="16"/>
          </p:nvPr>
        </p:nvSpPr>
        <p:spPr/>
        <p:txBody>
          <a:bodyPr/>
          <a:lstStyle/>
          <a:p>
            <a:endParaRPr lang="da-DK"/>
          </a:p>
        </p:txBody>
      </p:sp>
      <p:sp>
        <p:nvSpPr>
          <p:cNvPr id="5" name="Title 3">
            <a:extLst>
              <a:ext uri="{FF2B5EF4-FFF2-40B4-BE49-F238E27FC236}">
                <a16:creationId xmlns:a16="http://schemas.microsoft.com/office/drawing/2014/main" id="{9CEF6D7D-B7ED-60B8-BF5D-E2E4A99C9D3B}"/>
              </a:ext>
            </a:extLst>
          </p:cNvPr>
          <p:cNvSpPr txBox="1">
            <a:spLocks/>
          </p:cNvSpPr>
          <p:nvPr/>
        </p:nvSpPr>
        <p:spPr>
          <a:xfrm>
            <a:off x="587374" y="441325"/>
            <a:ext cx="9431697" cy="1119925"/>
          </a:xfrm>
          <a:prstGeom prst="rect">
            <a:avLst/>
          </a:prstGeom>
        </p:spPr>
        <p:txBody>
          <a:bodyPr lIns="0" tIns="0" rIns="0" bIns="0"/>
          <a:lstStyle>
            <a:lvl1pPr algn="l" defTabSz="914400" rtl="0" eaLnBrk="1" latinLnBrk="0" hangingPunct="1">
              <a:spcBef>
                <a:spcPct val="0"/>
              </a:spcBef>
              <a:buNone/>
              <a:defRPr sz="3600" b="0" i="0" kern="1200" spc="0" baseline="0">
                <a:solidFill>
                  <a:schemeClr val="tx1"/>
                </a:solidFill>
                <a:latin typeface="+mj-lt"/>
                <a:ea typeface="Georgia" charset="0"/>
                <a:cs typeface="Georgia" charset="0"/>
              </a:defRPr>
            </a:lvl1pPr>
          </a:lstStyle>
          <a:p>
            <a:r>
              <a:rPr lang="da-DK"/>
              <a:t>Greb til variation i undervisningen</a:t>
            </a:r>
          </a:p>
        </p:txBody>
      </p:sp>
      <p:pic>
        <p:nvPicPr>
          <p:cNvPr id="7" name="Picture 6">
            <a:extLst>
              <a:ext uri="{FF2B5EF4-FFF2-40B4-BE49-F238E27FC236}">
                <a16:creationId xmlns:a16="http://schemas.microsoft.com/office/drawing/2014/main" id="{6F42638C-C9B6-5630-60E5-4025648AA71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62543" y="993531"/>
            <a:ext cx="11246098" cy="5138435"/>
          </a:xfrm>
          <a:prstGeom prst="rect">
            <a:avLst/>
          </a:prstGeom>
        </p:spPr>
      </p:pic>
    </p:spTree>
    <p:extLst>
      <p:ext uri="{BB962C8B-B14F-4D97-AF65-F5344CB8AC3E}">
        <p14:creationId xmlns:p14="http://schemas.microsoft.com/office/powerpoint/2010/main" val="58423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326226"/>
        </a:solidFill>
        <a:effectLst/>
      </p:bgPr>
    </p:bg>
    <p:spTree>
      <p:nvGrpSpPr>
        <p:cNvPr id="1" name="">
          <a:extLst>
            <a:ext uri="{FF2B5EF4-FFF2-40B4-BE49-F238E27FC236}">
              <a16:creationId xmlns:a16="http://schemas.microsoft.com/office/drawing/2014/main" id="{ED9FA856-1448-6107-8B0E-94532AC3FF9F}"/>
            </a:ext>
          </a:extLst>
        </p:cNvPr>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028931D9-7BB3-5141-F9D2-1D99A9F01CE9}"/>
              </a:ext>
            </a:extLst>
          </p:cNvPr>
          <p:cNvSpPr>
            <a:spLocks noGrp="1"/>
          </p:cNvSpPr>
          <p:nvPr>
            <p:ph type="sldNum" sz="quarter" idx="12"/>
          </p:nvPr>
        </p:nvSpPr>
        <p:spPr/>
        <p:txBody>
          <a:bodyPr/>
          <a:lstStyle/>
          <a:p>
            <a:fld id="{61A7DA12-F1F9-43F2-A12A-1E9EF0E92BD7}" type="slidenum">
              <a:rPr lang="da-DK" smtClean="0"/>
              <a:pPr/>
              <a:t>23</a:t>
            </a:fld>
            <a:endParaRPr lang="da-DK"/>
          </a:p>
        </p:txBody>
      </p:sp>
      <p:sp>
        <p:nvSpPr>
          <p:cNvPr id="3" name="Pladsholder til sidefod 2">
            <a:extLst>
              <a:ext uri="{FF2B5EF4-FFF2-40B4-BE49-F238E27FC236}">
                <a16:creationId xmlns:a16="http://schemas.microsoft.com/office/drawing/2014/main" id="{BE04FABA-7645-EB3C-9FFC-9AB60A07A950}"/>
              </a:ext>
            </a:extLst>
          </p:cNvPr>
          <p:cNvSpPr>
            <a:spLocks noGrp="1"/>
          </p:cNvSpPr>
          <p:nvPr>
            <p:ph type="ftr" sz="quarter" idx="3"/>
          </p:nvPr>
        </p:nvSpPr>
        <p:spPr/>
        <p:txBody>
          <a:bodyPr/>
          <a:lstStyle/>
          <a:p>
            <a:r>
              <a:rPr lang="da-DK"/>
              <a:t>Motivation og variation på mellemtrinnet</a:t>
            </a:r>
          </a:p>
        </p:txBody>
      </p:sp>
      <p:sp>
        <p:nvSpPr>
          <p:cNvPr id="4" name="Pladsholder til tekst 3">
            <a:extLst>
              <a:ext uri="{FF2B5EF4-FFF2-40B4-BE49-F238E27FC236}">
                <a16:creationId xmlns:a16="http://schemas.microsoft.com/office/drawing/2014/main" id="{582319B0-020A-DF67-760E-8DDFA5A8EB74}"/>
              </a:ext>
            </a:extLst>
          </p:cNvPr>
          <p:cNvSpPr>
            <a:spLocks noGrp="1"/>
          </p:cNvSpPr>
          <p:nvPr>
            <p:ph type="body" sz="quarter" idx="16"/>
          </p:nvPr>
        </p:nvSpPr>
        <p:spPr/>
        <p:txBody>
          <a:bodyPr/>
          <a:lstStyle/>
          <a:p>
            <a:endParaRPr lang="da-DK"/>
          </a:p>
        </p:txBody>
      </p:sp>
      <p:sp>
        <p:nvSpPr>
          <p:cNvPr id="10" name="Text Placeholder 16">
            <a:extLst>
              <a:ext uri="{FF2B5EF4-FFF2-40B4-BE49-F238E27FC236}">
                <a16:creationId xmlns:a16="http://schemas.microsoft.com/office/drawing/2014/main" id="{7955E6C9-1E4B-65FE-604C-BCBE01D1D891}"/>
              </a:ext>
            </a:extLst>
          </p:cNvPr>
          <p:cNvSpPr txBox="1">
            <a:spLocks/>
          </p:cNvSpPr>
          <p:nvPr/>
        </p:nvSpPr>
        <p:spPr>
          <a:xfrm>
            <a:off x="587375" y="2349499"/>
            <a:ext cx="2636592" cy="2008401"/>
          </a:xfrm>
          <a:prstGeom prst="rect">
            <a:avLst/>
          </a:prstGeom>
        </p:spPr>
        <p:txBody>
          <a:bodyPr lIns="0" tIns="0" rIns="0" bIns="0"/>
          <a:lstStyle>
            <a:lvl1pPr marL="18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baseline="0">
                <a:solidFill>
                  <a:schemeClr val="tx1"/>
                </a:solidFill>
                <a:latin typeface="+mn-lt"/>
                <a:ea typeface="SegoeUI" charset="0"/>
                <a:cs typeface="SegoeUI" charset="0"/>
              </a:defRPr>
            </a:lvl1pPr>
            <a:lvl2pPr marL="36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2pPr>
            <a:lvl3pPr marL="540000" indent="-18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3pPr>
            <a:lvl4pPr marL="108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4pPr>
            <a:lvl5pPr marL="1350000" indent="-270000" algn="l" defTabSz="914400" rtl="0" eaLnBrk="1" latinLnBrk="0" hangingPunct="1">
              <a:lnSpc>
                <a:spcPct val="100000"/>
              </a:lnSpc>
              <a:spcBef>
                <a:spcPts val="0"/>
              </a:spcBef>
              <a:spcAft>
                <a:spcPts val="1000"/>
              </a:spcAft>
              <a:buClrTx/>
              <a:buSzPct val="80000"/>
              <a:buFont typeface="Arial" panose="020B0604020202020204" pitchFamily="34" charset="0"/>
              <a:buChar char="•"/>
              <a:defRPr sz="2000" b="0" i="0" kern="1200">
                <a:solidFill>
                  <a:schemeClr val="tx1"/>
                </a:solidFill>
                <a:latin typeface="+mn-lt"/>
                <a:ea typeface="SegoeUI" charset="0"/>
                <a:cs typeface="SegoeUI" charset="0"/>
              </a:defRPr>
            </a:lvl5pPr>
            <a:lvl6pPr marL="162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6pPr>
            <a:lvl7pPr marL="189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7pPr>
            <a:lvl8pPr marL="216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8pPr>
            <a:lvl9pPr marL="2430000" indent="-270000" algn="l" defTabSz="914400" rtl="0" eaLnBrk="1" latinLnBrk="0" hangingPunct="1">
              <a:spcBef>
                <a:spcPts val="0"/>
              </a:spcBef>
              <a:spcAft>
                <a:spcPts val="1000"/>
              </a:spcAft>
              <a:buClrTx/>
              <a:buSzPct val="80000"/>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b="1">
                <a:solidFill>
                  <a:schemeClr val="bg1"/>
                </a:solidFill>
              </a:rPr>
              <a:t>Tal med naboen </a:t>
            </a:r>
            <a:br>
              <a:rPr lang="da-DK">
                <a:solidFill>
                  <a:schemeClr val="bg1"/>
                </a:solidFill>
              </a:rPr>
            </a:br>
            <a:r>
              <a:rPr lang="da-DK">
                <a:solidFill>
                  <a:schemeClr val="bg1"/>
                </a:solidFill>
              </a:rPr>
              <a:t>– 5 minutter</a:t>
            </a:r>
          </a:p>
        </p:txBody>
      </p:sp>
      <p:sp>
        <p:nvSpPr>
          <p:cNvPr id="5" name="Title 3">
            <a:extLst>
              <a:ext uri="{FF2B5EF4-FFF2-40B4-BE49-F238E27FC236}">
                <a16:creationId xmlns:a16="http://schemas.microsoft.com/office/drawing/2014/main" id="{040AD208-273B-48DD-D3AA-A8A1866EE9B1}"/>
              </a:ext>
            </a:extLst>
          </p:cNvPr>
          <p:cNvSpPr txBox="1">
            <a:spLocks/>
          </p:cNvSpPr>
          <p:nvPr/>
        </p:nvSpPr>
        <p:spPr>
          <a:xfrm>
            <a:off x="587374" y="441325"/>
            <a:ext cx="9431697" cy="1119925"/>
          </a:xfrm>
          <a:prstGeom prst="rect">
            <a:avLst/>
          </a:prstGeom>
        </p:spPr>
        <p:txBody>
          <a:bodyPr lIns="0" tIns="0" rIns="0" bIns="0"/>
          <a:lstStyle>
            <a:lvl1pPr algn="l" defTabSz="914400" rtl="0" eaLnBrk="1" latinLnBrk="0" hangingPunct="1">
              <a:spcBef>
                <a:spcPct val="0"/>
              </a:spcBef>
              <a:buNone/>
              <a:defRPr sz="3600" b="0" i="0" kern="1200" spc="0" baseline="0">
                <a:solidFill>
                  <a:schemeClr val="tx1"/>
                </a:solidFill>
                <a:latin typeface="+mj-lt"/>
                <a:ea typeface="Georgia" charset="0"/>
                <a:cs typeface="Georgia" charset="0"/>
              </a:defRPr>
            </a:lvl1pPr>
          </a:lstStyle>
          <a:p>
            <a:r>
              <a:rPr lang="da-DK">
                <a:solidFill>
                  <a:schemeClr val="tx1">
                    <a:lumMod val="20000"/>
                    <a:lumOff val="80000"/>
                  </a:schemeClr>
                </a:solidFill>
              </a:rPr>
              <a:t>Spørgsmål til refleksion </a:t>
            </a:r>
            <a:endParaRPr lang="en-DK">
              <a:solidFill>
                <a:schemeClr val="tx1">
                  <a:lumMod val="20000"/>
                  <a:lumOff val="80000"/>
                </a:schemeClr>
              </a:solidFill>
            </a:endParaRPr>
          </a:p>
        </p:txBody>
      </p:sp>
      <p:sp>
        <p:nvSpPr>
          <p:cNvPr id="9" name="Ellipse 3">
            <a:extLst>
              <a:ext uri="{FF2B5EF4-FFF2-40B4-BE49-F238E27FC236}">
                <a16:creationId xmlns:a16="http://schemas.microsoft.com/office/drawing/2014/main" id="{9D504825-D62B-618D-A57D-FA61287940D2}"/>
              </a:ext>
            </a:extLst>
          </p:cNvPr>
          <p:cNvSpPr/>
          <p:nvPr/>
        </p:nvSpPr>
        <p:spPr>
          <a:xfrm flipH="1">
            <a:off x="1586903" y="2747424"/>
            <a:ext cx="3274128" cy="3274128"/>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44000" rtlCol="0" anchor="ctr"/>
          <a:lstStyle/>
          <a:p>
            <a:pPr algn="ctr"/>
            <a:r>
              <a:rPr lang="da-DK" sz="2200">
                <a:solidFill>
                  <a:srgbClr val="326226"/>
                </a:solidFill>
              </a:rPr>
              <a:t>Hvad kunne vi selv være interesserede i at undersøge i et forløb?</a:t>
            </a:r>
          </a:p>
        </p:txBody>
      </p:sp>
      <p:sp>
        <p:nvSpPr>
          <p:cNvPr id="12" name="Ellipse 3">
            <a:extLst>
              <a:ext uri="{FF2B5EF4-FFF2-40B4-BE49-F238E27FC236}">
                <a16:creationId xmlns:a16="http://schemas.microsoft.com/office/drawing/2014/main" id="{37D6AD9E-8DD4-E60C-DAEF-78E9FF1E2478}"/>
              </a:ext>
            </a:extLst>
          </p:cNvPr>
          <p:cNvSpPr/>
          <p:nvPr/>
        </p:nvSpPr>
        <p:spPr>
          <a:xfrm flipH="1">
            <a:off x="4939703" y="1561250"/>
            <a:ext cx="3274128" cy="327412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144000" rtlCol="0" anchor="ctr"/>
          <a:lstStyle/>
          <a:p>
            <a:pPr algn="ctr"/>
            <a:r>
              <a:rPr lang="da-DK" sz="2200">
                <a:solidFill>
                  <a:schemeClr val="tx1"/>
                </a:solidFill>
              </a:rPr>
              <a:t>Hvordan kan vi blive inspireret af greb eller dele af forløbene, der er præsenteret her?</a:t>
            </a:r>
          </a:p>
        </p:txBody>
      </p:sp>
      <p:sp>
        <p:nvSpPr>
          <p:cNvPr id="6" name="Ellipse 3">
            <a:extLst>
              <a:ext uri="{FF2B5EF4-FFF2-40B4-BE49-F238E27FC236}">
                <a16:creationId xmlns:a16="http://schemas.microsoft.com/office/drawing/2014/main" id="{4F7C96FF-9306-29CA-9CFA-B58AAB6E4F09}"/>
              </a:ext>
            </a:extLst>
          </p:cNvPr>
          <p:cNvSpPr/>
          <p:nvPr/>
        </p:nvSpPr>
        <p:spPr>
          <a:xfrm flipH="1">
            <a:off x="8292503" y="2747424"/>
            <a:ext cx="3274128" cy="3274128"/>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da-DK" sz="2200">
                <a:solidFill>
                  <a:srgbClr val="326226"/>
                </a:solidFill>
              </a:rPr>
              <a:t>Hvad kunne </a:t>
            </a:r>
            <a:br>
              <a:rPr lang="da-DK" sz="2200">
                <a:solidFill>
                  <a:srgbClr val="326226"/>
                </a:solidFill>
              </a:rPr>
            </a:br>
            <a:r>
              <a:rPr lang="da-DK" sz="2200">
                <a:solidFill>
                  <a:srgbClr val="326226"/>
                </a:solidFill>
              </a:rPr>
              <a:t>være første skridt, hvis vi vil arbejde med motivation allerede i denne uge?</a:t>
            </a:r>
          </a:p>
        </p:txBody>
      </p:sp>
    </p:spTree>
    <p:extLst>
      <p:ext uri="{BB962C8B-B14F-4D97-AF65-F5344CB8AC3E}">
        <p14:creationId xmlns:p14="http://schemas.microsoft.com/office/powerpoint/2010/main" val="1551413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9B74B-0442-AA2D-E1A7-6924161B03E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ADB86AC-B579-DD39-E689-B64087E61369}"/>
              </a:ext>
            </a:extLst>
          </p:cNvPr>
          <p:cNvSpPr>
            <a:spLocks noGrp="1"/>
          </p:cNvSpPr>
          <p:nvPr>
            <p:ph type="body" sz="quarter" idx="14"/>
          </p:nvPr>
        </p:nvSpPr>
        <p:spPr>
          <a:xfrm>
            <a:off x="6948139" y="0"/>
            <a:ext cx="5243862" cy="6858000"/>
          </a:xfrm>
          <a:solidFill>
            <a:schemeClr val="tx1">
              <a:alpha val="15000"/>
            </a:schemeClr>
          </a:solidFill>
        </p:spPr>
        <p:txBody>
          <a:bodyPr/>
          <a:lstStyle/>
          <a:p>
            <a:endParaRPr lang="da-DK" dirty="0"/>
          </a:p>
        </p:txBody>
      </p:sp>
      <p:sp>
        <p:nvSpPr>
          <p:cNvPr id="3" name="Slide Number Placeholder 2">
            <a:extLst>
              <a:ext uri="{FF2B5EF4-FFF2-40B4-BE49-F238E27FC236}">
                <a16:creationId xmlns:a16="http://schemas.microsoft.com/office/drawing/2014/main" id="{63AFCA8E-BA1D-4402-3CE5-545EBF8C35D5}"/>
              </a:ext>
            </a:extLst>
          </p:cNvPr>
          <p:cNvSpPr>
            <a:spLocks noGrp="1"/>
          </p:cNvSpPr>
          <p:nvPr>
            <p:ph type="sldNum" sz="quarter" idx="12"/>
          </p:nvPr>
        </p:nvSpPr>
        <p:spPr/>
        <p:txBody>
          <a:bodyPr/>
          <a:lstStyle/>
          <a:p>
            <a:fld id="{61A7DA12-F1F9-43F2-A12A-1E9EF0E92BD7}" type="slidenum">
              <a:rPr lang="da-DK" noProof="0" smtClean="0"/>
              <a:pPr/>
              <a:t>24</a:t>
            </a:fld>
            <a:endParaRPr lang="da-DK" noProof="0"/>
          </a:p>
        </p:txBody>
      </p:sp>
      <p:sp>
        <p:nvSpPr>
          <p:cNvPr id="4" name="Footer Placeholder 3">
            <a:extLst>
              <a:ext uri="{FF2B5EF4-FFF2-40B4-BE49-F238E27FC236}">
                <a16:creationId xmlns:a16="http://schemas.microsoft.com/office/drawing/2014/main" id="{1A470D11-BA9D-E5F7-D6F0-CC0EDAF79451}"/>
              </a:ext>
            </a:extLst>
          </p:cNvPr>
          <p:cNvSpPr>
            <a:spLocks noGrp="1"/>
          </p:cNvSpPr>
          <p:nvPr>
            <p:ph type="ftr" sz="quarter" idx="3"/>
          </p:nvPr>
        </p:nvSpPr>
        <p:spPr/>
        <p:txBody>
          <a:bodyPr/>
          <a:lstStyle/>
          <a:p>
            <a:r>
              <a:rPr lang="da-DK" dirty="0"/>
              <a:t>Motivation og variation på mellemtrinnet</a:t>
            </a:r>
          </a:p>
        </p:txBody>
      </p:sp>
      <p:sp>
        <p:nvSpPr>
          <p:cNvPr id="5" name="Title 4">
            <a:extLst>
              <a:ext uri="{FF2B5EF4-FFF2-40B4-BE49-F238E27FC236}">
                <a16:creationId xmlns:a16="http://schemas.microsoft.com/office/drawing/2014/main" id="{4A1F3FBD-A330-8ACC-D567-6228376EA67A}"/>
              </a:ext>
            </a:extLst>
          </p:cNvPr>
          <p:cNvSpPr>
            <a:spLocks noGrp="1"/>
          </p:cNvSpPr>
          <p:nvPr>
            <p:ph type="title"/>
          </p:nvPr>
        </p:nvSpPr>
        <p:spPr/>
        <p:txBody>
          <a:bodyPr/>
          <a:lstStyle/>
          <a:p>
            <a:r>
              <a:rPr lang="da-DK" dirty="0">
                <a:solidFill>
                  <a:srgbClr val="326226"/>
                </a:solidFill>
              </a:rPr>
              <a:t>5 udgivelser om motivation </a:t>
            </a:r>
            <a:br>
              <a:rPr lang="da-DK" dirty="0">
                <a:solidFill>
                  <a:srgbClr val="326226"/>
                </a:solidFill>
              </a:rPr>
            </a:br>
            <a:r>
              <a:rPr lang="da-DK" dirty="0">
                <a:solidFill>
                  <a:srgbClr val="326226"/>
                </a:solidFill>
              </a:rPr>
              <a:t>og variation på mellemtrinnet</a:t>
            </a:r>
            <a:endParaRPr lang="da-DK" dirty="0"/>
          </a:p>
        </p:txBody>
      </p:sp>
      <p:sp>
        <p:nvSpPr>
          <p:cNvPr id="7" name="Content Placeholder 6">
            <a:extLst>
              <a:ext uri="{FF2B5EF4-FFF2-40B4-BE49-F238E27FC236}">
                <a16:creationId xmlns:a16="http://schemas.microsoft.com/office/drawing/2014/main" id="{B80E0244-6D51-CC31-C09C-50BC5969E20C}"/>
              </a:ext>
            </a:extLst>
          </p:cNvPr>
          <p:cNvSpPr>
            <a:spLocks noGrp="1"/>
          </p:cNvSpPr>
          <p:nvPr>
            <p:ph sz="quarter" idx="19"/>
          </p:nvPr>
        </p:nvSpPr>
        <p:spPr>
          <a:xfrm>
            <a:off x="587376" y="2349500"/>
            <a:ext cx="5868987" cy="3671888"/>
          </a:xfrm>
        </p:spPr>
        <p:txBody>
          <a:bodyPr/>
          <a:lstStyle/>
          <a:p>
            <a:r>
              <a:rPr lang="da-DK" sz="1600" b="1">
                <a:solidFill>
                  <a:srgbClr val="326226"/>
                </a:solidFill>
              </a:rPr>
              <a:t>Vidensgrundlag:</a:t>
            </a:r>
            <a:r>
              <a:rPr lang="da-DK" sz="1600">
                <a:solidFill>
                  <a:srgbClr val="326226"/>
                </a:solidFill>
              </a:rPr>
              <a:t> Få indblik i viden fra litteraturen om varieret og motiverende undervisning. </a:t>
            </a:r>
          </a:p>
          <a:p>
            <a:r>
              <a:rPr lang="da-DK" sz="1600" b="1">
                <a:solidFill>
                  <a:srgbClr val="326226"/>
                </a:solidFill>
              </a:rPr>
              <a:t>Inspirationskatalog:</a:t>
            </a:r>
            <a:r>
              <a:rPr lang="da-DK" sz="1600">
                <a:solidFill>
                  <a:srgbClr val="326226"/>
                </a:solidFill>
              </a:rPr>
              <a:t> Dyk ned i forløb, hvor lærere udvikler varieret og motiverende undervisning. </a:t>
            </a:r>
          </a:p>
          <a:p>
            <a:r>
              <a:rPr lang="da-DK" sz="1600" b="1">
                <a:solidFill>
                  <a:srgbClr val="326226"/>
                </a:solidFill>
              </a:rPr>
              <a:t>Arbejdshæfte:</a:t>
            </a:r>
            <a:r>
              <a:rPr lang="da-DK" sz="1600">
                <a:solidFill>
                  <a:srgbClr val="326226"/>
                </a:solidFill>
              </a:rPr>
              <a:t> Få inspiration og trin-for-trin guide til at udvikle jeres undervisning gennem aktionslæring </a:t>
            </a:r>
          </a:p>
          <a:p>
            <a:r>
              <a:rPr lang="da-DK" sz="1600" b="1">
                <a:solidFill>
                  <a:srgbClr val="326226"/>
                </a:solidFill>
              </a:rPr>
              <a:t>Podcast: </a:t>
            </a:r>
            <a:r>
              <a:rPr lang="da-DK" sz="1600">
                <a:solidFill>
                  <a:srgbClr val="326226"/>
                </a:solidFill>
              </a:rPr>
              <a:t>Hør lærere, elever og aktionslæringsvejleder fortælle om erfaringer forløbene. </a:t>
            </a:r>
          </a:p>
          <a:p>
            <a:r>
              <a:rPr lang="da-DK" sz="1600" b="1">
                <a:solidFill>
                  <a:srgbClr val="326226"/>
                </a:solidFill>
              </a:rPr>
              <a:t>Præsentation: </a:t>
            </a:r>
            <a:r>
              <a:rPr lang="da-DK" sz="1600">
                <a:solidFill>
                  <a:srgbClr val="326226"/>
                </a:solidFill>
              </a:rPr>
              <a:t>Bring udvalgte pointer fra projektet med på et teammøde og bliv inspireret til at udvikle jeres undervisning. </a:t>
            </a:r>
          </a:p>
          <a:p>
            <a:pPr marL="0" indent="0">
              <a:spcAft>
                <a:spcPts val="1200"/>
              </a:spcAft>
              <a:buNone/>
            </a:pPr>
            <a:endParaRPr lang="da-DK" sz="1600">
              <a:solidFill>
                <a:srgbClr val="326226"/>
              </a:solidFill>
            </a:endParaRPr>
          </a:p>
          <a:p>
            <a:pPr marL="0" indent="0">
              <a:spcAft>
                <a:spcPts val="1200"/>
              </a:spcAft>
              <a:buNone/>
            </a:pPr>
            <a:r>
              <a:rPr lang="da-DK" sz="1600">
                <a:solidFill>
                  <a:srgbClr val="326226"/>
                </a:solidFill>
              </a:rPr>
              <a:t>Du kan finde alle materialer på </a:t>
            </a:r>
            <a:r>
              <a:rPr lang="da-DK" sz="1600" b="1" err="1">
                <a:solidFill>
                  <a:srgbClr val="326226"/>
                </a:solidFill>
              </a:rPr>
              <a:t>eva.dk</a:t>
            </a:r>
            <a:r>
              <a:rPr lang="da-DK" sz="1600" b="1">
                <a:solidFill>
                  <a:srgbClr val="326226"/>
                </a:solidFill>
              </a:rPr>
              <a:t> og </a:t>
            </a:r>
            <a:r>
              <a:rPr lang="da-DK" sz="1600" b="1" err="1">
                <a:solidFill>
                  <a:srgbClr val="326226"/>
                </a:solidFill>
              </a:rPr>
              <a:t>vpt.dk</a:t>
            </a:r>
            <a:r>
              <a:rPr lang="da-DK" sz="1600" b="1">
                <a:solidFill>
                  <a:srgbClr val="326226"/>
                </a:solidFill>
              </a:rPr>
              <a:t>.</a:t>
            </a:r>
          </a:p>
          <a:p>
            <a:endParaRPr lang="da-DK" sz="1600"/>
          </a:p>
        </p:txBody>
      </p:sp>
      <p:pic>
        <p:nvPicPr>
          <p:cNvPr id="8" name="Picture 7">
            <a:extLst>
              <a:ext uri="{FF2B5EF4-FFF2-40B4-BE49-F238E27FC236}">
                <a16:creationId xmlns:a16="http://schemas.microsoft.com/office/drawing/2014/main" id="{972A399C-7BF1-FD41-E351-1916E45CEB6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273789" y="298800"/>
            <a:ext cx="4484194" cy="6222450"/>
          </a:xfrm>
          <a:prstGeom prst="rect">
            <a:avLst/>
          </a:prstGeom>
        </p:spPr>
      </p:pic>
      <p:sp>
        <p:nvSpPr>
          <p:cNvPr id="11" name="Text Placeholder 37">
            <a:extLst>
              <a:ext uri="{FF2B5EF4-FFF2-40B4-BE49-F238E27FC236}">
                <a16:creationId xmlns:a16="http://schemas.microsoft.com/office/drawing/2014/main" id="{ACC92BFB-EFB4-F3C5-FFCD-AA1328220068}"/>
              </a:ext>
            </a:extLst>
          </p:cNvPr>
          <p:cNvSpPr>
            <a:spLocks noGrp="1"/>
          </p:cNvSpPr>
          <p:nvPr>
            <p:ph type="body" sz="quarter" idx="16" hasCustomPrompt="1"/>
          </p:nvPr>
        </p:nvSpPr>
        <p:spPr>
          <a:xfrm>
            <a:off x="11473200" y="6166800"/>
            <a:ext cx="129600" cy="392400"/>
          </a:xfrm>
          <a:prstGeom prst="rect">
            <a:avLst/>
          </a:prstGeom>
          <a:blipFill dpi="0" rotWithShape="1">
            <a:blip r:embed="rId3">
              <a:extLst>
                <a:ext uri="{96DAC541-7B7A-43D3-8B79-37D633B846F1}">
                  <asvg:svgBlip xmlns:asvg="http://schemas.microsoft.com/office/drawing/2016/SVG/main" r:embed="rId4"/>
                </a:ext>
              </a:extLst>
            </a:blip>
            <a:srcRect/>
            <a:stretch>
              <a:fillRect b="-160"/>
            </a:stretch>
          </a:blipFill>
        </p:spPr>
        <p:txBody>
          <a:bodyPr/>
          <a:lstStyle>
            <a:lvl1pPr marL="0" indent="0">
              <a:buFontTx/>
              <a:buNone/>
              <a:defRPr/>
            </a:lvl1pPr>
          </a:lstStyle>
          <a:p>
            <a:pPr lvl="0"/>
            <a:r>
              <a:rPr lang="da-DK" noProof="0"/>
              <a:t> </a:t>
            </a:r>
          </a:p>
        </p:txBody>
      </p:sp>
    </p:spTree>
    <p:extLst>
      <p:ext uri="{BB962C8B-B14F-4D97-AF65-F5344CB8AC3E}">
        <p14:creationId xmlns:p14="http://schemas.microsoft.com/office/powerpoint/2010/main" val="1729180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94917-CF04-B27D-A456-4C0C9E20D0E5}"/>
            </a:ext>
          </a:extLst>
        </p:cNvPr>
        <p:cNvGrpSpPr/>
        <p:nvPr/>
      </p:nvGrpSpPr>
      <p:grpSpPr>
        <a:xfrm>
          <a:off x="0" y="0"/>
          <a:ext cx="0" cy="0"/>
          <a:chOff x="0" y="0"/>
          <a:chExt cx="0" cy="0"/>
        </a:xfrm>
      </p:grpSpPr>
      <p:pic>
        <p:nvPicPr>
          <p:cNvPr id="3" name="Pladsholder til billede 2">
            <a:extLst>
              <a:ext uri="{FF2B5EF4-FFF2-40B4-BE49-F238E27FC236}">
                <a16:creationId xmlns:a16="http://schemas.microsoft.com/office/drawing/2014/main" id="{02F10706-4EBB-D12C-48BC-57851F65F74B}"/>
              </a:ext>
            </a:extLst>
          </p:cNvPr>
          <p:cNvPicPr>
            <a:picLocks noGrp="1" noChangeAspect="1"/>
          </p:cNvPicPr>
          <p:nvPr>
            <p:ph type="pic" sz="quarter" idx="18"/>
          </p:nvPr>
        </p:nvPicPr>
        <p:blipFill>
          <a:blip r:embed="rId2" cstate="screen">
            <a:extLst>
              <a:ext uri="{28A0092B-C50C-407E-A947-70E740481C1C}">
                <a14:useLocalDpi xmlns:a14="http://schemas.microsoft.com/office/drawing/2010/main"/>
              </a:ext>
            </a:extLst>
          </a:blip>
          <a:srcRect/>
          <a:stretch>
            <a:fillRect/>
          </a:stretch>
        </p:blipFill>
        <p:spPr>
          <a:xfrm>
            <a:off x="2459038" y="0"/>
            <a:ext cx="5691362" cy="6860539"/>
          </a:xfrm>
        </p:spPr>
      </p:pic>
      <p:sp>
        <p:nvSpPr>
          <p:cNvPr id="58" name="Text Placeholder 57">
            <a:extLst>
              <a:ext uri="{FF2B5EF4-FFF2-40B4-BE49-F238E27FC236}">
                <a16:creationId xmlns:a16="http://schemas.microsoft.com/office/drawing/2014/main" id="{3954606C-BCC7-7005-976C-6D46D7776A7C}"/>
              </a:ext>
            </a:extLst>
          </p:cNvPr>
          <p:cNvSpPr>
            <a:spLocks noGrp="1"/>
          </p:cNvSpPr>
          <p:nvPr>
            <p:ph type="body" sz="quarter" idx="26"/>
          </p:nvPr>
        </p:nvSpPr>
        <p:spPr>
          <a:solidFill>
            <a:srgbClr val="E9EDE7"/>
          </a:solidFill>
        </p:spPr>
        <p:txBody>
          <a:bodyPr/>
          <a:lstStyle/>
          <a:p>
            <a:endParaRPr lang="da-DK"/>
          </a:p>
        </p:txBody>
      </p:sp>
      <p:sp>
        <p:nvSpPr>
          <p:cNvPr id="56" name="Text Placeholder 55">
            <a:extLst>
              <a:ext uri="{FF2B5EF4-FFF2-40B4-BE49-F238E27FC236}">
                <a16:creationId xmlns:a16="http://schemas.microsoft.com/office/drawing/2014/main" id="{54A648C9-81AB-C5B8-968A-85AC80535414}"/>
              </a:ext>
            </a:extLst>
          </p:cNvPr>
          <p:cNvSpPr>
            <a:spLocks noGrp="1"/>
          </p:cNvSpPr>
          <p:nvPr>
            <p:ph type="body" sz="quarter" idx="22"/>
          </p:nvPr>
        </p:nvSpPr>
        <p:spPr>
          <a:xfrm>
            <a:off x="8519160" y="441325"/>
            <a:ext cx="3368040" cy="1118158"/>
          </a:xfrm>
        </p:spPr>
        <p:txBody>
          <a:bodyPr/>
          <a:lstStyle/>
          <a:p>
            <a:endParaRPr lang="da-DK" sz="3800" dirty="0"/>
          </a:p>
          <a:p>
            <a:r>
              <a:rPr lang="da-DK" sz="3800" dirty="0"/>
              <a:t>God fornøjelse</a:t>
            </a:r>
          </a:p>
        </p:txBody>
      </p:sp>
      <p:sp>
        <p:nvSpPr>
          <p:cNvPr id="51" name="Text Placeholder 50">
            <a:extLst>
              <a:ext uri="{FF2B5EF4-FFF2-40B4-BE49-F238E27FC236}">
                <a16:creationId xmlns:a16="http://schemas.microsoft.com/office/drawing/2014/main" id="{A5C0050E-8FED-6C81-689D-DBF6642524F0}"/>
              </a:ext>
            </a:extLst>
          </p:cNvPr>
          <p:cNvSpPr>
            <a:spLocks noGrp="1"/>
          </p:cNvSpPr>
          <p:nvPr>
            <p:ph type="body" sz="quarter" idx="15"/>
          </p:nvPr>
        </p:nvSpPr>
        <p:spPr/>
        <p:txBody>
          <a:bodyPr/>
          <a:lstStyle/>
          <a:p>
            <a:endParaRPr lang="da-DK"/>
          </a:p>
        </p:txBody>
      </p:sp>
      <p:sp>
        <p:nvSpPr>
          <p:cNvPr id="53" name="Text Placeholder 52">
            <a:extLst>
              <a:ext uri="{FF2B5EF4-FFF2-40B4-BE49-F238E27FC236}">
                <a16:creationId xmlns:a16="http://schemas.microsoft.com/office/drawing/2014/main" id="{2FED3F1A-E2DD-D513-D38B-250EDE763EDA}"/>
              </a:ext>
            </a:extLst>
          </p:cNvPr>
          <p:cNvSpPr>
            <a:spLocks noGrp="1"/>
          </p:cNvSpPr>
          <p:nvPr>
            <p:ph type="body" sz="quarter" idx="19"/>
          </p:nvPr>
        </p:nvSpPr>
        <p:spPr/>
        <p:txBody>
          <a:bodyPr/>
          <a:lstStyle/>
          <a:p>
            <a:endParaRPr lang="da-DK"/>
          </a:p>
        </p:txBody>
      </p:sp>
      <p:sp>
        <p:nvSpPr>
          <p:cNvPr id="59" name="Text Placeholder 58">
            <a:extLst>
              <a:ext uri="{FF2B5EF4-FFF2-40B4-BE49-F238E27FC236}">
                <a16:creationId xmlns:a16="http://schemas.microsoft.com/office/drawing/2014/main" id="{951ED730-92B6-E19D-64B5-29380A9CD496}"/>
              </a:ext>
            </a:extLst>
          </p:cNvPr>
          <p:cNvSpPr>
            <a:spLocks noGrp="1"/>
          </p:cNvSpPr>
          <p:nvPr>
            <p:ph type="body" sz="quarter" idx="27"/>
          </p:nvPr>
        </p:nvSpPr>
        <p:spPr/>
        <p:txBody>
          <a:bodyPr/>
          <a:lstStyle/>
          <a:p>
            <a:endParaRPr lang="da-DK"/>
          </a:p>
        </p:txBody>
      </p:sp>
    </p:spTree>
    <p:extLst>
      <p:ext uri="{BB962C8B-B14F-4D97-AF65-F5344CB8AC3E}">
        <p14:creationId xmlns:p14="http://schemas.microsoft.com/office/powerpoint/2010/main" val="729985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633827-3D57-CBF5-F0D7-29251EDC3C1F}"/>
              </a:ext>
            </a:extLst>
          </p:cNvPr>
          <p:cNvSpPr>
            <a:spLocks noGrp="1"/>
          </p:cNvSpPr>
          <p:nvPr>
            <p:ph type="body" sz="quarter" idx="14"/>
          </p:nvPr>
        </p:nvSpPr>
        <p:spPr>
          <a:xfrm>
            <a:off x="6948139" y="0"/>
            <a:ext cx="5243862" cy="6858000"/>
          </a:xfrm>
          <a:solidFill>
            <a:schemeClr val="tx1">
              <a:alpha val="15000"/>
            </a:schemeClr>
          </a:solidFill>
        </p:spPr>
        <p:txBody>
          <a:bodyPr/>
          <a:lstStyle/>
          <a:p>
            <a:endParaRPr lang="da-DK" dirty="0"/>
          </a:p>
        </p:txBody>
      </p:sp>
      <p:sp>
        <p:nvSpPr>
          <p:cNvPr id="3" name="Slide Number Placeholder 2">
            <a:extLst>
              <a:ext uri="{FF2B5EF4-FFF2-40B4-BE49-F238E27FC236}">
                <a16:creationId xmlns:a16="http://schemas.microsoft.com/office/drawing/2014/main" id="{FDD5FA08-875B-4565-FD54-F0C8437E0900}"/>
              </a:ext>
            </a:extLst>
          </p:cNvPr>
          <p:cNvSpPr>
            <a:spLocks noGrp="1"/>
          </p:cNvSpPr>
          <p:nvPr>
            <p:ph type="sldNum" sz="quarter" idx="12"/>
          </p:nvPr>
        </p:nvSpPr>
        <p:spPr/>
        <p:txBody>
          <a:bodyPr/>
          <a:lstStyle/>
          <a:p>
            <a:fld id="{61A7DA12-F1F9-43F2-A12A-1E9EF0E92BD7}" type="slidenum">
              <a:rPr lang="da-DK" noProof="0" smtClean="0"/>
              <a:pPr/>
              <a:t>3</a:t>
            </a:fld>
            <a:endParaRPr lang="da-DK" noProof="0"/>
          </a:p>
        </p:txBody>
      </p:sp>
      <p:sp>
        <p:nvSpPr>
          <p:cNvPr id="4" name="Footer Placeholder 3">
            <a:extLst>
              <a:ext uri="{FF2B5EF4-FFF2-40B4-BE49-F238E27FC236}">
                <a16:creationId xmlns:a16="http://schemas.microsoft.com/office/drawing/2014/main" id="{F1D0B7BC-A386-3A45-846F-7BED1E772AFF}"/>
              </a:ext>
            </a:extLst>
          </p:cNvPr>
          <p:cNvSpPr>
            <a:spLocks noGrp="1"/>
          </p:cNvSpPr>
          <p:nvPr>
            <p:ph type="ftr" sz="quarter" idx="3"/>
          </p:nvPr>
        </p:nvSpPr>
        <p:spPr/>
        <p:txBody>
          <a:bodyPr/>
          <a:lstStyle/>
          <a:p>
            <a:r>
              <a:rPr lang="da-DK" dirty="0"/>
              <a:t>Motivation og variation på mellemtrinnet</a:t>
            </a:r>
          </a:p>
        </p:txBody>
      </p:sp>
      <p:sp>
        <p:nvSpPr>
          <p:cNvPr id="5" name="Title 4">
            <a:extLst>
              <a:ext uri="{FF2B5EF4-FFF2-40B4-BE49-F238E27FC236}">
                <a16:creationId xmlns:a16="http://schemas.microsoft.com/office/drawing/2014/main" id="{B9BA0676-ABF4-23E6-C32A-AB2E771EF558}"/>
              </a:ext>
            </a:extLst>
          </p:cNvPr>
          <p:cNvSpPr>
            <a:spLocks noGrp="1"/>
          </p:cNvSpPr>
          <p:nvPr>
            <p:ph type="title"/>
          </p:nvPr>
        </p:nvSpPr>
        <p:spPr/>
        <p:txBody>
          <a:bodyPr/>
          <a:lstStyle/>
          <a:p>
            <a:r>
              <a:rPr lang="da-DK" dirty="0">
                <a:solidFill>
                  <a:srgbClr val="326226"/>
                </a:solidFill>
              </a:rPr>
              <a:t>5 udgivelser om motivation </a:t>
            </a:r>
            <a:br>
              <a:rPr lang="da-DK" dirty="0">
                <a:solidFill>
                  <a:srgbClr val="326226"/>
                </a:solidFill>
              </a:rPr>
            </a:br>
            <a:r>
              <a:rPr lang="da-DK" dirty="0">
                <a:solidFill>
                  <a:srgbClr val="326226"/>
                </a:solidFill>
              </a:rPr>
              <a:t>og variation på mellemtrinnet</a:t>
            </a:r>
            <a:endParaRPr lang="da-DK" dirty="0"/>
          </a:p>
        </p:txBody>
      </p:sp>
      <p:sp>
        <p:nvSpPr>
          <p:cNvPr id="7" name="Content Placeholder 6">
            <a:extLst>
              <a:ext uri="{FF2B5EF4-FFF2-40B4-BE49-F238E27FC236}">
                <a16:creationId xmlns:a16="http://schemas.microsoft.com/office/drawing/2014/main" id="{CAC58392-3065-2EA7-895F-ED0FF4E8DCA4}"/>
              </a:ext>
            </a:extLst>
          </p:cNvPr>
          <p:cNvSpPr>
            <a:spLocks noGrp="1"/>
          </p:cNvSpPr>
          <p:nvPr>
            <p:ph sz="quarter" idx="19"/>
          </p:nvPr>
        </p:nvSpPr>
        <p:spPr>
          <a:xfrm>
            <a:off x="587376" y="2349500"/>
            <a:ext cx="5868987" cy="3671888"/>
          </a:xfrm>
        </p:spPr>
        <p:txBody>
          <a:bodyPr/>
          <a:lstStyle/>
          <a:p>
            <a:r>
              <a:rPr lang="da-DK" sz="1600" b="1">
                <a:solidFill>
                  <a:srgbClr val="326226"/>
                </a:solidFill>
              </a:rPr>
              <a:t>Vidensgrundlag:</a:t>
            </a:r>
            <a:r>
              <a:rPr lang="da-DK" sz="1600">
                <a:solidFill>
                  <a:srgbClr val="326226"/>
                </a:solidFill>
              </a:rPr>
              <a:t> Få indblik i viden fra litteraturen om varieret og motiverende undervisning. </a:t>
            </a:r>
          </a:p>
          <a:p>
            <a:r>
              <a:rPr lang="da-DK" sz="1600" b="1">
                <a:solidFill>
                  <a:srgbClr val="326226"/>
                </a:solidFill>
              </a:rPr>
              <a:t>Inspirationskatalog:</a:t>
            </a:r>
            <a:r>
              <a:rPr lang="da-DK" sz="1600">
                <a:solidFill>
                  <a:srgbClr val="326226"/>
                </a:solidFill>
              </a:rPr>
              <a:t> Dyk ned i forløb, hvor lærere udvikler varieret og motiverende undervisning. </a:t>
            </a:r>
          </a:p>
          <a:p>
            <a:r>
              <a:rPr lang="da-DK" sz="1600" b="1">
                <a:solidFill>
                  <a:srgbClr val="326226"/>
                </a:solidFill>
              </a:rPr>
              <a:t>Arbejdshæfte:</a:t>
            </a:r>
            <a:r>
              <a:rPr lang="da-DK" sz="1600">
                <a:solidFill>
                  <a:srgbClr val="326226"/>
                </a:solidFill>
              </a:rPr>
              <a:t> Få inspiration og trin-for-trin guide til at udvikle jeres undervisning gennem aktionslæring </a:t>
            </a:r>
          </a:p>
          <a:p>
            <a:r>
              <a:rPr lang="da-DK" sz="1600" b="1">
                <a:solidFill>
                  <a:srgbClr val="326226"/>
                </a:solidFill>
              </a:rPr>
              <a:t>Podcast: </a:t>
            </a:r>
            <a:r>
              <a:rPr lang="da-DK" sz="1600">
                <a:solidFill>
                  <a:srgbClr val="326226"/>
                </a:solidFill>
              </a:rPr>
              <a:t>Hør lærere, elever og aktionslæringsvejleder fortælle om erfaringer forløbene. </a:t>
            </a:r>
          </a:p>
          <a:p>
            <a:r>
              <a:rPr lang="da-DK" sz="1600" b="1">
                <a:solidFill>
                  <a:srgbClr val="326226"/>
                </a:solidFill>
              </a:rPr>
              <a:t>Præsentation: </a:t>
            </a:r>
            <a:r>
              <a:rPr lang="da-DK" sz="1600">
                <a:solidFill>
                  <a:srgbClr val="326226"/>
                </a:solidFill>
              </a:rPr>
              <a:t>Bring udvalgte pointer fra projektet med på et teammøde og bliv inspireret til at udvikle jeres undervisning. </a:t>
            </a:r>
          </a:p>
          <a:p>
            <a:pPr marL="0" indent="0">
              <a:spcAft>
                <a:spcPts val="1200"/>
              </a:spcAft>
              <a:buNone/>
            </a:pPr>
            <a:endParaRPr lang="da-DK" sz="1600">
              <a:solidFill>
                <a:srgbClr val="326226"/>
              </a:solidFill>
            </a:endParaRPr>
          </a:p>
          <a:p>
            <a:pPr marL="0" indent="0">
              <a:spcAft>
                <a:spcPts val="1200"/>
              </a:spcAft>
              <a:buNone/>
            </a:pPr>
            <a:r>
              <a:rPr lang="da-DK" sz="1600">
                <a:solidFill>
                  <a:srgbClr val="326226"/>
                </a:solidFill>
              </a:rPr>
              <a:t>Du kan finde alle materialer på </a:t>
            </a:r>
            <a:r>
              <a:rPr lang="da-DK" sz="1600" b="1" err="1">
                <a:solidFill>
                  <a:srgbClr val="326226"/>
                </a:solidFill>
              </a:rPr>
              <a:t>eva.dk</a:t>
            </a:r>
            <a:r>
              <a:rPr lang="da-DK" sz="1600" b="1">
                <a:solidFill>
                  <a:srgbClr val="326226"/>
                </a:solidFill>
              </a:rPr>
              <a:t> og </a:t>
            </a:r>
            <a:r>
              <a:rPr lang="da-DK" sz="1600" b="1" err="1">
                <a:solidFill>
                  <a:srgbClr val="326226"/>
                </a:solidFill>
              </a:rPr>
              <a:t>vpt.dk</a:t>
            </a:r>
            <a:r>
              <a:rPr lang="da-DK" sz="1600" b="1">
                <a:solidFill>
                  <a:srgbClr val="326226"/>
                </a:solidFill>
              </a:rPr>
              <a:t>.</a:t>
            </a:r>
          </a:p>
          <a:p>
            <a:endParaRPr lang="da-DK" sz="1600"/>
          </a:p>
        </p:txBody>
      </p:sp>
      <p:pic>
        <p:nvPicPr>
          <p:cNvPr id="8" name="Picture 7">
            <a:extLst>
              <a:ext uri="{FF2B5EF4-FFF2-40B4-BE49-F238E27FC236}">
                <a16:creationId xmlns:a16="http://schemas.microsoft.com/office/drawing/2014/main" id="{0C856971-96F5-3F36-394E-0F27D508884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273789" y="298800"/>
            <a:ext cx="4484194" cy="6222450"/>
          </a:xfrm>
          <a:prstGeom prst="rect">
            <a:avLst/>
          </a:prstGeom>
        </p:spPr>
      </p:pic>
      <p:sp>
        <p:nvSpPr>
          <p:cNvPr id="11" name="Text Placeholder 37">
            <a:extLst>
              <a:ext uri="{FF2B5EF4-FFF2-40B4-BE49-F238E27FC236}">
                <a16:creationId xmlns:a16="http://schemas.microsoft.com/office/drawing/2014/main" id="{DBFA0FF1-E196-7A51-1122-C953EF18B196}"/>
              </a:ext>
            </a:extLst>
          </p:cNvPr>
          <p:cNvSpPr>
            <a:spLocks noGrp="1"/>
          </p:cNvSpPr>
          <p:nvPr>
            <p:ph type="body" sz="quarter" idx="16" hasCustomPrompt="1"/>
          </p:nvPr>
        </p:nvSpPr>
        <p:spPr>
          <a:xfrm>
            <a:off x="11473200" y="6166800"/>
            <a:ext cx="129600" cy="392400"/>
          </a:xfrm>
          <a:prstGeom prst="rect">
            <a:avLst/>
          </a:prstGeom>
          <a:blipFill dpi="0" rotWithShape="1">
            <a:blip r:embed="rId3">
              <a:extLst>
                <a:ext uri="{96DAC541-7B7A-43D3-8B79-37D633B846F1}">
                  <asvg:svgBlip xmlns:asvg="http://schemas.microsoft.com/office/drawing/2016/SVG/main" r:embed="rId4"/>
                </a:ext>
              </a:extLst>
            </a:blip>
            <a:srcRect/>
            <a:stretch>
              <a:fillRect b="-160"/>
            </a:stretch>
          </a:blipFill>
        </p:spPr>
        <p:txBody>
          <a:bodyPr/>
          <a:lstStyle>
            <a:lvl1pPr marL="0" indent="0">
              <a:buFontTx/>
              <a:buNone/>
              <a:defRPr/>
            </a:lvl1pPr>
          </a:lstStyle>
          <a:p>
            <a:pPr lvl="0"/>
            <a:r>
              <a:rPr lang="da-DK" noProof="0"/>
              <a:t> </a:t>
            </a:r>
          </a:p>
        </p:txBody>
      </p:sp>
    </p:spTree>
    <p:extLst>
      <p:ext uri="{BB962C8B-B14F-4D97-AF65-F5344CB8AC3E}">
        <p14:creationId xmlns:p14="http://schemas.microsoft.com/office/powerpoint/2010/main" val="1727998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0F174B-0F51-8DBA-441E-8A258D6A11FC}"/>
              </a:ext>
            </a:extLst>
          </p:cNvPr>
          <p:cNvSpPr>
            <a:spLocks noGrp="1"/>
          </p:cNvSpPr>
          <p:nvPr>
            <p:ph type="sldNum" sz="quarter" idx="12"/>
          </p:nvPr>
        </p:nvSpPr>
        <p:spPr/>
        <p:txBody>
          <a:bodyPr/>
          <a:lstStyle/>
          <a:p>
            <a:fld id="{61A7DA12-F1F9-43F2-A12A-1E9EF0E92BD7}" type="slidenum">
              <a:rPr lang="da-DK" noProof="0" smtClean="0"/>
              <a:pPr/>
              <a:t>4</a:t>
            </a:fld>
            <a:endParaRPr lang="da-DK" noProof="0"/>
          </a:p>
        </p:txBody>
      </p:sp>
      <p:sp>
        <p:nvSpPr>
          <p:cNvPr id="3" name="Footer Placeholder 2">
            <a:extLst>
              <a:ext uri="{FF2B5EF4-FFF2-40B4-BE49-F238E27FC236}">
                <a16:creationId xmlns:a16="http://schemas.microsoft.com/office/drawing/2014/main" id="{0E7A6E41-C38E-6FCE-5836-E1BED1A87D1D}"/>
              </a:ext>
            </a:extLst>
          </p:cNvPr>
          <p:cNvSpPr>
            <a:spLocks noGrp="1"/>
          </p:cNvSpPr>
          <p:nvPr>
            <p:ph type="ftr" sz="quarter" idx="3"/>
          </p:nvPr>
        </p:nvSpPr>
        <p:spPr/>
        <p:txBody>
          <a:bodyPr/>
          <a:lstStyle/>
          <a:p>
            <a:r>
              <a:rPr lang="da-DK"/>
              <a:t>Motivation og variation på mellemtrinnet</a:t>
            </a:r>
          </a:p>
        </p:txBody>
      </p:sp>
      <p:sp>
        <p:nvSpPr>
          <p:cNvPr id="4" name="Title 3">
            <a:extLst>
              <a:ext uri="{FF2B5EF4-FFF2-40B4-BE49-F238E27FC236}">
                <a16:creationId xmlns:a16="http://schemas.microsoft.com/office/drawing/2014/main" id="{394A3CF5-F99E-4DEE-32E9-7DCFD2735F3D}"/>
              </a:ext>
            </a:extLst>
          </p:cNvPr>
          <p:cNvSpPr>
            <a:spLocks noGrp="1"/>
          </p:cNvSpPr>
          <p:nvPr>
            <p:ph type="title"/>
          </p:nvPr>
        </p:nvSpPr>
        <p:spPr/>
        <p:txBody>
          <a:bodyPr/>
          <a:lstStyle/>
          <a:p>
            <a:r>
              <a:rPr lang="da-DK">
                <a:solidFill>
                  <a:srgbClr val="326226"/>
                </a:solidFill>
              </a:rPr>
              <a:t>I præsentationen får du indblik i…</a:t>
            </a:r>
            <a:endParaRPr lang="da-DK"/>
          </a:p>
        </p:txBody>
      </p:sp>
      <p:sp>
        <p:nvSpPr>
          <p:cNvPr id="5" name="Text Placeholder 4">
            <a:extLst>
              <a:ext uri="{FF2B5EF4-FFF2-40B4-BE49-F238E27FC236}">
                <a16:creationId xmlns:a16="http://schemas.microsoft.com/office/drawing/2014/main" id="{F37A00AE-2268-83C6-7663-606A4AABB3C2}"/>
              </a:ext>
            </a:extLst>
          </p:cNvPr>
          <p:cNvSpPr>
            <a:spLocks noGrp="1"/>
          </p:cNvSpPr>
          <p:nvPr>
            <p:ph type="body" sz="quarter" idx="16"/>
          </p:nvPr>
        </p:nvSpPr>
        <p:spPr/>
        <p:txBody>
          <a:bodyPr/>
          <a:lstStyle/>
          <a:p>
            <a:endParaRPr lang="da-DK"/>
          </a:p>
        </p:txBody>
      </p:sp>
      <p:sp>
        <p:nvSpPr>
          <p:cNvPr id="6" name="Text Placeholder 5">
            <a:extLst>
              <a:ext uri="{FF2B5EF4-FFF2-40B4-BE49-F238E27FC236}">
                <a16:creationId xmlns:a16="http://schemas.microsoft.com/office/drawing/2014/main" id="{0698B5E7-0DCC-FB35-D4C7-077991F3FB54}"/>
              </a:ext>
            </a:extLst>
          </p:cNvPr>
          <p:cNvSpPr>
            <a:spLocks noGrp="1"/>
          </p:cNvSpPr>
          <p:nvPr>
            <p:ph type="body" sz="quarter" idx="22"/>
          </p:nvPr>
        </p:nvSpPr>
        <p:spPr>
          <a:xfrm>
            <a:off x="587374" y="2350800"/>
            <a:ext cx="5719158" cy="3670588"/>
          </a:xfrm>
        </p:spPr>
        <p:txBody>
          <a:bodyPr/>
          <a:lstStyle/>
          <a:p>
            <a:pPr marL="285750" indent="-285750">
              <a:spcAft>
                <a:spcPts val="1200"/>
              </a:spcAft>
            </a:pPr>
            <a:r>
              <a:rPr lang="da-DK">
                <a:solidFill>
                  <a:srgbClr val="326226"/>
                </a:solidFill>
              </a:rPr>
              <a:t>Viden om variation og motivation </a:t>
            </a:r>
          </a:p>
          <a:p>
            <a:pPr marL="285750" indent="-285750">
              <a:spcAft>
                <a:spcPts val="1200"/>
              </a:spcAft>
            </a:pPr>
            <a:r>
              <a:rPr lang="da-DK">
                <a:solidFill>
                  <a:srgbClr val="326226"/>
                </a:solidFill>
              </a:rPr>
              <a:t>4 indsigter fra elever</a:t>
            </a:r>
          </a:p>
          <a:p>
            <a:pPr marL="285750" indent="-285750">
              <a:spcAft>
                <a:spcPts val="1200"/>
              </a:spcAft>
            </a:pPr>
            <a:r>
              <a:rPr lang="da-DK">
                <a:solidFill>
                  <a:srgbClr val="326226"/>
                </a:solidFill>
              </a:rPr>
              <a:t>Indblik i forløb med motiverende undervisning</a:t>
            </a:r>
          </a:p>
          <a:p>
            <a:pPr marL="285750" indent="-285750">
              <a:spcAft>
                <a:spcPts val="1200"/>
              </a:spcAft>
            </a:pPr>
            <a:r>
              <a:rPr lang="da-DK">
                <a:solidFill>
                  <a:srgbClr val="326226"/>
                </a:solidFill>
              </a:rPr>
              <a:t>Greb til variation </a:t>
            </a:r>
          </a:p>
          <a:p>
            <a:pPr marL="285750" indent="-285750">
              <a:spcAft>
                <a:spcPts val="1200"/>
              </a:spcAft>
            </a:pPr>
            <a:r>
              <a:rPr lang="da-DK">
                <a:solidFill>
                  <a:srgbClr val="326226"/>
                </a:solidFill>
              </a:rPr>
              <a:t>Spørgsmål til refleksion</a:t>
            </a:r>
          </a:p>
          <a:p>
            <a:pPr marL="0" indent="0">
              <a:spcAft>
                <a:spcPts val="1200"/>
              </a:spcAft>
              <a:buNone/>
            </a:pPr>
            <a:br>
              <a:rPr lang="da-DK" sz="1600">
                <a:solidFill>
                  <a:srgbClr val="326226"/>
                </a:solidFill>
              </a:rPr>
            </a:br>
            <a:r>
              <a:rPr lang="da-DK" sz="1600">
                <a:solidFill>
                  <a:srgbClr val="326226"/>
                </a:solidFill>
              </a:rPr>
              <a:t>Du kan læse mere om projektet </a:t>
            </a:r>
            <a:r>
              <a:rPr lang="da-DK" sz="1600" i="1">
                <a:solidFill>
                  <a:srgbClr val="326226"/>
                </a:solidFill>
              </a:rPr>
              <a:t>Styrket elevmotivation på mellemtrinnet </a:t>
            </a:r>
            <a:r>
              <a:rPr lang="da-DK" sz="1600">
                <a:solidFill>
                  <a:srgbClr val="326226"/>
                </a:solidFill>
              </a:rPr>
              <a:t>på </a:t>
            </a:r>
            <a:r>
              <a:rPr lang="da-DK" sz="1600" b="1" err="1">
                <a:solidFill>
                  <a:srgbClr val="326226"/>
                </a:solidFill>
              </a:rPr>
              <a:t>eva.dk</a:t>
            </a:r>
            <a:r>
              <a:rPr lang="da-DK" sz="1600" b="1">
                <a:solidFill>
                  <a:srgbClr val="326226"/>
                </a:solidFill>
              </a:rPr>
              <a:t> og </a:t>
            </a:r>
            <a:r>
              <a:rPr lang="da-DK" sz="1600" b="1" err="1">
                <a:solidFill>
                  <a:srgbClr val="326226"/>
                </a:solidFill>
              </a:rPr>
              <a:t>vpt.dk</a:t>
            </a:r>
            <a:r>
              <a:rPr lang="da-DK" sz="1600" b="1">
                <a:solidFill>
                  <a:srgbClr val="326226"/>
                </a:solidFill>
              </a:rPr>
              <a:t>.</a:t>
            </a:r>
          </a:p>
          <a:p>
            <a:endParaRPr lang="da-DK" sz="1600">
              <a:solidFill>
                <a:srgbClr val="326226"/>
              </a:solidFill>
            </a:endParaRPr>
          </a:p>
          <a:p>
            <a:endParaRPr lang="da-DK" sz="1600">
              <a:solidFill>
                <a:srgbClr val="326226"/>
              </a:solidFill>
            </a:endParaRPr>
          </a:p>
        </p:txBody>
      </p:sp>
      <p:sp>
        <p:nvSpPr>
          <p:cNvPr id="8" name="Ellipse 3">
            <a:extLst>
              <a:ext uri="{FF2B5EF4-FFF2-40B4-BE49-F238E27FC236}">
                <a16:creationId xmlns:a16="http://schemas.microsoft.com/office/drawing/2014/main" id="{578F62EA-4023-2DA1-E435-AAD6083D3350}"/>
              </a:ext>
            </a:extLst>
          </p:cNvPr>
          <p:cNvSpPr/>
          <p:nvPr/>
        </p:nvSpPr>
        <p:spPr>
          <a:xfrm flipH="1">
            <a:off x="7117237" y="1534000"/>
            <a:ext cx="4487388" cy="448738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2000">
                <a:solidFill>
                  <a:schemeClr val="accent2">
                    <a:lumMod val="20000"/>
                    <a:lumOff val="80000"/>
                  </a:schemeClr>
                </a:solidFill>
              </a:rPr>
              <a:t>EVA har i samarbejde med </a:t>
            </a:r>
            <a:r>
              <a:rPr lang="da-DK" sz="2000" b="1">
                <a:solidFill>
                  <a:schemeClr val="accent2">
                    <a:lumMod val="20000"/>
                    <a:lumOff val="80000"/>
                  </a:schemeClr>
                </a:solidFill>
              </a:rPr>
              <a:t>lærerteams fra syv skoler rundt om i landet </a:t>
            </a:r>
            <a:r>
              <a:rPr lang="da-DK" sz="2000">
                <a:solidFill>
                  <a:schemeClr val="accent2">
                    <a:lumMod val="20000"/>
                    <a:lumOff val="80000"/>
                  </a:schemeClr>
                </a:solidFill>
              </a:rPr>
              <a:t>undersøgt, hvordan undervisningen varieres og derigennem bidrage til at fremme elevernes motivation. </a:t>
            </a:r>
            <a:endParaRPr lang="en-DK" sz="2000">
              <a:solidFill>
                <a:schemeClr val="accent2">
                  <a:lumMod val="20000"/>
                  <a:lumOff val="80000"/>
                </a:schemeClr>
              </a:solidFill>
            </a:endParaRPr>
          </a:p>
        </p:txBody>
      </p:sp>
    </p:spTree>
    <p:extLst>
      <p:ext uri="{BB962C8B-B14F-4D97-AF65-F5344CB8AC3E}">
        <p14:creationId xmlns:p14="http://schemas.microsoft.com/office/powerpoint/2010/main" val="147623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E592D6-2B0D-FF58-25F2-B63818F8ECF3}"/>
              </a:ext>
            </a:extLst>
          </p:cNvPr>
          <p:cNvSpPr>
            <a:spLocks noGrp="1"/>
          </p:cNvSpPr>
          <p:nvPr>
            <p:ph type="body" sz="quarter" idx="20"/>
          </p:nvPr>
        </p:nvSpPr>
        <p:spPr>
          <a:solidFill>
            <a:srgbClr val="326226"/>
          </a:solidFill>
        </p:spPr>
        <p:txBody>
          <a:bodyPr/>
          <a:lstStyle/>
          <a:p>
            <a:endParaRPr lang="da-DK" dirty="0"/>
          </a:p>
        </p:txBody>
      </p:sp>
      <p:sp>
        <p:nvSpPr>
          <p:cNvPr id="3" name="Slide Number Placeholder 2">
            <a:extLst>
              <a:ext uri="{FF2B5EF4-FFF2-40B4-BE49-F238E27FC236}">
                <a16:creationId xmlns:a16="http://schemas.microsoft.com/office/drawing/2014/main" id="{744E7397-20E3-8878-3F3E-1F3F6A9DCDAE}"/>
              </a:ext>
            </a:extLst>
          </p:cNvPr>
          <p:cNvSpPr>
            <a:spLocks noGrp="1"/>
          </p:cNvSpPr>
          <p:nvPr>
            <p:ph type="sldNum" sz="quarter" idx="12"/>
          </p:nvPr>
        </p:nvSpPr>
        <p:spPr/>
        <p:txBody>
          <a:bodyPr/>
          <a:lstStyle/>
          <a:p>
            <a:fld id="{61A7DA12-F1F9-43F2-A12A-1E9EF0E92BD7}" type="slidenum">
              <a:rPr lang="da-DK" noProof="0" smtClean="0"/>
              <a:pPr/>
              <a:t>5</a:t>
            </a:fld>
            <a:endParaRPr lang="da-DK" noProof="0"/>
          </a:p>
        </p:txBody>
      </p:sp>
      <p:sp>
        <p:nvSpPr>
          <p:cNvPr id="4" name="Footer Placeholder 3">
            <a:extLst>
              <a:ext uri="{FF2B5EF4-FFF2-40B4-BE49-F238E27FC236}">
                <a16:creationId xmlns:a16="http://schemas.microsoft.com/office/drawing/2014/main" id="{41208610-0C36-BC0B-BE68-559177697182}"/>
              </a:ext>
            </a:extLst>
          </p:cNvPr>
          <p:cNvSpPr>
            <a:spLocks noGrp="1"/>
          </p:cNvSpPr>
          <p:nvPr>
            <p:ph type="ftr" sz="quarter" idx="3"/>
          </p:nvPr>
        </p:nvSpPr>
        <p:spPr/>
        <p:txBody>
          <a:bodyPr/>
          <a:lstStyle/>
          <a:p>
            <a:r>
              <a:rPr lang="da-DK"/>
              <a:t>Motivation og variation på mellemtrinnet</a:t>
            </a:r>
          </a:p>
        </p:txBody>
      </p:sp>
      <p:sp>
        <p:nvSpPr>
          <p:cNvPr id="5" name="Title 4">
            <a:extLst>
              <a:ext uri="{FF2B5EF4-FFF2-40B4-BE49-F238E27FC236}">
                <a16:creationId xmlns:a16="http://schemas.microsoft.com/office/drawing/2014/main" id="{956D5BFE-940D-720B-843A-70D294D899CD}"/>
              </a:ext>
            </a:extLst>
          </p:cNvPr>
          <p:cNvSpPr>
            <a:spLocks noGrp="1"/>
          </p:cNvSpPr>
          <p:nvPr>
            <p:ph type="title"/>
          </p:nvPr>
        </p:nvSpPr>
        <p:spPr>
          <a:xfrm>
            <a:off x="587374" y="1557339"/>
            <a:ext cx="7175882" cy="2780981"/>
          </a:xfrm>
        </p:spPr>
        <p:txBody>
          <a:bodyPr>
            <a:normAutofit/>
          </a:bodyPr>
          <a:lstStyle/>
          <a:p>
            <a:r>
              <a:rPr lang="da-DK" sz="6000" dirty="0">
                <a:solidFill>
                  <a:schemeClr val="accent1">
                    <a:lumMod val="20000"/>
                    <a:lumOff val="80000"/>
                  </a:schemeClr>
                </a:solidFill>
              </a:rPr>
              <a:t>Viden om </a:t>
            </a:r>
            <a:br>
              <a:rPr lang="da-DK" sz="6000" dirty="0">
                <a:solidFill>
                  <a:schemeClr val="accent1">
                    <a:lumMod val="20000"/>
                    <a:lumOff val="80000"/>
                  </a:schemeClr>
                </a:solidFill>
              </a:rPr>
            </a:br>
            <a:r>
              <a:rPr lang="da-DK" sz="6000" dirty="0">
                <a:solidFill>
                  <a:schemeClr val="accent1">
                    <a:lumMod val="20000"/>
                    <a:lumOff val="80000"/>
                  </a:schemeClr>
                </a:solidFill>
              </a:rPr>
              <a:t>motivation </a:t>
            </a:r>
            <a:br>
              <a:rPr lang="da-DK" sz="6000" dirty="0">
                <a:solidFill>
                  <a:schemeClr val="accent1">
                    <a:lumMod val="20000"/>
                    <a:lumOff val="80000"/>
                  </a:schemeClr>
                </a:solidFill>
              </a:rPr>
            </a:br>
            <a:r>
              <a:rPr lang="da-DK" sz="6000" dirty="0">
                <a:solidFill>
                  <a:schemeClr val="accent1">
                    <a:lumMod val="20000"/>
                    <a:lumOff val="80000"/>
                  </a:schemeClr>
                </a:solidFill>
              </a:rPr>
              <a:t>og variation</a:t>
            </a:r>
          </a:p>
        </p:txBody>
      </p:sp>
      <p:pic>
        <p:nvPicPr>
          <p:cNvPr id="10" name="Picture Placeholder 9">
            <a:extLst>
              <a:ext uri="{FF2B5EF4-FFF2-40B4-BE49-F238E27FC236}">
                <a16:creationId xmlns:a16="http://schemas.microsoft.com/office/drawing/2014/main" id="{5C313FFB-D793-29A7-8FF4-B6A71E51A0B6}"/>
              </a:ext>
            </a:extLst>
          </p:cNvPr>
          <p:cNvPicPr>
            <a:picLocks noGrp="1" noChangeAspect="1"/>
          </p:cNvPicPr>
          <p:nvPr>
            <p:ph type="pic" sz="quarter" idx="18"/>
          </p:nvPr>
        </p:nvPicPr>
        <p:blipFill>
          <a:blip r:embed="rId3" cstate="print">
            <a:extLst>
              <a:ext uri="{28A0092B-C50C-407E-A947-70E740481C1C}">
                <a14:useLocalDpi xmlns:a14="http://schemas.microsoft.com/office/drawing/2010/main" val="0"/>
              </a:ext>
            </a:extLst>
          </a:blip>
          <a:srcRect l="6686" r="28996"/>
          <a:stretch>
            <a:fillRect/>
          </a:stretch>
        </p:blipFill>
        <p:spPr>
          <a:xfrm>
            <a:off x="8148638" y="0"/>
            <a:ext cx="4043362" cy="6858000"/>
          </a:xfrm>
        </p:spPr>
      </p:pic>
      <p:sp>
        <p:nvSpPr>
          <p:cNvPr id="8" name="Text Placeholder 7">
            <a:extLst>
              <a:ext uri="{FF2B5EF4-FFF2-40B4-BE49-F238E27FC236}">
                <a16:creationId xmlns:a16="http://schemas.microsoft.com/office/drawing/2014/main" id="{FC7EF431-124C-39C9-B8B3-382219BFE12D}"/>
              </a:ext>
            </a:extLst>
          </p:cNvPr>
          <p:cNvSpPr>
            <a:spLocks noGrp="1"/>
          </p:cNvSpPr>
          <p:nvPr>
            <p:ph type="body" sz="quarter" idx="16"/>
          </p:nvPr>
        </p:nvSpPr>
        <p:spPr/>
        <p:txBody>
          <a:bodyPr/>
          <a:lstStyle/>
          <a:p>
            <a:endParaRPr lang="da-DK"/>
          </a:p>
        </p:txBody>
      </p:sp>
    </p:spTree>
    <p:extLst>
      <p:ext uri="{BB962C8B-B14F-4D97-AF65-F5344CB8AC3E}">
        <p14:creationId xmlns:p14="http://schemas.microsoft.com/office/powerpoint/2010/main" val="175382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15">
            <a:extLst>
              <a:ext uri="{FF2B5EF4-FFF2-40B4-BE49-F238E27FC236}">
                <a16:creationId xmlns:a16="http://schemas.microsoft.com/office/drawing/2014/main" id="{BEB1FA97-78FD-F04E-61C8-D7996B2F9120}"/>
              </a:ext>
            </a:extLst>
          </p:cNvPr>
          <p:cNvPicPr>
            <a:picLocks noGrp="1" noChangeAspect="1"/>
          </p:cNvPicPr>
          <p:nvPr>
            <p:ph sz="quarter" idx="17"/>
          </p:nvPr>
        </p:nvPicPr>
        <p:blipFill>
          <a:blip r:embed="rId2" cstate="screen">
            <a:extLst>
              <a:ext uri="{28A0092B-C50C-407E-A947-70E740481C1C}">
                <a14:useLocalDpi xmlns:a14="http://schemas.microsoft.com/office/drawing/2010/main"/>
              </a:ext>
            </a:extLst>
          </a:blip>
          <a:srcRect/>
          <a:stretch>
            <a:fillRect/>
          </a:stretch>
        </p:blipFill>
        <p:spPr>
          <a:xfrm>
            <a:off x="6096000" y="0"/>
            <a:ext cx="6096000" cy="6956981"/>
          </a:xfrm>
        </p:spPr>
      </p:pic>
      <p:sp>
        <p:nvSpPr>
          <p:cNvPr id="2" name="Slide Number Placeholder 1">
            <a:extLst>
              <a:ext uri="{FF2B5EF4-FFF2-40B4-BE49-F238E27FC236}">
                <a16:creationId xmlns:a16="http://schemas.microsoft.com/office/drawing/2014/main" id="{30610608-72A6-1FFD-CE05-4386B7EF610F}"/>
              </a:ext>
            </a:extLst>
          </p:cNvPr>
          <p:cNvSpPr>
            <a:spLocks noGrp="1"/>
          </p:cNvSpPr>
          <p:nvPr>
            <p:ph type="sldNum" sz="quarter" idx="12"/>
          </p:nvPr>
        </p:nvSpPr>
        <p:spPr/>
        <p:txBody>
          <a:bodyPr/>
          <a:lstStyle/>
          <a:p>
            <a:fld id="{61A7DA12-F1F9-43F2-A12A-1E9EF0E92BD7}" type="slidenum">
              <a:rPr lang="da-DK" noProof="0" smtClean="0"/>
              <a:pPr/>
              <a:t>6</a:t>
            </a:fld>
            <a:endParaRPr lang="da-DK" noProof="0"/>
          </a:p>
        </p:txBody>
      </p:sp>
      <p:sp>
        <p:nvSpPr>
          <p:cNvPr id="3" name="Footer Placeholder 2">
            <a:extLst>
              <a:ext uri="{FF2B5EF4-FFF2-40B4-BE49-F238E27FC236}">
                <a16:creationId xmlns:a16="http://schemas.microsoft.com/office/drawing/2014/main" id="{67715143-8EA3-9CC9-4B2D-8E0455160BE2}"/>
              </a:ext>
            </a:extLst>
          </p:cNvPr>
          <p:cNvSpPr>
            <a:spLocks noGrp="1"/>
          </p:cNvSpPr>
          <p:nvPr>
            <p:ph type="ftr" sz="quarter" idx="3"/>
          </p:nvPr>
        </p:nvSpPr>
        <p:spPr/>
        <p:txBody>
          <a:bodyPr/>
          <a:lstStyle/>
          <a:p>
            <a:r>
              <a:rPr lang="da-DK"/>
              <a:t>Motivation og variation på mellemtrinnet</a:t>
            </a:r>
          </a:p>
        </p:txBody>
      </p:sp>
      <p:sp>
        <p:nvSpPr>
          <p:cNvPr id="4" name="Title 3">
            <a:extLst>
              <a:ext uri="{FF2B5EF4-FFF2-40B4-BE49-F238E27FC236}">
                <a16:creationId xmlns:a16="http://schemas.microsoft.com/office/drawing/2014/main" id="{BFCAFBFC-49E8-780A-3911-1D7C7AA0FE07}"/>
              </a:ext>
            </a:extLst>
          </p:cNvPr>
          <p:cNvSpPr>
            <a:spLocks noGrp="1"/>
          </p:cNvSpPr>
          <p:nvPr>
            <p:ph type="title"/>
          </p:nvPr>
        </p:nvSpPr>
        <p:spPr/>
        <p:txBody>
          <a:bodyPr>
            <a:normAutofit fontScale="90000"/>
          </a:bodyPr>
          <a:lstStyle/>
          <a:p>
            <a:r>
              <a:rPr lang="da-DK">
                <a:solidFill>
                  <a:srgbClr val="326226"/>
                </a:solidFill>
              </a:rPr>
              <a:t>Variation kan være en nøgle </a:t>
            </a:r>
            <a:br>
              <a:rPr lang="da-DK">
                <a:solidFill>
                  <a:srgbClr val="326226"/>
                </a:solidFill>
              </a:rPr>
            </a:br>
            <a:r>
              <a:rPr lang="da-DK">
                <a:solidFill>
                  <a:srgbClr val="326226"/>
                </a:solidFill>
              </a:rPr>
              <a:t>til at motivere alle elever </a:t>
            </a:r>
          </a:p>
        </p:txBody>
      </p:sp>
      <p:sp>
        <p:nvSpPr>
          <p:cNvPr id="6" name="Text Placeholder 5">
            <a:extLst>
              <a:ext uri="{FF2B5EF4-FFF2-40B4-BE49-F238E27FC236}">
                <a16:creationId xmlns:a16="http://schemas.microsoft.com/office/drawing/2014/main" id="{EF139632-5045-3BE3-066C-BE1508497A4B}"/>
              </a:ext>
            </a:extLst>
          </p:cNvPr>
          <p:cNvSpPr>
            <a:spLocks noGrp="1"/>
          </p:cNvSpPr>
          <p:nvPr>
            <p:ph type="body" sz="quarter" idx="13"/>
          </p:nvPr>
        </p:nvSpPr>
        <p:spPr/>
        <p:txBody>
          <a:bodyPr/>
          <a:lstStyle/>
          <a:p>
            <a:pPr marL="0" indent="0">
              <a:buNone/>
            </a:pPr>
            <a:r>
              <a:rPr lang="da-DK">
                <a:solidFill>
                  <a:srgbClr val="326226"/>
                </a:solidFill>
              </a:rPr>
              <a:t>Skal lysten til at lære og glæden ved at gå i skole bevares og styrkes, må:  </a:t>
            </a:r>
          </a:p>
          <a:p>
            <a:pPr marL="0" indent="0">
              <a:buNone/>
            </a:pPr>
            <a:endParaRPr lang="da-DK">
              <a:solidFill>
                <a:srgbClr val="326226"/>
              </a:solidFill>
            </a:endParaRPr>
          </a:p>
          <a:p>
            <a:pPr marL="540000" indent="0">
              <a:buNone/>
            </a:pPr>
            <a:r>
              <a:rPr lang="da-DK">
                <a:solidFill>
                  <a:srgbClr val="326226"/>
                </a:solidFill>
              </a:rPr>
              <a:t>alle elever mødes med alsidige og passende udfordringer.</a:t>
            </a:r>
          </a:p>
          <a:p>
            <a:pPr marL="540000" indent="0">
              <a:buNone/>
            </a:pPr>
            <a:r>
              <a:rPr lang="da-DK">
                <a:solidFill>
                  <a:srgbClr val="326226"/>
                </a:solidFill>
              </a:rPr>
              <a:t>undervisningen tage højde for, at elever profiterer af at arbejde på forskellige måder.</a:t>
            </a:r>
          </a:p>
          <a:p>
            <a:pPr marL="0" indent="0">
              <a:buNone/>
            </a:pPr>
            <a:endParaRPr lang="da-DK">
              <a:solidFill>
                <a:srgbClr val="326226"/>
              </a:solidFill>
            </a:endParaRPr>
          </a:p>
          <a:p>
            <a:pPr marL="0" indent="0">
              <a:buNone/>
            </a:pPr>
            <a:endParaRPr lang="da-DK">
              <a:solidFill>
                <a:srgbClr val="326226"/>
              </a:solidFill>
            </a:endParaRPr>
          </a:p>
        </p:txBody>
      </p:sp>
      <p:sp>
        <p:nvSpPr>
          <p:cNvPr id="11" name="Text Placeholder 10">
            <a:extLst>
              <a:ext uri="{FF2B5EF4-FFF2-40B4-BE49-F238E27FC236}">
                <a16:creationId xmlns:a16="http://schemas.microsoft.com/office/drawing/2014/main" id="{96B48A04-39C8-28B0-3FA0-6306B9CD68B7}"/>
              </a:ext>
            </a:extLst>
          </p:cNvPr>
          <p:cNvSpPr>
            <a:spLocks noGrp="1"/>
          </p:cNvSpPr>
          <p:nvPr>
            <p:ph type="body" sz="quarter" idx="16"/>
          </p:nvPr>
        </p:nvSpPr>
        <p:spPr/>
        <p:txBody>
          <a:bodyPr/>
          <a:lstStyle/>
          <a:p>
            <a:endParaRPr lang="da-DK"/>
          </a:p>
        </p:txBody>
      </p:sp>
      <p:pic>
        <p:nvPicPr>
          <p:cNvPr id="10" name="Content Placeholder 8">
            <a:extLst>
              <a:ext uri="{FF2B5EF4-FFF2-40B4-BE49-F238E27FC236}">
                <a16:creationId xmlns:a16="http://schemas.microsoft.com/office/drawing/2014/main" id="{95585914-A576-53F6-4A8D-0C8B2896B4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2044" y="3585783"/>
            <a:ext cx="349918" cy="194399"/>
          </a:xfrm>
          <a:prstGeom prst="rect">
            <a:avLst/>
          </a:prstGeom>
        </p:spPr>
      </p:pic>
      <p:pic>
        <p:nvPicPr>
          <p:cNvPr id="12" name="Content Placeholder 8">
            <a:extLst>
              <a:ext uri="{FF2B5EF4-FFF2-40B4-BE49-F238E27FC236}">
                <a16:creationId xmlns:a16="http://schemas.microsoft.com/office/drawing/2014/main" id="{A9721BE8-99B5-F1B0-196C-AD129E3EECA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2044" y="4321073"/>
            <a:ext cx="349918" cy="194399"/>
          </a:xfrm>
          <a:prstGeom prst="rect">
            <a:avLst/>
          </a:prstGeom>
        </p:spPr>
      </p:pic>
    </p:spTree>
    <p:extLst>
      <p:ext uri="{BB962C8B-B14F-4D97-AF65-F5344CB8AC3E}">
        <p14:creationId xmlns:p14="http://schemas.microsoft.com/office/powerpoint/2010/main" val="3176243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6D74B7AD-A186-0A4A-C8C4-326FFD0F21BB}"/>
              </a:ext>
            </a:extLst>
          </p:cNvPr>
          <p:cNvSpPr>
            <a:spLocks noGrp="1"/>
          </p:cNvSpPr>
          <p:nvPr>
            <p:ph type="sldNum" sz="quarter" idx="12"/>
          </p:nvPr>
        </p:nvSpPr>
        <p:spPr/>
        <p:txBody>
          <a:bodyPr/>
          <a:lstStyle/>
          <a:p>
            <a:fld id="{61A7DA12-F1F9-43F2-A12A-1E9EF0E92BD7}" type="slidenum">
              <a:rPr lang="da-DK" noProof="0" smtClean="0"/>
              <a:pPr/>
              <a:t>7</a:t>
            </a:fld>
            <a:endParaRPr lang="da-DK" noProof="0"/>
          </a:p>
        </p:txBody>
      </p:sp>
      <p:sp>
        <p:nvSpPr>
          <p:cNvPr id="3" name="Pladsholder til sidefod 2">
            <a:extLst>
              <a:ext uri="{FF2B5EF4-FFF2-40B4-BE49-F238E27FC236}">
                <a16:creationId xmlns:a16="http://schemas.microsoft.com/office/drawing/2014/main" id="{D14056CB-80E3-C27A-3812-7E6D285F227A}"/>
              </a:ext>
            </a:extLst>
          </p:cNvPr>
          <p:cNvSpPr>
            <a:spLocks noGrp="1"/>
          </p:cNvSpPr>
          <p:nvPr>
            <p:ph type="ftr" sz="quarter" idx="3"/>
          </p:nvPr>
        </p:nvSpPr>
        <p:spPr/>
        <p:txBody>
          <a:bodyPr/>
          <a:lstStyle/>
          <a:p>
            <a:r>
              <a:rPr lang="da-DK"/>
              <a:t>Motivation og variation på mellemtrinnet</a:t>
            </a:r>
          </a:p>
        </p:txBody>
      </p:sp>
      <p:sp>
        <p:nvSpPr>
          <p:cNvPr id="4" name="Titel 3">
            <a:extLst>
              <a:ext uri="{FF2B5EF4-FFF2-40B4-BE49-F238E27FC236}">
                <a16:creationId xmlns:a16="http://schemas.microsoft.com/office/drawing/2014/main" id="{0CBE34CC-F162-E963-CB5F-0571C807EBB8}"/>
              </a:ext>
            </a:extLst>
          </p:cNvPr>
          <p:cNvSpPr>
            <a:spLocks noGrp="1"/>
          </p:cNvSpPr>
          <p:nvPr>
            <p:ph type="title"/>
          </p:nvPr>
        </p:nvSpPr>
        <p:spPr/>
        <p:txBody>
          <a:bodyPr/>
          <a:lstStyle/>
          <a:p>
            <a:r>
              <a:rPr lang="en-US" err="1">
                <a:solidFill>
                  <a:srgbClr val="326226"/>
                </a:solidFill>
              </a:rPr>
              <a:t>Sådan</a:t>
            </a:r>
            <a:r>
              <a:rPr lang="en-US">
                <a:solidFill>
                  <a:srgbClr val="326226"/>
                </a:solidFill>
              </a:rPr>
              <a:t> </a:t>
            </a:r>
            <a:r>
              <a:rPr lang="en-US" err="1">
                <a:solidFill>
                  <a:srgbClr val="326226"/>
                </a:solidFill>
              </a:rPr>
              <a:t>opstår</a:t>
            </a:r>
            <a:r>
              <a:rPr lang="en-US">
                <a:solidFill>
                  <a:srgbClr val="326226"/>
                </a:solidFill>
              </a:rPr>
              <a:t> variation</a:t>
            </a:r>
            <a:endParaRPr lang="da-DK">
              <a:solidFill>
                <a:srgbClr val="326226"/>
              </a:solidFill>
            </a:endParaRPr>
          </a:p>
        </p:txBody>
      </p:sp>
      <p:sp>
        <p:nvSpPr>
          <p:cNvPr id="5" name="Pladsholder til tekst 4">
            <a:extLst>
              <a:ext uri="{FF2B5EF4-FFF2-40B4-BE49-F238E27FC236}">
                <a16:creationId xmlns:a16="http://schemas.microsoft.com/office/drawing/2014/main" id="{9066CD96-4D67-204E-EF47-0511B2BB6BD2}"/>
              </a:ext>
            </a:extLst>
          </p:cNvPr>
          <p:cNvSpPr>
            <a:spLocks noGrp="1"/>
          </p:cNvSpPr>
          <p:nvPr>
            <p:ph type="body" sz="quarter" idx="16"/>
          </p:nvPr>
        </p:nvSpPr>
        <p:spPr/>
        <p:txBody>
          <a:bodyPr/>
          <a:lstStyle/>
          <a:p>
            <a:endParaRPr lang="da-DK"/>
          </a:p>
        </p:txBody>
      </p:sp>
      <p:sp>
        <p:nvSpPr>
          <p:cNvPr id="6" name="Pladsholder til tekst 5">
            <a:extLst>
              <a:ext uri="{FF2B5EF4-FFF2-40B4-BE49-F238E27FC236}">
                <a16:creationId xmlns:a16="http://schemas.microsoft.com/office/drawing/2014/main" id="{20F7199F-F7C1-F184-1F5B-54288569FFDD}"/>
              </a:ext>
            </a:extLst>
          </p:cNvPr>
          <p:cNvSpPr>
            <a:spLocks noGrp="1"/>
          </p:cNvSpPr>
          <p:nvPr>
            <p:ph type="body" sz="quarter" idx="22"/>
          </p:nvPr>
        </p:nvSpPr>
        <p:spPr>
          <a:xfrm>
            <a:off x="587374" y="2350800"/>
            <a:ext cx="5148264" cy="4507200"/>
          </a:xfrm>
          <a:solidFill>
            <a:srgbClr val="326226"/>
          </a:solidFill>
        </p:spPr>
        <p:txBody>
          <a:bodyPr lIns="216000" tIns="288000" rIns="216000"/>
          <a:lstStyle/>
          <a:p>
            <a:pPr marL="0" indent="0">
              <a:buNone/>
            </a:pPr>
            <a:r>
              <a:rPr lang="da-DK" dirty="0">
                <a:solidFill>
                  <a:schemeClr val="bg1"/>
                </a:solidFill>
              </a:rPr>
              <a:t>Variation i undervisningen må </a:t>
            </a:r>
            <a:r>
              <a:rPr lang="da-DK" b="1" dirty="0">
                <a:solidFill>
                  <a:schemeClr val="bg1"/>
                </a:solidFill>
              </a:rPr>
              <a:t>ikke blive et mål i sig selv.</a:t>
            </a:r>
            <a:r>
              <a:rPr lang="da-DK" dirty="0">
                <a:solidFill>
                  <a:schemeClr val="bg1"/>
                </a:solidFill>
              </a:rPr>
              <a:t> Det afgørende er, at variation bidrager til at styrke elevernes motivation for læring. Og det gør den, når eleverne får mulighed for at arbejde med det faglige stof på forskellige måder.</a:t>
            </a:r>
          </a:p>
          <a:p>
            <a:pPr marL="0" indent="0">
              <a:buNone/>
            </a:pPr>
            <a:endParaRPr lang="da-DK" dirty="0">
              <a:solidFill>
                <a:schemeClr val="bg1"/>
              </a:solidFill>
            </a:endParaRPr>
          </a:p>
          <a:p>
            <a:pPr marL="0" indent="0">
              <a:buNone/>
            </a:pPr>
            <a:endParaRPr lang="da-DK" dirty="0">
              <a:solidFill>
                <a:schemeClr val="bg1"/>
              </a:solidFill>
            </a:endParaRPr>
          </a:p>
        </p:txBody>
      </p:sp>
      <p:sp>
        <p:nvSpPr>
          <p:cNvPr id="7" name="Pladsholder til tekst 6">
            <a:extLst>
              <a:ext uri="{FF2B5EF4-FFF2-40B4-BE49-F238E27FC236}">
                <a16:creationId xmlns:a16="http://schemas.microsoft.com/office/drawing/2014/main" id="{B96DAD53-D8D9-F67D-F328-DD68016C3D5F}"/>
              </a:ext>
            </a:extLst>
          </p:cNvPr>
          <p:cNvSpPr>
            <a:spLocks noGrp="1"/>
          </p:cNvSpPr>
          <p:nvPr>
            <p:ph type="body" sz="quarter" idx="23"/>
          </p:nvPr>
        </p:nvSpPr>
        <p:spPr>
          <a:xfrm>
            <a:off x="6456364" y="441325"/>
            <a:ext cx="5149722" cy="5580063"/>
          </a:xfrm>
          <a:solidFill>
            <a:schemeClr val="accent1">
              <a:lumMod val="20000"/>
              <a:lumOff val="80000"/>
            </a:schemeClr>
          </a:solidFill>
        </p:spPr>
        <p:txBody>
          <a:bodyPr lIns="216000" tIns="2160000" rIns="216000"/>
          <a:lstStyle/>
          <a:p>
            <a:pPr marL="0" indent="0">
              <a:buNone/>
            </a:pPr>
            <a:r>
              <a:rPr lang="da-DK"/>
              <a:t>Variation opstår, når lærerne med deres didaktiske viden og erfaring tilrettelægger og gennemfører en undervisning, der kombinerer </a:t>
            </a:r>
            <a:r>
              <a:rPr lang="da-DK" b="1"/>
              <a:t>forskellige undervisningsformer</a:t>
            </a:r>
            <a:r>
              <a:rPr lang="da-DK"/>
              <a:t>, som passer til </a:t>
            </a:r>
            <a:r>
              <a:rPr lang="da-DK" b="1"/>
              <a:t>elevgruppens forudsætninger</a:t>
            </a:r>
            <a:r>
              <a:rPr lang="da-DK"/>
              <a:t>, det </a:t>
            </a:r>
            <a:r>
              <a:rPr lang="da-DK" b="1"/>
              <a:t>faglige stof</a:t>
            </a:r>
            <a:r>
              <a:rPr lang="da-DK"/>
              <a:t> og </a:t>
            </a:r>
            <a:r>
              <a:rPr lang="da-DK" b="1"/>
              <a:t>læringshensigten</a:t>
            </a:r>
            <a:r>
              <a:rPr lang="da-DK"/>
              <a:t>.</a:t>
            </a:r>
          </a:p>
          <a:p>
            <a:endParaRPr lang="da-DK"/>
          </a:p>
        </p:txBody>
      </p:sp>
    </p:spTree>
    <p:extLst>
      <p:ext uri="{BB962C8B-B14F-4D97-AF65-F5344CB8AC3E}">
        <p14:creationId xmlns:p14="http://schemas.microsoft.com/office/powerpoint/2010/main" val="873773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592C16E-975E-DE6A-88DD-98E39F0CB17B}"/>
              </a:ext>
            </a:extLst>
          </p:cNvPr>
          <p:cNvSpPr/>
          <p:nvPr/>
        </p:nvSpPr>
        <p:spPr>
          <a:xfrm>
            <a:off x="6096000" y="0"/>
            <a:ext cx="6096000" cy="6858000"/>
          </a:xfrm>
          <a:prstGeom prst="rect">
            <a:avLst/>
          </a:prstGeom>
          <a:solidFill>
            <a:srgbClr val="E9ED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Slide Number Placeholder 1">
            <a:extLst>
              <a:ext uri="{FF2B5EF4-FFF2-40B4-BE49-F238E27FC236}">
                <a16:creationId xmlns:a16="http://schemas.microsoft.com/office/drawing/2014/main" id="{C33B32C1-2722-1E6E-AC76-10BC6BFCFC06}"/>
              </a:ext>
            </a:extLst>
          </p:cNvPr>
          <p:cNvSpPr>
            <a:spLocks noGrp="1"/>
          </p:cNvSpPr>
          <p:nvPr>
            <p:ph type="sldNum" sz="quarter" idx="12"/>
          </p:nvPr>
        </p:nvSpPr>
        <p:spPr/>
        <p:txBody>
          <a:bodyPr/>
          <a:lstStyle/>
          <a:p>
            <a:fld id="{61A7DA12-F1F9-43F2-A12A-1E9EF0E92BD7}" type="slidenum">
              <a:rPr lang="da-DK" noProof="0" smtClean="0"/>
              <a:pPr/>
              <a:t>8</a:t>
            </a:fld>
            <a:endParaRPr lang="da-DK" noProof="0"/>
          </a:p>
        </p:txBody>
      </p:sp>
      <p:sp>
        <p:nvSpPr>
          <p:cNvPr id="3" name="Footer Placeholder 2">
            <a:extLst>
              <a:ext uri="{FF2B5EF4-FFF2-40B4-BE49-F238E27FC236}">
                <a16:creationId xmlns:a16="http://schemas.microsoft.com/office/drawing/2014/main" id="{4E7EEAA5-1ED5-69B2-B2F8-59D63661F35A}"/>
              </a:ext>
            </a:extLst>
          </p:cNvPr>
          <p:cNvSpPr>
            <a:spLocks noGrp="1"/>
          </p:cNvSpPr>
          <p:nvPr>
            <p:ph type="ftr" sz="quarter" idx="3"/>
          </p:nvPr>
        </p:nvSpPr>
        <p:spPr/>
        <p:txBody>
          <a:bodyPr/>
          <a:lstStyle/>
          <a:p>
            <a:r>
              <a:rPr lang="da-DK"/>
              <a:t>Motivation og variation på mellemtrinnet</a:t>
            </a:r>
          </a:p>
        </p:txBody>
      </p:sp>
      <p:sp>
        <p:nvSpPr>
          <p:cNvPr id="4" name="Title 3">
            <a:extLst>
              <a:ext uri="{FF2B5EF4-FFF2-40B4-BE49-F238E27FC236}">
                <a16:creationId xmlns:a16="http://schemas.microsoft.com/office/drawing/2014/main" id="{C63CC48E-4B81-3742-CC89-01C93ACC6B0B}"/>
              </a:ext>
            </a:extLst>
          </p:cNvPr>
          <p:cNvSpPr>
            <a:spLocks noGrp="1"/>
          </p:cNvSpPr>
          <p:nvPr>
            <p:ph type="title"/>
          </p:nvPr>
        </p:nvSpPr>
        <p:spPr/>
        <p:txBody>
          <a:bodyPr/>
          <a:lstStyle/>
          <a:p>
            <a:r>
              <a:rPr lang="da-DK">
                <a:solidFill>
                  <a:srgbClr val="326226"/>
                </a:solidFill>
              </a:rPr>
              <a:t>Variation på 3 niveauer</a:t>
            </a:r>
          </a:p>
        </p:txBody>
      </p:sp>
      <p:sp>
        <p:nvSpPr>
          <p:cNvPr id="9" name="Text Placeholder 8">
            <a:extLst>
              <a:ext uri="{FF2B5EF4-FFF2-40B4-BE49-F238E27FC236}">
                <a16:creationId xmlns:a16="http://schemas.microsoft.com/office/drawing/2014/main" id="{F38EB313-3C43-DF52-2DF3-61E91F5861DF}"/>
              </a:ext>
            </a:extLst>
          </p:cNvPr>
          <p:cNvSpPr>
            <a:spLocks noGrp="1"/>
          </p:cNvSpPr>
          <p:nvPr>
            <p:ph type="body" sz="quarter" idx="22"/>
          </p:nvPr>
        </p:nvSpPr>
        <p:spPr/>
        <p:txBody>
          <a:bodyPr/>
          <a:lstStyle/>
          <a:p>
            <a:pPr marL="0" indent="0">
              <a:buNone/>
            </a:pPr>
            <a:r>
              <a:rPr lang="da-DK"/>
              <a:t>Forhold i og omkring den varierede undervisning på tre niveauer: </a:t>
            </a:r>
          </a:p>
          <a:p>
            <a:r>
              <a:rPr lang="da-DK" b="1"/>
              <a:t>Rammer for undervisningen</a:t>
            </a:r>
            <a:r>
              <a:rPr lang="da-DK"/>
              <a:t> er de betingelser, som præger mulighederne, for at tilrettelægge en varieret undervisning</a:t>
            </a:r>
          </a:p>
          <a:p>
            <a:r>
              <a:rPr lang="da-DK" b="1"/>
              <a:t>Tilrettelæggelse af undervisningen</a:t>
            </a:r>
            <a:r>
              <a:rPr lang="da-DK"/>
              <a:t>, hvor lærerne veksler mellem forskellige undervisningsformer, fagligt indhold, læremidler og undervisningssteder. </a:t>
            </a:r>
          </a:p>
          <a:p>
            <a:r>
              <a:rPr lang="da-DK" b="1"/>
              <a:t>Interaktionen i undervisningen</a:t>
            </a:r>
            <a:r>
              <a:rPr lang="da-DK"/>
              <a:t> handler bl.a. om relationer, deltagelse og dialog. </a:t>
            </a:r>
          </a:p>
          <a:p>
            <a:endParaRPr lang="da-DK"/>
          </a:p>
        </p:txBody>
      </p:sp>
      <p:sp>
        <p:nvSpPr>
          <p:cNvPr id="10" name="Text Placeholder 9">
            <a:extLst>
              <a:ext uri="{FF2B5EF4-FFF2-40B4-BE49-F238E27FC236}">
                <a16:creationId xmlns:a16="http://schemas.microsoft.com/office/drawing/2014/main" id="{FB416FB8-01B0-8E85-838E-4F515EABABC9}"/>
              </a:ext>
            </a:extLst>
          </p:cNvPr>
          <p:cNvSpPr>
            <a:spLocks noGrp="1"/>
          </p:cNvSpPr>
          <p:nvPr>
            <p:ph type="body" sz="quarter" idx="23"/>
          </p:nvPr>
        </p:nvSpPr>
        <p:spPr/>
        <p:txBody>
          <a:bodyPr/>
          <a:lstStyle/>
          <a:p>
            <a:endParaRPr lang="da-DK"/>
          </a:p>
        </p:txBody>
      </p:sp>
      <p:pic>
        <p:nvPicPr>
          <p:cNvPr id="8" name="Pladsholder til indhold 7">
            <a:extLst>
              <a:ext uri="{FF2B5EF4-FFF2-40B4-BE49-F238E27FC236}">
                <a16:creationId xmlns:a16="http://schemas.microsoft.com/office/drawing/2014/main" id="{3550BCD5-C7B7-FD56-2E3F-05418C7E3FCA}"/>
              </a:ext>
            </a:extLst>
          </p:cNvPr>
          <p:cNvPicPr>
            <a:picLocks noChangeAspect="1"/>
          </p:cNvPicPr>
          <p:nvPr/>
        </p:nvPicPr>
        <p:blipFill>
          <a:blip r:embed="rId2">
            <a:extLst>
              <a:ext uri="{28A0092B-C50C-407E-A947-70E740481C1C}">
                <a14:useLocalDpi xmlns:a14="http://schemas.microsoft.com/office/drawing/2010/main" val="0"/>
              </a:ext>
            </a:extLst>
          </a:blip>
          <a:srcRect r="3357"/>
          <a:stretch>
            <a:fillRect/>
          </a:stretch>
        </p:blipFill>
        <p:spPr>
          <a:xfrm>
            <a:off x="6096001" y="374904"/>
            <a:ext cx="6096000" cy="5655628"/>
          </a:xfrm>
          <a:prstGeom prst="rect">
            <a:avLst/>
          </a:prstGeom>
          <a:noFill/>
        </p:spPr>
      </p:pic>
      <p:sp>
        <p:nvSpPr>
          <p:cNvPr id="6" name="Rectangle 5">
            <a:extLst>
              <a:ext uri="{FF2B5EF4-FFF2-40B4-BE49-F238E27FC236}">
                <a16:creationId xmlns:a16="http://schemas.microsoft.com/office/drawing/2014/main" id="{D0C62E1D-718F-C7F5-534A-61E41027ABA3}"/>
              </a:ext>
            </a:extLst>
          </p:cNvPr>
          <p:cNvSpPr/>
          <p:nvPr/>
        </p:nvSpPr>
        <p:spPr>
          <a:xfrm>
            <a:off x="6610351" y="5553479"/>
            <a:ext cx="502920" cy="1320800"/>
          </a:xfrm>
          <a:prstGeom prst="rect">
            <a:avLst/>
          </a:prstGeom>
          <a:solidFill>
            <a:srgbClr val="DFDB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Rectangle 6">
            <a:extLst>
              <a:ext uri="{FF2B5EF4-FFF2-40B4-BE49-F238E27FC236}">
                <a16:creationId xmlns:a16="http://schemas.microsoft.com/office/drawing/2014/main" id="{11F917E1-FB66-18EE-3634-C34F59B04829}"/>
              </a:ext>
            </a:extLst>
          </p:cNvPr>
          <p:cNvSpPr/>
          <p:nvPr/>
        </p:nvSpPr>
        <p:spPr>
          <a:xfrm>
            <a:off x="7113271" y="5880099"/>
            <a:ext cx="5078729" cy="994179"/>
          </a:xfrm>
          <a:prstGeom prst="rect">
            <a:avLst/>
          </a:prstGeom>
          <a:solidFill>
            <a:srgbClr val="FDE1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Text Placeholder 11">
            <a:extLst>
              <a:ext uri="{FF2B5EF4-FFF2-40B4-BE49-F238E27FC236}">
                <a16:creationId xmlns:a16="http://schemas.microsoft.com/office/drawing/2014/main" id="{BCB0F0F7-A54A-5106-B9E9-484327B5259C}"/>
              </a:ext>
            </a:extLst>
          </p:cNvPr>
          <p:cNvSpPr>
            <a:spLocks noGrp="1"/>
          </p:cNvSpPr>
          <p:nvPr>
            <p:ph type="body" sz="quarter" idx="16"/>
          </p:nvPr>
        </p:nvSpPr>
        <p:spPr/>
        <p:txBody>
          <a:bodyPr/>
          <a:lstStyle/>
          <a:p>
            <a:endParaRPr lang="da-DK"/>
          </a:p>
        </p:txBody>
      </p:sp>
    </p:spTree>
    <p:extLst>
      <p:ext uri="{BB962C8B-B14F-4D97-AF65-F5344CB8AC3E}">
        <p14:creationId xmlns:p14="http://schemas.microsoft.com/office/powerpoint/2010/main" val="2262007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FF510AB-7111-62C5-331A-B58CBD9F80AE}"/>
              </a:ext>
            </a:extLst>
          </p:cNvPr>
          <p:cNvSpPr>
            <a:spLocks noGrp="1"/>
          </p:cNvSpPr>
          <p:nvPr>
            <p:ph type="title"/>
          </p:nvPr>
        </p:nvSpPr>
        <p:spPr>
          <a:xfrm>
            <a:off x="587376" y="2228708"/>
            <a:ext cx="3307968" cy="3326003"/>
          </a:xfrm>
        </p:spPr>
        <p:txBody>
          <a:bodyPr>
            <a:normAutofit/>
          </a:bodyPr>
          <a:lstStyle/>
          <a:p>
            <a:r>
              <a:rPr lang="da-DK" dirty="0">
                <a:solidFill>
                  <a:srgbClr val="326226"/>
                </a:solidFill>
              </a:rPr>
              <a:t>Motivation er ikke noget, elever enten har eller ikke har</a:t>
            </a:r>
          </a:p>
        </p:txBody>
      </p:sp>
      <p:sp>
        <p:nvSpPr>
          <p:cNvPr id="11" name="Text Placeholder 10">
            <a:extLst>
              <a:ext uri="{FF2B5EF4-FFF2-40B4-BE49-F238E27FC236}">
                <a16:creationId xmlns:a16="http://schemas.microsoft.com/office/drawing/2014/main" id="{FA1748B2-405B-370C-B61F-54DF52362A00}"/>
              </a:ext>
            </a:extLst>
          </p:cNvPr>
          <p:cNvSpPr>
            <a:spLocks noGrp="1"/>
          </p:cNvSpPr>
          <p:nvPr>
            <p:ph type="body" sz="quarter" idx="17"/>
          </p:nvPr>
        </p:nvSpPr>
        <p:spPr/>
        <p:txBody>
          <a:bodyPr/>
          <a:lstStyle/>
          <a:p>
            <a:pPr marL="540000" lvl="1" indent="0">
              <a:buNone/>
            </a:pPr>
            <a:r>
              <a:rPr lang="da-DK" b="1" dirty="0" err="1">
                <a:solidFill>
                  <a:srgbClr val="326226"/>
                </a:solidFill>
                <a:ea typeface="Calibri" panose="020F0502020204030204" pitchFamily="34" charset="0"/>
                <a:cs typeface="Times New Roman" panose="02020603050405020304" pitchFamily="18" charset="0"/>
              </a:rPr>
              <a:t>Vidensmotivation</a:t>
            </a:r>
            <a:r>
              <a:rPr lang="da-DK" b="1" dirty="0">
                <a:solidFill>
                  <a:srgbClr val="326226"/>
                </a:solidFill>
                <a:ea typeface="Calibri" panose="020F0502020204030204" pitchFamily="34" charset="0"/>
                <a:cs typeface="Times New Roman" panose="02020603050405020304" pitchFamily="18" charset="0"/>
              </a:rPr>
              <a:t>: </a:t>
            </a:r>
            <a:r>
              <a:rPr lang="da-DK" dirty="0">
                <a:solidFill>
                  <a:srgbClr val="326226"/>
                </a:solidFill>
                <a:ea typeface="Calibri" panose="020F0502020204030204" pitchFamily="34" charset="0"/>
                <a:cs typeface="Times New Roman" panose="02020603050405020304" pitchFamily="18" charset="0"/>
              </a:rPr>
              <a:t>handler om at stimulere elevernes nysgerrighed og videbegær. </a:t>
            </a:r>
          </a:p>
          <a:p>
            <a:pPr marL="540000" lvl="1" indent="0">
              <a:buNone/>
            </a:pPr>
            <a:r>
              <a:rPr lang="da-DK" b="1" dirty="0">
                <a:solidFill>
                  <a:srgbClr val="326226"/>
                </a:solidFill>
                <a:ea typeface="Calibri" panose="020F0502020204030204" pitchFamily="34" charset="0"/>
                <a:cs typeface="Times New Roman" panose="02020603050405020304" pitchFamily="18" charset="0"/>
              </a:rPr>
              <a:t>Mestringsmotivation: </a:t>
            </a:r>
            <a:r>
              <a:rPr lang="da-DK" dirty="0">
                <a:solidFill>
                  <a:srgbClr val="326226"/>
                </a:solidFill>
                <a:ea typeface="Calibri" panose="020F0502020204030204" pitchFamily="34" charset="0"/>
                <a:cs typeface="Times New Roman" panose="02020603050405020304" pitchFamily="18" charset="0"/>
              </a:rPr>
              <a:t>opstår i oplevelsen af at tro på egne evner og at kunne mestre en læringssituation.</a:t>
            </a:r>
          </a:p>
          <a:p>
            <a:pPr marL="540000" lvl="1" indent="0">
              <a:spcBef>
                <a:spcPts val="600"/>
              </a:spcBef>
              <a:buNone/>
            </a:pPr>
            <a:r>
              <a:rPr lang="da-DK" b="1" dirty="0" err="1">
                <a:solidFill>
                  <a:srgbClr val="326226"/>
                </a:solidFill>
                <a:ea typeface="Calibri" panose="020F0502020204030204" pitchFamily="34" charset="0"/>
                <a:cs typeface="Times New Roman" panose="02020603050405020304" pitchFamily="18" charset="0"/>
              </a:rPr>
              <a:t>Relationsmotivation</a:t>
            </a:r>
            <a:r>
              <a:rPr lang="da-DK" b="1" dirty="0">
                <a:solidFill>
                  <a:srgbClr val="326226"/>
                </a:solidFill>
                <a:ea typeface="Calibri" panose="020F0502020204030204" pitchFamily="34" charset="0"/>
                <a:cs typeface="Times New Roman" panose="02020603050405020304" pitchFamily="18" charset="0"/>
              </a:rPr>
              <a:t>:</a:t>
            </a:r>
            <a:r>
              <a:rPr lang="da-DK" dirty="0">
                <a:solidFill>
                  <a:srgbClr val="326226"/>
                </a:solidFill>
                <a:ea typeface="Calibri" panose="020F0502020204030204" pitchFamily="34" charset="0"/>
                <a:cs typeface="Times New Roman" panose="02020603050405020304" pitchFamily="18" charset="0"/>
              </a:rPr>
              <a:t> når lysten til læring går gennem relationerne i skolen – oplevelsen af at høre til og at mærke gensidig tillid til lærere og klassekammerater.</a:t>
            </a:r>
          </a:p>
          <a:p>
            <a:pPr marL="540000" lvl="1" indent="0">
              <a:buNone/>
            </a:pPr>
            <a:r>
              <a:rPr lang="da-DK" b="1" dirty="0">
                <a:solidFill>
                  <a:srgbClr val="326226"/>
                </a:solidFill>
                <a:ea typeface="Calibri" panose="020F0502020204030204" pitchFamily="34" charset="0"/>
                <a:cs typeface="Times New Roman" panose="02020603050405020304" pitchFamily="18" charset="0"/>
              </a:rPr>
              <a:t>Involveringsmotivation: </a:t>
            </a:r>
            <a:r>
              <a:rPr lang="da-DK" dirty="0">
                <a:solidFill>
                  <a:srgbClr val="326226"/>
                </a:solidFill>
                <a:ea typeface="Calibri" panose="020F0502020204030204" pitchFamily="34" charset="0"/>
                <a:cs typeface="Times New Roman" panose="02020603050405020304" pitchFamily="18" charset="0"/>
              </a:rPr>
              <a:t>motivation, der opstår gennem involvering og inddragelse.</a:t>
            </a:r>
          </a:p>
          <a:p>
            <a:pPr marL="540000" lvl="1" indent="0">
              <a:spcAft>
                <a:spcPts val="800"/>
              </a:spcAft>
              <a:buNone/>
            </a:pPr>
            <a:r>
              <a:rPr lang="da-DK" b="1" dirty="0">
                <a:solidFill>
                  <a:srgbClr val="326226"/>
                </a:solidFill>
                <a:ea typeface="Calibri" panose="020F0502020204030204" pitchFamily="34" charset="0"/>
                <a:cs typeface="Times New Roman" panose="02020603050405020304" pitchFamily="18" charset="0"/>
              </a:rPr>
              <a:t>Præstationsmotivation:</a:t>
            </a:r>
            <a:r>
              <a:rPr lang="da-DK" dirty="0">
                <a:solidFill>
                  <a:srgbClr val="326226"/>
                </a:solidFill>
                <a:ea typeface="Calibri" panose="020F0502020204030204" pitchFamily="34" charset="0"/>
                <a:cs typeface="Times New Roman" panose="02020603050405020304" pitchFamily="18" charset="0"/>
              </a:rPr>
              <a:t> det motiverer at blive anerkendt og belønnet for sit arbejde. </a:t>
            </a:r>
          </a:p>
          <a:p>
            <a:pPr marL="540000" indent="0">
              <a:buNone/>
            </a:pPr>
            <a:endParaRPr lang="da-DK" dirty="0">
              <a:solidFill>
                <a:srgbClr val="326226"/>
              </a:solidFill>
            </a:endParaRPr>
          </a:p>
        </p:txBody>
      </p:sp>
      <p:sp>
        <p:nvSpPr>
          <p:cNvPr id="13" name="Text Placeholder 12">
            <a:extLst>
              <a:ext uri="{FF2B5EF4-FFF2-40B4-BE49-F238E27FC236}">
                <a16:creationId xmlns:a16="http://schemas.microsoft.com/office/drawing/2014/main" id="{51AF9F88-A483-B5BA-641F-6259CF63E87D}"/>
              </a:ext>
            </a:extLst>
          </p:cNvPr>
          <p:cNvSpPr>
            <a:spLocks noGrp="1"/>
          </p:cNvSpPr>
          <p:nvPr>
            <p:ph type="body" sz="quarter" idx="16"/>
          </p:nvPr>
        </p:nvSpPr>
        <p:spPr/>
        <p:txBody>
          <a:bodyPr/>
          <a:lstStyle/>
          <a:p>
            <a:endParaRPr lang="da-DK"/>
          </a:p>
        </p:txBody>
      </p:sp>
      <p:sp>
        <p:nvSpPr>
          <p:cNvPr id="14" name="Ellipse 4">
            <a:extLst>
              <a:ext uri="{FF2B5EF4-FFF2-40B4-BE49-F238E27FC236}">
                <a16:creationId xmlns:a16="http://schemas.microsoft.com/office/drawing/2014/main" id="{9BAED41E-AAC8-B3EF-2D3C-59A64D747004}"/>
              </a:ext>
            </a:extLst>
          </p:cNvPr>
          <p:cNvSpPr/>
          <p:nvPr/>
        </p:nvSpPr>
        <p:spPr>
          <a:xfrm>
            <a:off x="4651774" y="2349500"/>
            <a:ext cx="415648" cy="415648"/>
          </a:xfrm>
          <a:prstGeom prst="ellipse">
            <a:avLst/>
          </a:prstGeom>
          <a:solidFill>
            <a:srgbClr val="326226">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1400" b="1">
                <a:solidFill>
                  <a:schemeClr val="tx1"/>
                </a:solidFill>
              </a:rPr>
              <a:t>1</a:t>
            </a:r>
          </a:p>
        </p:txBody>
      </p:sp>
      <p:sp>
        <p:nvSpPr>
          <p:cNvPr id="15" name="Ellipse 4">
            <a:extLst>
              <a:ext uri="{FF2B5EF4-FFF2-40B4-BE49-F238E27FC236}">
                <a16:creationId xmlns:a16="http://schemas.microsoft.com/office/drawing/2014/main" id="{5EF034D4-919A-81D5-3E2E-F72B5DA4FE1F}"/>
              </a:ext>
            </a:extLst>
          </p:cNvPr>
          <p:cNvSpPr/>
          <p:nvPr/>
        </p:nvSpPr>
        <p:spPr>
          <a:xfrm>
            <a:off x="4651774" y="2992770"/>
            <a:ext cx="415648" cy="415648"/>
          </a:xfrm>
          <a:prstGeom prst="ellipse">
            <a:avLst/>
          </a:prstGeom>
          <a:solidFill>
            <a:srgbClr val="326226">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1400" b="1" dirty="0">
                <a:solidFill>
                  <a:schemeClr val="tx1"/>
                </a:solidFill>
              </a:rPr>
              <a:t>2</a:t>
            </a:r>
          </a:p>
        </p:txBody>
      </p:sp>
      <p:sp>
        <p:nvSpPr>
          <p:cNvPr id="16" name="Ellipse 4">
            <a:extLst>
              <a:ext uri="{FF2B5EF4-FFF2-40B4-BE49-F238E27FC236}">
                <a16:creationId xmlns:a16="http://schemas.microsoft.com/office/drawing/2014/main" id="{5C7D4E64-7397-4C89-B1A1-1D25FC3C2834}"/>
              </a:ext>
            </a:extLst>
          </p:cNvPr>
          <p:cNvSpPr/>
          <p:nvPr/>
        </p:nvSpPr>
        <p:spPr>
          <a:xfrm>
            <a:off x="4651774" y="3683886"/>
            <a:ext cx="415648" cy="415648"/>
          </a:xfrm>
          <a:prstGeom prst="ellipse">
            <a:avLst/>
          </a:prstGeom>
          <a:solidFill>
            <a:srgbClr val="326226">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1400" b="1">
                <a:solidFill>
                  <a:schemeClr val="tx1"/>
                </a:solidFill>
              </a:rPr>
              <a:t>3</a:t>
            </a:r>
          </a:p>
        </p:txBody>
      </p:sp>
      <p:sp>
        <p:nvSpPr>
          <p:cNvPr id="17" name="Ellipse 4">
            <a:extLst>
              <a:ext uri="{FF2B5EF4-FFF2-40B4-BE49-F238E27FC236}">
                <a16:creationId xmlns:a16="http://schemas.microsoft.com/office/drawing/2014/main" id="{33187A48-1B71-E093-DB40-5BA224A7AE95}"/>
              </a:ext>
            </a:extLst>
          </p:cNvPr>
          <p:cNvSpPr/>
          <p:nvPr/>
        </p:nvSpPr>
        <p:spPr>
          <a:xfrm>
            <a:off x="4651774" y="4545123"/>
            <a:ext cx="415648" cy="415648"/>
          </a:xfrm>
          <a:prstGeom prst="ellipse">
            <a:avLst/>
          </a:prstGeom>
          <a:solidFill>
            <a:srgbClr val="326226">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1400" b="1">
                <a:solidFill>
                  <a:schemeClr val="tx1"/>
                </a:solidFill>
              </a:rPr>
              <a:t>4</a:t>
            </a:r>
          </a:p>
        </p:txBody>
      </p:sp>
      <p:sp>
        <p:nvSpPr>
          <p:cNvPr id="18" name="Ellipse 4">
            <a:extLst>
              <a:ext uri="{FF2B5EF4-FFF2-40B4-BE49-F238E27FC236}">
                <a16:creationId xmlns:a16="http://schemas.microsoft.com/office/drawing/2014/main" id="{72082720-933F-BB8D-BD42-0CC313BDADDD}"/>
              </a:ext>
            </a:extLst>
          </p:cNvPr>
          <p:cNvSpPr/>
          <p:nvPr/>
        </p:nvSpPr>
        <p:spPr>
          <a:xfrm>
            <a:off x="4651774" y="5156495"/>
            <a:ext cx="415648" cy="415648"/>
          </a:xfrm>
          <a:prstGeom prst="ellipse">
            <a:avLst/>
          </a:prstGeom>
          <a:solidFill>
            <a:srgbClr val="326226">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1400" b="1">
                <a:solidFill>
                  <a:schemeClr val="tx1"/>
                </a:solidFill>
              </a:rPr>
              <a:t>5</a:t>
            </a:r>
          </a:p>
        </p:txBody>
      </p:sp>
      <p:sp>
        <p:nvSpPr>
          <p:cNvPr id="19" name="Slide Number Placeholder 1">
            <a:extLst>
              <a:ext uri="{FF2B5EF4-FFF2-40B4-BE49-F238E27FC236}">
                <a16:creationId xmlns:a16="http://schemas.microsoft.com/office/drawing/2014/main" id="{0BEC42AE-057A-61E4-48CD-DA9D078F554F}"/>
              </a:ext>
            </a:extLst>
          </p:cNvPr>
          <p:cNvSpPr>
            <a:spLocks noGrp="1"/>
          </p:cNvSpPr>
          <p:nvPr>
            <p:ph type="sldNum" sz="quarter" idx="12"/>
          </p:nvPr>
        </p:nvSpPr>
        <p:spPr>
          <a:xfrm>
            <a:off x="600425" y="6419475"/>
            <a:ext cx="491775" cy="194400"/>
          </a:xfrm>
        </p:spPr>
        <p:txBody>
          <a:bodyPr/>
          <a:lstStyle/>
          <a:p>
            <a:fld id="{61A7DA12-F1F9-43F2-A12A-1E9EF0E92BD7}" type="slidenum">
              <a:rPr lang="da-DK" noProof="0" smtClean="0"/>
              <a:pPr/>
              <a:t>9</a:t>
            </a:fld>
            <a:endParaRPr lang="da-DK" noProof="0"/>
          </a:p>
        </p:txBody>
      </p:sp>
      <p:sp>
        <p:nvSpPr>
          <p:cNvPr id="20" name="Footer Placeholder 2">
            <a:extLst>
              <a:ext uri="{FF2B5EF4-FFF2-40B4-BE49-F238E27FC236}">
                <a16:creationId xmlns:a16="http://schemas.microsoft.com/office/drawing/2014/main" id="{3087A55A-4317-2731-4F26-BD23B04C5830}"/>
              </a:ext>
            </a:extLst>
          </p:cNvPr>
          <p:cNvSpPr>
            <a:spLocks noGrp="1"/>
          </p:cNvSpPr>
          <p:nvPr>
            <p:ph type="ftr" sz="quarter" idx="3"/>
          </p:nvPr>
        </p:nvSpPr>
        <p:spPr>
          <a:xfrm>
            <a:off x="1092200" y="6419476"/>
            <a:ext cx="9180513" cy="194400"/>
          </a:xfrm>
        </p:spPr>
        <p:txBody>
          <a:bodyPr/>
          <a:lstStyle/>
          <a:p>
            <a:r>
              <a:rPr lang="da-DK"/>
              <a:t>Motivation og variation på mellemtrinnet</a:t>
            </a:r>
          </a:p>
        </p:txBody>
      </p:sp>
      <p:sp>
        <p:nvSpPr>
          <p:cNvPr id="3" name="Pladsholder til tekst 2">
            <a:extLst>
              <a:ext uri="{FF2B5EF4-FFF2-40B4-BE49-F238E27FC236}">
                <a16:creationId xmlns:a16="http://schemas.microsoft.com/office/drawing/2014/main" id="{CDDB587D-DD97-328F-58E4-EA716A5F69F6}"/>
              </a:ext>
            </a:extLst>
          </p:cNvPr>
          <p:cNvSpPr>
            <a:spLocks noGrp="1"/>
          </p:cNvSpPr>
          <p:nvPr>
            <p:ph type="body" sz="quarter" idx="13"/>
          </p:nvPr>
        </p:nvSpPr>
        <p:spPr>
          <a:xfrm>
            <a:off x="5225351" y="6363000"/>
            <a:ext cx="4375849" cy="580708"/>
          </a:xfrm>
        </p:spPr>
        <p:txBody>
          <a:bodyPr/>
          <a:lstStyle/>
          <a:p>
            <a:pPr marL="0" indent="0">
              <a:buNone/>
            </a:pPr>
            <a:r>
              <a:rPr lang="da-DK" sz="700" b="1" dirty="0">
                <a:solidFill>
                  <a:srgbClr val="326226"/>
                </a:solidFill>
              </a:rPr>
              <a:t>Kilder:</a:t>
            </a:r>
            <a:r>
              <a:rPr lang="da-DK" sz="700" dirty="0">
                <a:solidFill>
                  <a:srgbClr val="326226"/>
                </a:solidFill>
              </a:rPr>
              <a:t> Unges motivation i udskolingen. Et bidrag til teori og praksis om unges lyst til læring i og uden for skolen af Mette Pless et al., </a:t>
            </a:r>
            <a:r>
              <a:rPr lang="da-DK" sz="700" dirty="0" err="1">
                <a:solidFill>
                  <a:srgbClr val="326226"/>
                </a:solidFill>
              </a:rPr>
              <a:t>CeFU</a:t>
            </a:r>
            <a:r>
              <a:rPr lang="da-DK" sz="700" dirty="0">
                <a:solidFill>
                  <a:srgbClr val="326226"/>
                </a:solidFill>
              </a:rPr>
              <a:t> (2015), og ”Fem former for motivation”, i: Undervisning for alle, EVA (2016).</a:t>
            </a:r>
          </a:p>
        </p:txBody>
      </p:sp>
    </p:spTree>
    <p:extLst>
      <p:ext uri="{BB962C8B-B14F-4D97-AF65-F5344CB8AC3E}">
        <p14:creationId xmlns:p14="http://schemas.microsoft.com/office/powerpoint/2010/main" val="1809161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1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animEffect transition="in" filter="fade">
                                      <p:cBhvr>
                                        <p:cTn id="15" dur="1000"/>
                                        <p:tgtEl>
                                          <p:spTgt spid="11">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1">
                                            <p:txEl>
                                              <p:pRg st="2" end="2"/>
                                            </p:txEl>
                                          </p:spTgt>
                                        </p:tgtEl>
                                        <p:attrNameLst>
                                          <p:attrName>style.visibility</p:attrName>
                                        </p:attrNameLst>
                                      </p:cBhvr>
                                      <p:to>
                                        <p:strVal val="visible"/>
                                      </p:to>
                                    </p:set>
                                    <p:animEffect transition="in" filter="fade">
                                      <p:cBhvr>
                                        <p:cTn id="23" dur="1000"/>
                                        <p:tgtEl>
                                          <p:spTgt spid="11">
                                            <p:txEl>
                                              <p:pRg st="2" end="2"/>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10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1">
                                            <p:txEl>
                                              <p:pRg st="3" end="3"/>
                                            </p:txEl>
                                          </p:spTgt>
                                        </p:tgtEl>
                                        <p:attrNameLst>
                                          <p:attrName>style.visibility</p:attrName>
                                        </p:attrNameLst>
                                      </p:cBhvr>
                                      <p:to>
                                        <p:strVal val="visible"/>
                                      </p:to>
                                    </p:set>
                                    <p:animEffect transition="in" filter="fade">
                                      <p:cBhvr>
                                        <p:cTn id="31" dur="1000"/>
                                        <p:tgtEl>
                                          <p:spTgt spid="11">
                                            <p:txEl>
                                              <p:pRg st="3" end="3"/>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10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1">
                                            <p:txEl>
                                              <p:pRg st="4" end="4"/>
                                            </p:txEl>
                                          </p:spTgt>
                                        </p:tgtEl>
                                        <p:attrNameLst>
                                          <p:attrName>style.visibility</p:attrName>
                                        </p:attrNameLst>
                                      </p:cBhvr>
                                      <p:to>
                                        <p:strVal val="visible"/>
                                      </p:to>
                                    </p:set>
                                    <p:animEffect transition="in" filter="fade">
                                      <p:cBhvr>
                                        <p:cTn id="39" dur="1000"/>
                                        <p:tgtEl>
                                          <p:spTgt spid="11">
                                            <p:txEl>
                                              <p:pRg st="4" end="4"/>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Lst>
  </p:timing>
</p:sld>
</file>

<file path=ppt/theme/theme1.xml><?xml version="1.0" encoding="utf-8"?>
<a:theme xmlns:a="http://schemas.openxmlformats.org/drawingml/2006/main" name="EVA_2017">
  <a:themeElements>
    <a:clrScheme name="EVA 2023">
      <a:dk1>
        <a:srgbClr val="413282"/>
      </a:dk1>
      <a:lt1>
        <a:srgbClr val="FFFFFF"/>
      </a:lt1>
      <a:dk2>
        <a:srgbClr val="000000"/>
      </a:dk2>
      <a:lt2>
        <a:srgbClr val="E2E2E2"/>
      </a:lt2>
      <a:accent1>
        <a:srgbClr val="413282"/>
      </a:accent1>
      <a:accent2>
        <a:srgbClr val="FF5050"/>
      </a:accent2>
      <a:accent3>
        <a:srgbClr val="958DB9"/>
      </a:accent3>
      <a:accent4>
        <a:srgbClr val="7F6900"/>
      </a:accent4>
      <a:accent5>
        <a:srgbClr val="51513A"/>
      </a:accent5>
      <a:accent6>
        <a:srgbClr val="82BEF5"/>
      </a:accent6>
      <a:hlink>
        <a:srgbClr val="5996D7"/>
      </a:hlink>
      <a:folHlink>
        <a:srgbClr val="6B59AB"/>
      </a:folHlink>
    </a:clrScheme>
    <a:fontScheme name="EVA_2017_Skrifter">
      <a:majorFont>
        <a:latin typeface="Georgia"/>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19244 PPT_EVA Skabelon_Marts25" id="{9A630BC4-B4D9-A240-9942-AE7AC4964C1C}" vid="{A2F7850A-5A8B-C141-A91E-F13C95AFE816}"/>
    </a:ext>
  </a:ext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AD5E09D151DC343A4D0C7475E818159" ma:contentTypeVersion="10" ma:contentTypeDescription="Create a new document." ma:contentTypeScope="" ma:versionID="c8b547e8f3e99007709e301a0d591d5f">
  <xsd:schema xmlns:xsd="http://www.w3.org/2001/XMLSchema" xmlns:xs="http://www.w3.org/2001/XMLSchema" xmlns:p="http://schemas.microsoft.com/office/2006/metadata/properties" xmlns:ns2="cc4cfb5d-5355-452e-bfe6-10e368b7c88e" xmlns:ns3="ac1cee54-c8cf-4122-a360-876043241a06" targetNamespace="http://schemas.microsoft.com/office/2006/metadata/properties" ma:root="true" ma:fieldsID="3344d9c155a75f7b63e32bd699bb0afb" ns2:_="" ns3:_="">
    <xsd:import namespace="cc4cfb5d-5355-452e-bfe6-10e368b7c88e"/>
    <xsd:import namespace="ac1cee54-c8cf-4122-a360-876043241a0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4cfb5d-5355-452e-bfe6-10e368b7c8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bba27d4-2c71-4404-b8fb-f6ca0e21704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c1cee54-c8cf-4122-a360-876043241a0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651b0a54-8058-4c5c-9db3-f3d932198ca1}" ma:internalName="TaxCatchAll" ma:showField="CatchAllData" ma:web="ac1cee54-c8cf-4122-a360-876043241a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c1cee54-c8cf-4122-a360-876043241a06" xsi:nil="true"/>
    <lcf76f155ced4ddcb4097134ff3c332f xmlns="cc4cfb5d-5355-452e-bfe6-10e368b7c88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EDCEA8B-EE59-47B5-84AB-317FC5A609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4cfb5d-5355-452e-bfe6-10e368b7c88e"/>
    <ds:schemaRef ds:uri="ac1cee54-c8cf-4122-a360-876043241a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534712B-566A-4BAD-A78D-888B42CE3288}">
  <ds:schemaRefs>
    <ds:schemaRef ds:uri="http://schemas.microsoft.com/sharepoint/v3/contenttype/forms"/>
  </ds:schemaRefs>
</ds:datastoreItem>
</file>

<file path=customXml/itemProps3.xml><?xml version="1.0" encoding="utf-8"?>
<ds:datastoreItem xmlns:ds="http://schemas.openxmlformats.org/officeDocument/2006/customXml" ds:itemID="{2A648A85-57EA-43DE-9193-43A58C35AF9B}">
  <ds:schemaRefs>
    <ds:schemaRef ds:uri="http://schemas.microsoft.com/office/infopath/2007/PartnerControls"/>
    <ds:schemaRef ds:uri="http://schemas.microsoft.com/office/2006/metadata/properties"/>
    <ds:schemaRef ds:uri="http://purl.org/dc/dcmitype/"/>
    <ds:schemaRef ds:uri="http://purl.org/dc/elements/1.1/"/>
    <ds:schemaRef ds:uri="http://schemas.microsoft.com/office/2006/documentManagement/types"/>
    <ds:schemaRef ds:uri="cc4cfb5d-5355-452e-bfe6-10e368b7c88e"/>
    <ds:schemaRef ds:uri="http://purl.org/dc/terms/"/>
    <ds:schemaRef ds:uri="http://schemas.openxmlformats.org/package/2006/metadata/core-properties"/>
    <ds:schemaRef ds:uri="ac1cee54-c8cf-4122-a360-876043241a06"/>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19244 PPT_EVA Skabelon_Marts25</Template>
  <TotalTime>2469</TotalTime>
  <Words>1993</Words>
  <Application>Microsoft Macintosh PowerPoint</Application>
  <PresentationFormat>Widescreen</PresentationFormat>
  <Paragraphs>174</Paragraphs>
  <Slides>25</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Arial</vt:lpstr>
      <vt:lpstr>Calibri</vt:lpstr>
      <vt:lpstr>Georgia</vt:lpstr>
      <vt:lpstr>EVA_2017</vt:lpstr>
      <vt:lpstr>PowerPoint Presentation</vt:lpstr>
      <vt:lpstr>PowerPoint Presentation</vt:lpstr>
      <vt:lpstr>5 udgivelser om motivation  og variation på mellemtrinnet</vt:lpstr>
      <vt:lpstr>I præsentationen får du indblik i…</vt:lpstr>
      <vt:lpstr>Viden om  motivation  og variation</vt:lpstr>
      <vt:lpstr>Variation kan være en nøgle  til at motivere alle elever </vt:lpstr>
      <vt:lpstr>Sådan opstår variation</vt:lpstr>
      <vt:lpstr>Variation på 3 niveauer</vt:lpstr>
      <vt:lpstr>Motivation er ikke noget, elever enten har eller ikke har</vt:lpstr>
      <vt:lpstr>Spørgsmål til refleksion </vt:lpstr>
      <vt:lpstr>4 indsigter  fra eleverne</vt:lpstr>
      <vt:lpstr>PowerPoint Presentation</vt:lpstr>
      <vt:lpstr>PowerPoint Presentation</vt:lpstr>
      <vt:lpstr>PowerPoint Presentation</vt:lpstr>
      <vt:lpstr>PowerPoint Presentation</vt:lpstr>
      <vt:lpstr>PowerPoint Presentation</vt:lpstr>
      <vt:lpstr>PowerPoint Presentation</vt:lpstr>
      <vt:lpstr>Lærernes arbejde med motivation og variation</vt:lpstr>
      <vt:lpstr>Indsigter fra lærerne på tværs af forløbene</vt:lpstr>
      <vt:lpstr>PowerPoint Presentation</vt:lpstr>
      <vt:lpstr>PowerPoint Presentation</vt:lpstr>
      <vt:lpstr>PowerPoint Presentation</vt:lpstr>
      <vt:lpstr>PowerPoint Presentation</vt:lpstr>
      <vt:lpstr>5 udgivelser om motivation  og variation på mellemtrinnet</vt:lpstr>
      <vt:lpstr>PowerPoint Presentation</vt:lpstr>
    </vt:vector>
  </TitlesOfParts>
  <Company>Statens 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Ditte Nissen Storgaard</dc:creator>
  <cp:lastModifiedBy>pernille</cp:lastModifiedBy>
  <cp:revision>12</cp:revision>
  <cp:lastPrinted>2022-10-10T12:28:14Z</cp:lastPrinted>
  <dcterms:created xsi:type="dcterms:W3CDTF">2025-10-30T11:39:30Z</dcterms:created>
  <dcterms:modified xsi:type="dcterms:W3CDTF">2025-11-27T08:25:43Z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0x0101005AD5E09D151DC343A4D0C7475E818159</vt:lpwstr>
  </property>
</Properties>
</file>