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91" r:id="rId1"/>
  </p:sldMasterIdLst>
  <p:notesMasterIdLst>
    <p:notesMasterId r:id="rId29"/>
  </p:notesMasterIdLst>
  <p:handoutMasterIdLst>
    <p:handoutMasterId r:id="rId30"/>
  </p:handoutMasterIdLst>
  <p:sldIdLst>
    <p:sldId id="374" r:id="rId2"/>
    <p:sldId id="382" r:id="rId3"/>
    <p:sldId id="383" r:id="rId4"/>
    <p:sldId id="386" r:id="rId5"/>
    <p:sldId id="381" r:id="rId6"/>
    <p:sldId id="387" r:id="rId7"/>
    <p:sldId id="380" r:id="rId8"/>
    <p:sldId id="388" r:id="rId9"/>
    <p:sldId id="379" r:id="rId10"/>
    <p:sldId id="405" r:id="rId11"/>
    <p:sldId id="390" r:id="rId12"/>
    <p:sldId id="399" r:id="rId13"/>
    <p:sldId id="400" r:id="rId14"/>
    <p:sldId id="395" r:id="rId15"/>
    <p:sldId id="392" r:id="rId16"/>
    <p:sldId id="396" r:id="rId17"/>
    <p:sldId id="397" r:id="rId18"/>
    <p:sldId id="398" r:id="rId19"/>
    <p:sldId id="391" r:id="rId20"/>
    <p:sldId id="394" r:id="rId21"/>
    <p:sldId id="401" r:id="rId22"/>
    <p:sldId id="403" r:id="rId23"/>
    <p:sldId id="402" r:id="rId24"/>
    <p:sldId id="404" r:id="rId25"/>
    <p:sldId id="406" r:id="rId26"/>
    <p:sldId id="389" r:id="rId27"/>
    <p:sldId id="384" r:id="rId28"/>
  </p:sldIdLst>
  <p:sldSz cx="12192000" cy="6858000"/>
  <p:notesSz cx="7104063" cy="10234613"/>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ORSIDER" id="{85786D50-B215-434C-8CDD-CA7C8F07CD30}">
          <p14:sldIdLst>
            <p14:sldId id="374"/>
            <p14:sldId id="382"/>
            <p14:sldId id="383"/>
            <p14:sldId id="386"/>
            <p14:sldId id="381"/>
            <p14:sldId id="387"/>
            <p14:sldId id="380"/>
            <p14:sldId id="388"/>
            <p14:sldId id="379"/>
            <p14:sldId id="405"/>
            <p14:sldId id="390"/>
            <p14:sldId id="399"/>
            <p14:sldId id="400"/>
            <p14:sldId id="395"/>
            <p14:sldId id="392"/>
            <p14:sldId id="396"/>
            <p14:sldId id="397"/>
            <p14:sldId id="398"/>
            <p14:sldId id="391"/>
            <p14:sldId id="394"/>
            <p14:sldId id="401"/>
            <p14:sldId id="403"/>
            <p14:sldId id="402"/>
            <p14:sldId id="404"/>
            <p14:sldId id="406"/>
            <p14:sldId id="389"/>
            <p14:sldId id="384"/>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3224" userDrawn="1">
          <p15:clr>
            <a:srgbClr val="A4A3A4"/>
          </p15:clr>
        </p15:guide>
        <p15:guide id="2" pos="223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e Louise Poulsen" initials="MLP" lastIdx="16" clrIdx="0">
    <p:extLst>
      <p:ext uri="{19B8F6BF-5375-455C-9EA6-DF929625EA0E}">
        <p15:presenceInfo xmlns:p15="http://schemas.microsoft.com/office/powerpoint/2012/main" userId="Marie Louise Poulsen" providerId="None"/>
      </p:ext>
    </p:extLst>
  </p:cmAuthor>
  <p:cmAuthor id="2" name="Marie Lund Hansen" initials="MLH" lastIdx="71" clrIdx="1">
    <p:extLst>
      <p:ext uri="{19B8F6BF-5375-455C-9EA6-DF929625EA0E}">
        <p15:presenceInfo xmlns:p15="http://schemas.microsoft.com/office/powerpoint/2012/main" userId="S-1-5-21-2100284113-1573851820-878952375-320520" providerId="AD"/>
      </p:ext>
    </p:extLst>
  </p:cmAuthor>
  <p:cmAuthor id="3" name="Dina Celia Madsen" initials="DCM" lastIdx="3" clrIdx="2">
    <p:extLst>
      <p:ext uri="{19B8F6BF-5375-455C-9EA6-DF929625EA0E}">
        <p15:presenceInfo xmlns:p15="http://schemas.microsoft.com/office/powerpoint/2012/main" userId="S-1-5-21-2100284113-1573851820-878952375-118196" providerId="AD"/>
      </p:ext>
    </p:extLst>
  </p:cmAuthor>
  <p:cmAuthor id="4" name="Liv Holmgaard Nørrelykke" initials="LHN" lastIdx="95" clrIdx="3">
    <p:extLst>
      <p:ext uri="{19B8F6BF-5375-455C-9EA6-DF929625EA0E}">
        <p15:presenceInfo xmlns:p15="http://schemas.microsoft.com/office/powerpoint/2012/main" userId="S-1-5-21-2100284113-1573851820-878952375-285724" providerId="AD"/>
      </p:ext>
    </p:extLst>
  </p:cmAuthor>
  <p:cmAuthor id="5" name="Line Gade" initials="LG" lastIdx="4" clrIdx="4">
    <p:extLst>
      <p:ext uri="{19B8F6BF-5375-455C-9EA6-DF929625EA0E}">
        <p15:presenceInfo xmlns:p15="http://schemas.microsoft.com/office/powerpoint/2012/main" userId="S-1-5-21-2100284113-1573851820-878952375-318908" providerId="AD"/>
      </p:ext>
    </p:extLst>
  </p:cmAuthor>
  <p:cmAuthor id="6" name="Anne Breinhold Olsen" initials="ABO" lastIdx="2" clrIdx="5">
    <p:extLst>
      <p:ext uri="{19B8F6BF-5375-455C-9EA6-DF929625EA0E}">
        <p15:presenceInfo xmlns:p15="http://schemas.microsoft.com/office/powerpoint/2012/main" userId="S-1-5-21-2100284113-1573851820-878952375-3945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8DB9"/>
    <a:srgbClr val="D5CFED"/>
    <a:srgbClr val="6298CB"/>
    <a:srgbClr val="52523A"/>
    <a:srgbClr val="413282"/>
    <a:srgbClr val="000000"/>
    <a:srgbClr val="898698"/>
    <a:srgbClr val="4E963A"/>
    <a:srgbClr val="509A3C"/>
    <a:srgbClr val="E595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12" autoAdjust="0"/>
    <p:restoredTop sz="79048" autoAdjust="0"/>
  </p:normalViewPr>
  <p:slideViewPr>
    <p:cSldViewPr snapToGrid="0">
      <p:cViewPr varScale="1">
        <p:scale>
          <a:sx n="99" d="100"/>
          <a:sy n="99" d="100"/>
        </p:scale>
        <p:origin x="1554" y="78"/>
      </p:cViewPr>
      <p:guideLst/>
    </p:cSldViewPr>
  </p:slideViewPr>
  <p:outlineViewPr>
    <p:cViewPr>
      <p:scale>
        <a:sx n="33" d="100"/>
        <a:sy n="33" d="100"/>
      </p:scale>
      <p:origin x="0" y="0"/>
    </p:cViewPr>
    <p:sldLst>
      <p:sld r:id="rId1" collapse="1"/>
    </p:sldLst>
  </p:outlineViewPr>
  <p:notesTextViewPr>
    <p:cViewPr>
      <p:scale>
        <a:sx n="1" d="1"/>
        <a:sy n="1" d="1"/>
      </p:scale>
      <p:origin x="0" y="0"/>
    </p:cViewPr>
  </p:notesTextViewPr>
  <p:sorterViewPr>
    <p:cViewPr>
      <p:scale>
        <a:sx n="1" d="1"/>
        <a:sy n="1" d="1"/>
      </p:scale>
      <p:origin x="0" y="0"/>
    </p:cViewPr>
  </p:sorterViewPr>
  <p:notesViewPr>
    <p:cSldViewPr snapToGrid="0" showGuides="1">
      <p:cViewPr varScale="1">
        <p:scale>
          <a:sx n="121" d="100"/>
          <a:sy n="121" d="100"/>
        </p:scale>
        <p:origin x="4792" y="184"/>
      </p:cViewPr>
      <p:guideLst>
        <p:guide orient="horz" pos="3224"/>
        <p:guide pos="223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da-DK"/>
          </a:p>
        </p:txBody>
      </p:sp>
      <p:sp>
        <p:nvSpPr>
          <p:cNvPr id="3" name="Pladsholder til dato 2"/>
          <p:cNvSpPr>
            <a:spLocks noGrp="1"/>
          </p:cNvSpPr>
          <p:nvPr>
            <p:ph type="dt" sz="quarter" idx="1"/>
          </p:nvPr>
        </p:nvSpPr>
        <p:spPr>
          <a:xfrm>
            <a:off x="4023992" y="0"/>
            <a:ext cx="3078427" cy="511731"/>
          </a:xfrm>
          <a:prstGeom prst="rect">
            <a:avLst/>
          </a:prstGeom>
        </p:spPr>
        <p:txBody>
          <a:bodyPr vert="horz" lIns="99075" tIns="49538" rIns="99075" bIns="49538" rtlCol="0"/>
          <a:lstStyle>
            <a:lvl1pPr algn="r">
              <a:defRPr sz="1300"/>
            </a:lvl1pPr>
          </a:lstStyle>
          <a:p>
            <a:fld id="{73CB7208-92AD-E142-83DB-7C076C9FD3F2}" type="datetimeFigureOut">
              <a:rPr lang="da-DK" smtClean="0"/>
              <a:t>21-03-2023</a:t>
            </a:fld>
            <a:endParaRPr lang="da-DK"/>
          </a:p>
        </p:txBody>
      </p:sp>
      <p:sp>
        <p:nvSpPr>
          <p:cNvPr id="4" name="Pladsholder til sidefod 3"/>
          <p:cNvSpPr>
            <a:spLocks noGrp="1"/>
          </p:cNvSpPr>
          <p:nvPr>
            <p:ph type="ftr" sz="quarter" idx="2"/>
          </p:nvPr>
        </p:nvSpPr>
        <p:spPr>
          <a:xfrm>
            <a:off x="0" y="9721106"/>
            <a:ext cx="3078427" cy="511731"/>
          </a:xfrm>
          <a:prstGeom prst="rect">
            <a:avLst/>
          </a:prstGeom>
        </p:spPr>
        <p:txBody>
          <a:bodyPr vert="horz" lIns="99075" tIns="49538" rIns="99075" bIns="49538" rtlCol="0" anchor="b"/>
          <a:lstStyle>
            <a:lvl1pPr algn="l">
              <a:defRPr sz="1300"/>
            </a:lvl1pPr>
          </a:lstStyle>
          <a:p>
            <a:endParaRPr lang="da-DK"/>
          </a:p>
        </p:txBody>
      </p:sp>
      <p:sp>
        <p:nvSpPr>
          <p:cNvPr id="5" name="Pladsholder til diasnummer 4"/>
          <p:cNvSpPr>
            <a:spLocks noGrp="1"/>
          </p:cNvSpPr>
          <p:nvPr>
            <p:ph type="sldNum" sz="quarter" idx="3"/>
          </p:nvPr>
        </p:nvSpPr>
        <p:spPr>
          <a:xfrm>
            <a:off x="4023992" y="9721106"/>
            <a:ext cx="3078427" cy="511731"/>
          </a:xfrm>
          <a:prstGeom prst="rect">
            <a:avLst/>
          </a:prstGeom>
        </p:spPr>
        <p:txBody>
          <a:bodyPr vert="horz" lIns="99075" tIns="49538" rIns="99075" bIns="49538" rtlCol="0" anchor="b"/>
          <a:lstStyle>
            <a:lvl1pPr algn="r">
              <a:defRPr sz="1300"/>
            </a:lvl1pPr>
          </a:lstStyle>
          <a:p>
            <a:fld id="{A0A94025-CFE5-0143-9E4A-6ECDDAA34B4D}" type="slidenum">
              <a:rPr lang="da-DK" smtClean="0"/>
              <a:t>‹nr.›</a:t>
            </a:fld>
            <a:endParaRPr lang="da-DK"/>
          </a:p>
        </p:txBody>
      </p:sp>
    </p:spTree>
    <p:extLst>
      <p:ext uri="{BB962C8B-B14F-4D97-AF65-F5344CB8AC3E}">
        <p14:creationId xmlns:p14="http://schemas.microsoft.com/office/powerpoint/2010/main" val="106440592"/>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3223" userDrawn="1">
          <p15:clr>
            <a:srgbClr val="F26B43"/>
          </p15:clr>
        </p15:guide>
        <p15:guide id="2" pos="2237"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da-DK"/>
          </a:p>
        </p:txBody>
      </p:sp>
      <p:sp>
        <p:nvSpPr>
          <p:cNvPr id="3" name="Pladsholder til dato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DC96CDE4-60F1-4BBD-A57F-6F1F6E3D1200}" type="datetimeFigureOut">
              <a:rPr lang="da-DK" smtClean="0"/>
              <a:t>21-03-2023</a:t>
            </a:fld>
            <a:endParaRPr lang="da-DK"/>
          </a:p>
        </p:txBody>
      </p:sp>
      <p:sp>
        <p:nvSpPr>
          <p:cNvPr id="4" name="Pladsholder til diasbillede 3"/>
          <p:cNvSpPr>
            <a:spLocks noGrp="1" noRot="1" noChangeAspect="1"/>
          </p:cNvSpPr>
          <p:nvPr>
            <p:ph type="sldImg" idx="2"/>
          </p:nvPr>
        </p:nvSpPr>
        <p:spPr>
          <a:xfrm>
            <a:off x="142875" y="768350"/>
            <a:ext cx="6818313" cy="3836988"/>
          </a:xfrm>
          <a:prstGeom prst="rect">
            <a:avLst/>
          </a:prstGeom>
          <a:noFill/>
          <a:ln w="12700">
            <a:solidFill>
              <a:prstClr val="black"/>
            </a:solidFill>
          </a:ln>
        </p:spPr>
        <p:txBody>
          <a:bodyPr vert="horz" lIns="99075" tIns="49538" rIns="99075" bIns="49538" rtlCol="0" anchor="ctr"/>
          <a:lstStyle/>
          <a:p>
            <a:endParaRPr lang="da-DK"/>
          </a:p>
        </p:txBody>
      </p:sp>
      <p:sp>
        <p:nvSpPr>
          <p:cNvPr id="5" name="Pladsholder til noter 4"/>
          <p:cNvSpPr>
            <a:spLocks noGrp="1"/>
          </p:cNvSpPr>
          <p:nvPr>
            <p:ph type="body" sz="quarter" idx="3"/>
          </p:nvPr>
        </p:nvSpPr>
        <p:spPr>
          <a:xfrm>
            <a:off x="710407" y="4861441"/>
            <a:ext cx="5683250" cy="4605576"/>
          </a:xfrm>
          <a:prstGeom prst="rect">
            <a:avLst/>
          </a:prstGeom>
        </p:spPr>
        <p:txBody>
          <a:bodyPr vert="horz" lIns="99075" tIns="49538" rIns="99075" bIns="49538"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da-DK"/>
          </a:p>
        </p:txBody>
      </p:sp>
      <p:sp>
        <p:nvSpPr>
          <p:cNvPr id="7" name="Pladsholder til diasnummer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6A7E0795-81AF-489A-9A37-F3A7D904ADFB}" type="slidenum">
              <a:rPr lang="da-DK" smtClean="0"/>
              <a:t>‹nr.›</a:t>
            </a:fld>
            <a:endParaRPr lang="da-DK"/>
          </a:p>
        </p:txBody>
      </p:sp>
    </p:spTree>
    <p:extLst>
      <p:ext uri="{BB962C8B-B14F-4D97-AF65-F5344CB8AC3E}">
        <p14:creationId xmlns:p14="http://schemas.microsoft.com/office/powerpoint/2010/main" val="409515711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200" dirty="0">
                <a:effectLst/>
                <a:latin typeface="+mn-lt"/>
                <a:ea typeface="Calibri" panose="020F0502020204030204" pitchFamily="34" charset="0"/>
                <a:cs typeface="Times New Roman" panose="02020603050405020304" pitchFamily="18" charset="0"/>
              </a:rPr>
              <a:t>Denne præsentation er en del af projektet ”Styrket elevmotivation i udskolingen,” som er gennemført af Danmarks Evalueringsinstitut (EVA) i samarbejde med en række skoler for partssamarbejdet Fremfærd Børn med projektledelse af Danmarks Lærerforening og Kommunernes Landsforening. </a:t>
            </a:r>
          </a:p>
          <a:p>
            <a:endParaRPr lang="da-DK"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effectLst/>
                <a:latin typeface="+mn-lt"/>
                <a:ea typeface="Calibri" panose="020F0502020204030204" pitchFamily="34" charset="0"/>
                <a:cs typeface="Times New Roman" panose="02020603050405020304" pitchFamily="18" charset="0"/>
              </a:rPr>
              <a:t>Projektet har til formål at udvikle undervisningen i udskolingen, så den bliver mere varieret og anvendelsesorienteret. Fokus har været på at undersøge mindre greb, som man kan eksperimentere med at afprøve i undervisningen i hverdagen, snarere end på større strukturelle forandringer.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effectLst/>
                <a:latin typeface="+mn-lt"/>
                <a:ea typeface="Calibri" panose="020F0502020204030204" pitchFamily="34" charset="0"/>
                <a:cs typeface="Times New Roman" panose="02020603050405020304" pitchFamily="18" charset="0"/>
              </a:rPr>
              <a:t>Præsentationen her er målrettet jer, som er ledere, vejledere eller lærere, og som gerne vil have inspiration til at udvikle undervisningen på jeres skole, så den bliver mere varieret og motiveret for eleverne.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dirty="0">
              <a:latin typeface="+mn-lt"/>
            </a:endParaRPr>
          </a:p>
          <a:p>
            <a:endParaRPr lang="da-DK" dirty="0"/>
          </a:p>
        </p:txBody>
      </p:sp>
      <p:sp>
        <p:nvSpPr>
          <p:cNvPr id="4" name="Slide Number Placeholder 3"/>
          <p:cNvSpPr>
            <a:spLocks noGrp="1"/>
          </p:cNvSpPr>
          <p:nvPr>
            <p:ph type="sldNum" sz="quarter" idx="5"/>
          </p:nvPr>
        </p:nvSpPr>
        <p:spPr/>
        <p:txBody>
          <a:bodyPr/>
          <a:lstStyle/>
          <a:p>
            <a:fld id="{6A7E0795-81AF-489A-9A37-F3A7D904ADFB}" type="slidenum">
              <a:rPr lang="da-DK" smtClean="0"/>
              <a:t>1</a:t>
            </a:fld>
            <a:endParaRPr lang="da-DK"/>
          </a:p>
        </p:txBody>
      </p:sp>
    </p:spTree>
    <p:extLst>
      <p:ext uri="{BB962C8B-B14F-4D97-AF65-F5344CB8AC3E}">
        <p14:creationId xmlns:p14="http://schemas.microsoft.com/office/powerpoint/2010/main" val="15427829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6A7E0795-81AF-489A-9A37-F3A7D904ADFB}" type="slidenum">
              <a:rPr lang="da-DK" smtClean="0"/>
              <a:t>11</a:t>
            </a:fld>
            <a:endParaRPr lang="da-DK"/>
          </a:p>
        </p:txBody>
      </p:sp>
    </p:spTree>
    <p:extLst>
      <p:ext uri="{BB962C8B-B14F-4D97-AF65-F5344CB8AC3E}">
        <p14:creationId xmlns:p14="http://schemas.microsoft.com/office/powerpoint/2010/main" val="35081285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I undersøgelsen svarer eleverne på, hvornår de oplever, at undervisningen er motiverende og varieret. Her lægger de især vægt på fire elementer. </a:t>
            </a:r>
          </a:p>
          <a:p>
            <a:r>
              <a:rPr lang="da-DK" dirty="0"/>
              <a:t>På de følgende slides gennemgår vi først elementerne et for et, dernæst ser vi på, hvordan lærerne har arbejdet med aktioner, der imødekommer elementerne. </a:t>
            </a:r>
          </a:p>
        </p:txBody>
      </p:sp>
      <p:sp>
        <p:nvSpPr>
          <p:cNvPr id="4" name="Slide Number Placeholder 3"/>
          <p:cNvSpPr>
            <a:spLocks noGrp="1"/>
          </p:cNvSpPr>
          <p:nvPr>
            <p:ph type="sldNum" sz="quarter" idx="5"/>
          </p:nvPr>
        </p:nvSpPr>
        <p:spPr/>
        <p:txBody>
          <a:bodyPr/>
          <a:lstStyle/>
          <a:p>
            <a:fld id="{6A7E0795-81AF-489A-9A37-F3A7D904ADFB}" type="slidenum">
              <a:rPr lang="da-DK" smtClean="0"/>
              <a:t>12</a:t>
            </a:fld>
            <a:endParaRPr lang="da-DK"/>
          </a:p>
        </p:txBody>
      </p:sp>
    </p:spTree>
    <p:extLst>
      <p:ext uri="{BB962C8B-B14F-4D97-AF65-F5344CB8AC3E}">
        <p14:creationId xmlns:p14="http://schemas.microsoft.com/office/powerpoint/2010/main" val="36811338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solidFill>
                  <a:schemeClr val="tx1"/>
                </a:solidFill>
              </a:rPr>
              <a:t>Når eleverne i positive vendinger taler om at have en aktiv rolle i undervisningen, handler det om elementer, der skaber skift og variation i undervisningen.</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solidFill>
                  <a:schemeClr val="tx1"/>
                </a:solidFill>
              </a:rPr>
              <a:t>I projektet er der flere eksempler på, hvordan lærerne giver eleverne mulighed for at være aktive. Det legende element indgår fx i en konkurrence i lyrik i dansk, hvor eleverne skal dyste om, hvem der kan matche flest </a:t>
            </a:r>
            <a:r>
              <a:rPr lang="da-DK" dirty="0" err="1">
                <a:solidFill>
                  <a:schemeClr val="tx1"/>
                </a:solidFill>
              </a:rPr>
              <a:t>ordpar</a:t>
            </a:r>
            <a:r>
              <a:rPr lang="da-DK" dirty="0">
                <a:solidFill>
                  <a:schemeClr val="tx1"/>
                </a:solidFill>
              </a:rPr>
              <a:t>. Bevægelsen indgår blandt andet i naturfag, hvor en klasse skal løbe fra klassen til kantinen for at hente information om den vulkan, de skal arbejde med. Det sidste eksempel dykker vi yderligere ned i senere.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solidFill>
                <a:schemeClr val="tx1"/>
              </a:solidFill>
            </a:endParaRPr>
          </a:p>
          <a:p>
            <a:endParaRPr lang="da-DK" dirty="0"/>
          </a:p>
        </p:txBody>
      </p:sp>
      <p:sp>
        <p:nvSpPr>
          <p:cNvPr id="4" name="Slide Number Placeholder 3"/>
          <p:cNvSpPr>
            <a:spLocks noGrp="1"/>
          </p:cNvSpPr>
          <p:nvPr>
            <p:ph type="sldNum" sz="quarter" idx="5"/>
          </p:nvPr>
        </p:nvSpPr>
        <p:spPr/>
        <p:txBody>
          <a:bodyPr/>
          <a:lstStyle/>
          <a:p>
            <a:fld id="{6A7E0795-81AF-489A-9A37-F3A7D904ADFB}" type="slidenum">
              <a:rPr lang="da-DK" smtClean="0"/>
              <a:t>13</a:t>
            </a:fld>
            <a:endParaRPr lang="da-DK"/>
          </a:p>
        </p:txBody>
      </p:sp>
    </p:spTree>
    <p:extLst>
      <p:ext uri="{BB962C8B-B14F-4D97-AF65-F5344CB8AC3E}">
        <p14:creationId xmlns:p14="http://schemas.microsoft.com/office/powerpoint/2010/main" val="39754721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effectLst/>
                <a:latin typeface="+mn-lt"/>
                <a:ea typeface="Calibri" panose="020F0502020204030204" pitchFamily="34" charset="0"/>
                <a:cs typeface="Times New Roman" panose="02020603050405020304" pitchFamily="18" charset="0"/>
              </a:rPr>
              <a:t>Eleverne fortæller på tværs af interviewene, at det virker motiverende, når lærerne inddrager dem i beslutninger. I projektet bliver de inddraget i undervisningen på flere måder.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a-DK" sz="1200" dirty="0">
                <a:effectLst/>
                <a:latin typeface="+mn-lt"/>
                <a:ea typeface="Calibri" panose="020F0502020204030204" pitchFamily="34" charset="0"/>
                <a:cs typeface="Times New Roman" panose="02020603050405020304" pitchFamily="18" charset="0"/>
              </a:rPr>
              <a:t>Fx lader en lærer eleverne udvikle matematikopgaver inden for et bestemt matematisk tema. Ugen efter skal deres klassekammerater løse opgaverne i et matematik-løb.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da-DK"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effectLst/>
                <a:latin typeface="+mn-lt"/>
                <a:ea typeface="Calibri" panose="020F0502020204030204" pitchFamily="34" charset="0"/>
                <a:cs typeface="Times New Roman" panose="02020603050405020304" pitchFamily="18" charset="0"/>
              </a:rPr>
              <a:t>Eleverne sætter også pris på at blive inddraget som eksperter på at være elever.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effectLst/>
                <a:latin typeface="+mn-lt"/>
                <a:ea typeface="Calibri" panose="020F0502020204030204" pitchFamily="34" charset="0"/>
                <a:cs typeface="Times New Roman" panose="02020603050405020304" pitchFamily="18" charset="0"/>
              </a:rPr>
              <a:t>- Fx oplever en lærer, at den gruppefordeling, hun har lavet forud for timens begyndelse, ikke fungerer, da flere elever er fraværende. Da læreren spørger ud i klassen, hvad hun og eleverne skal gøre ved gruppefordelingen, går eleverne fra at være passive til at være hjælpende og aktive. Eleverne ønsker tydeligt at hjælpe læreren og bidrage til, at undervisningen bliver god</a:t>
            </a:r>
            <a:r>
              <a:rPr lang="da-DK" sz="1200" dirty="0">
                <a:effectLst/>
                <a:latin typeface="+mn-lt"/>
              </a:rPr>
              <a:t> </a:t>
            </a:r>
            <a:r>
              <a:rPr lang="da-DK" sz="1200" dirty="0">
                <a:effectLst/>
                <a:latin typeface="+mn-lt"/>
                <a:ea typeface="Calibri" panose="020F0502020204030204" pitchFamily="34" charset="0"/>
                <a:cs typeface="Times New Roman" panose="02020603050405020304" pitchFamily="18" charset="0"/>
              </a:rPr>
              <a:t> </a:t>
            </a:r>
          </a:p>
          <a:p>
            <a:endParaRPr lang="da-DK" sz="1200" kern="1200" dirty="0">
              <a:solidFill>
                <a:schemeClr val="tx1"/>
              </a:solidFill>
              <a:effectLst/>
              <a:latin typeface="+mn-lt"/>
              <a:ea typeface="+mn-ea"/>
              <a:cs typeface="+mn-cs"/>
            </a:endParaRPr>
          </a:p>
          <a:p>
            <a:endParaRPr lang="da-DK" sz="1200" kern="1200" dirty="0">
              <a:solidFill>
                <a:schemeClr val="tx1"/>
              </a:solidFill>
              <a:effectLst/>
              <a:latin typeface="+mn-lt"/>
              <a:ea typeface="+mn-ea"/>
              <a:cs typeface="+mn-cs"/>
            </a:endParaRPr>
          </a:p>
          <a:p>
            <a:endParaRPr lang="da-DK" sz="1200" baseline="0" dirty="0">
              <a:latin typeface="+mn-lt"/>
            </a:endParaRPr>
          </a:p>
        </p:txBody>
      </p:sp>
      <p:sp>
        <p:nvSpPr>
          <p:cNvPr id="4" name="Slide Number Placeholder 3"/>
          <p:cNvSpPr>
            <a:spLocks noGrp="1"/>
          </p:cNvSpPr>
          <p:nvPr>
            <p:ph type="sldNum" sz="quarter" idx="5"/>
          </p:nvPr>
        </p:nvSpPr>
        <p:spPr/>
        <p:txBody>
          <a:bodyPr/>
          <a:lstStyle/>
          <a:p>
            <a:fld id="{6A7E0795-81AF-489A-9A37-F3A7D904ADFB}" type="slidenum">
              <a:rPr lang="da-DK" smtClean="0"/>
              <a:t>14</a:t>
            </a:fld>
            <a:endParaRPr lang="da-DK"/>
          </a:p>
        </p:txBody>
      </p:sp>
    </p:spTree>
    <p:extLst>
      <p:ext uri="{BB962C8B-B14F-4D97-AF65-F5344CB8AC3E}">
        <p14:creationId xmlns:p14="http://schemas.microsoft.com/office/powerpoint/2010/main" val="996414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200" b="0" kern="1200" baseline="0" dirty="0">
                <a:solidFill>
                  <a:schemeClr val="tx1"/>
                </a:solidFill>
                <a:effectLst/>
                <a:latin typeface="+mn-lt"/>
                <a:ea typeface="+mn-ea"/>
                <a:cs typeface="+mn-cs"/>
              </a:rPr>
              <a:t>E</a:t>
            </a:r>
            <a:r>
              <a:rPr lang="da-DK" sz="1200" kern="1200" dirty="0">
                <a:solidFill>
                  <a:schemeClr val="tx1"/>
                </a:solidFill>
                <a:effectLst/>
                <a:latin typeface="+mn-lt"/>
                <a:ea typeface="+mn-ea"/>
                <a:cs typeface="+mn-cs"/>
              </a:rPr>
              <a:t>leverne får de bedste forudsætninger for at kunne leve op til det, der forventes af dem i undervisningen, når det er tydeligt for dem, </a:t>
            </a:r>
            <a:r>
              <a:rPr lang="da-DK" sz="1200" b="1" kern="1200" baseline="0" dirty="0">
                <a:solidFill>
                  <a:schemeClr val="tx1"/>
                </a:solidFill>
                <a:effectLst/>
                <a:latin typeface="+mn-lt"/>
                <a:ea typeface="+mn-ea"/>
                <a:cs typeface="+mn-cs"/>
              </a:rPr>
              <a:t>hvordan og hvornår, de skal </a:t>
            </a:r>
            <a:r>
              <a:rPr lang="da-DK" sz="1200" b="1" kern="1200" dirty="0">
                <a:solidFill>
                  <a:schemeClr val="tx1"/>
                </a:solidFill>
                <a:effectLst/>
                <a:latin typeface="+mn-lt"/>
                <a:ea typeface="+mn-ea"/>
                <a:cs typeface="+mn-cs"/>
              </a:rPr>
              <a:t>deltage</a:t>
            </a:r>
            <a:r>
              <a:rPr lang="da-DK" sz="1200" kern="1200" dirty="0">
                <a:solidFill>
                  <a:schemeClr val="tx1"/>
                </a:solidFill>
                <a:effectLst/>
                <a:latin typeface="+mn-lt"/>
                <a:ea typeface="+mn-ea"/>
                <a:cs typeface="+mn-cs"/>
              </a:rPr>
              <a:t>. Fx når læreren skriver programmet på tavlen og er tydelig omkring, hvordan der er</a:t>
            </a:r>
            <a:r>
              <a:rPr lang="da-DK" sz="1200" b="1" kern="1200" dirty="0">
                <a:solidFill>
                  <a:schemeClr val="tx1"/>
                </a:solidFill>
                <a:effectLst/>
                <a:latin typeface="+mn-lt"/>
                <a:ea typeface="+mn-ea"/>
                <a:cs typeface="+mn-cs"/>
              </a:rPr>
              <a:t> en sammenhæng</a:t>
            </a:r>
            <a:r>
              <a:rPr lang="da-DK" sz="1200" kern="1200" dirty="0">
                <a:solidFill>
                  <a:schemeClr val="tx1"/>
                </a:solidFill>
                <a:effectLst/>
                <a:latin typeface="+mn-lt"/>
                <a:ea typeface="+mn-ea"/>
                <a:cs typeface="+mn-cs"/>
              </a:rPr>
              <a:t> mellem de enkelte dele af undervisningen og fx </a:t>
            </a:r>
            <a:r>
              <a:rPr lang="da-DK" sz="1200" dirty="0">
                <a:effectLst/>
                <a:latin typeface="Calibri" panose="020F0502020204030204" pitchFamily="34" charset="0"/>
                <a:ea typeface="Calibri" panose="020F0502020204030204" pitchFamily="34" charset="0"/>
                <a:cs typeface="Times New Roman" panose="02020603050405020304" pitchFamily="18" charset="0"/>
              </a:rPr>
              <a:t>løbende streger punkterne ud, så eleverne kan følge med. </a:t>
            </a:r>
          </a:p>
          <a:p>
            <a:endParaRPr lang="da-DK"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I de tilfælde, hvor formålet ikke er tydeligt for eleverne, fx fordi læreren har meget fokus på, </a:t>
            </a:r>
            <a:r>
              <a:rPr lang="da-DK" sz="1200" b="1" kern="1200" dirty="0">
                <a:solidFill>
                  <a:schemeClr val="tx1"/>
                </a:solidFill>
                <a:effectLst/>
                <a:latin typeface="+mn-lt"/>
                <a:ea typeface="+mn-ea"/>
                <a:cs typeface="+mn-cs"/>
              </a:rPr>
              <a:t>hvad</a:t>
            </a:r>
            <a:r>
              <a:rPr lang="da-DK" sz="1200" kern="1200" dirty="0">
                <a:solidFill>
                  <a:schemeClr val="tx1"/>
                </a:solidFill>
                <a:effectLst/>
                <a:latin typeface="+mn-lt"/>
                <a:ea typeface="+mn-ea"/>
                <a:cs typeface="+mn-cs"/>
              </a:rPr>
              <a:t> eleverne skal lave i undervisningen og i mindre grad fortæller </a:t>
            </a:r>
            <a:r>
              <a:rPr lang="da-DK" sz="1200" b="1" kern="1200" dirty="0">
                <a:solidFill>
                  <a:schemeClr val="tx1"/>
                </a:solidFill>
                <a:effectLst/>
                <a:latin typeface="+mn-lt"/>
                <a:ea typeface="+mn-ea"/>
                <a:cs typeface="+mn-cs"/>
              </a:rPr>
              <a:t>hvorfor</a:t>
            </a:r>
            <a:r>
              <a:rPr lang="da-DK" sz="1200" kern="1200" dirty="0">
                <a:solidFill>
                  <a:schemeClr val="tx1"/>
                </a:solidFill>
                <a:effectLst/>
                <a:latin typeface="+mn-lt"/>
                <a:ea typeface="+mn-ea"/>
                <a:cs typeface="+mn-cs"/>
              </a:rPr>
              <a:t> eller hvis læreren først kommer ind på </a:t>
            </a:r>
            <a:r>
              <a:rPr lang="da-DK" sz="1200" kern="1200" dirty="0" err="1">
                <a:solidFill>
                  <a:schemeClr val="tx1"/>
                </a:solidFill>
                <a:effectLst/>
                <a:latin typeface="+mn-lt"/>
                <a:ea typeface="+mn-ea"/>
                <a:cs typeface="+mn-cs"/>
              </a:rPr>
              <a:t>hvorfor’et</a:t>
            </a:r>
            <a:r>
              <a:rPr lang="da-DK" sz="1200" kern="1200" dirty="0">
                <a:solidFill>
                  <a:schemeClr val="tx1"/>
                </a:solidFill>
                <a:effectLst/>
                <a:latin typeface="+mn-lt"/>
                <a:ea typeface="+mn-ea"/>
                <a:cs typeface="+mn-cs"/>
              </a:rPr>
              <a:t> til sidst i undervisningen, kan eleverne opleve undervisningen som meningsløs. </a:t>
            </a:r>
          </a:p>
          <a:p>
            <a:endParaRPr lang="da-DK" dirty="0"/>
          </a:p>
        </p:txBody>
      </p:sp>
      <p:sp>
        <p:nvSpPr>
          <p:cNvPr id="4" name="Slide Number Placeholder 3"/>
          <p:cNvSpPr>
            <a:spLocks noGrp="1"/>
          </p:cNvSpPr>
          <p:nvPr>
            <p:ph type="sldNum" sz="quarter" idx="5"/>
          </p:nvPr>
        </p:nvSpPr>
        <p:spPr/>
        <p:txBody>
          <a:bodyPr/>
          <a:lstStyle/>
          <a:p>
            <a:fld id="{6A7E0795-81AF-489A-9A37-F3A7D904ADFB}" type="slidenum">
              <a:rPr lang="da-DK" smtClean="0"/>
              <a:t>15</a:t>
            </a:fld>
            <a:endParaRPr lang="da-DK"/>
          </a:p>
        </p:txBody>
      </p:sp>
    </p:spTree>
    <p:extLst>
      <p:ext uri="{BB962C8B-B14F-4D97-AF65-F5344CB8AC3E}">
        <p14:creationId xmlns:p14="http://schemas.microsoft.com/office/powerpoint/2010/main" val="1568963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solidFill>
                  <a:schemeClr val="tx1"/>
                </a:solidFill>
                <a:latin typeface="+mn-lt"/>
              </a:rPr>
              <a:t>Elevsamarbejde er der meget af i udskolingen, og eleverne kan godt lide det. </a:t>
            </a:r>
            <a:r>
              <a:rPr lang="da-DK" sz="1200" kern="1200" dirty="0">
                <a:solidFill>
                  <a:schemeClr val="tx1"/>
                </a:solidFill>
                <a:effectLst/>
                <a:latin typeface="+mn-lt"/>
                <a:ea typeface="+mn-ea"/>
                <a:cs typeface="+mn-cs"/>
              </a:rPr>
              <a:t>Der kan dog også være udfordringer.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kern="1200" dirty="0">
                <a:solidFill>
                  <a:schemeClr val="tx1"/>
                </a:solidFill>
                <a:effectLst/>
                <a:latin typeface="+mn-lt"/>
                <a:ea typeface="+mn-ea"/>
                <a:cs typeface="+mn-cs"/>
              </a:rPr>
              <a:t>På den ene side kan det være godt selv at vælge samarbejdspartnere, på den anden kan det være svært at arbejde sammen med sine bedste venner og derfor en fordel at være sammen med andre.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effectLst/>
                <a:latin typeface="+mn-lt"/>
                <a:ea typeface="Calibri" panose="020F0502020204030204" pitchFamily="34" charset="0"/>
                <a:cs typeface="Times New Roman" panose="02020603050405020304" pitchFamily="18" charset="0"/>
              </a:rPr>
              <a:t>Klare rammer i gruppearbejdet hjælper elevernes samarbejde. Lærerne kan blandt andet hjælpe elevernes samarbejde ved at beslutte, hvem der skal udføre hvilke opgaver på forhånd, fx hvem der skal skrive ned og sikre at gruppens drøftelser bliver fastholdt, og hvem der skal fremlægge gruppens resultat.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effectLst/>
                <a:latin typeface="+mn-lt"/>
                <a:ea typeface="Calibri" panose="020F0502020204030204" pitchFamily="34" charset="0"/>
                <a:cs typeface="Times New Roman" panose="02020603050405020304" pitchFamily="18" charset="0"/>
              </a:rPr>
              <a:t>Samarbejde i grupper, der er for store, eller hvor rammerne er for løse, er svært.</a:t>
            </a:r>
            <a:r>
              <a:rPr lang="da-DK" dirty="0">
                <a:effectLst/>
                <a:latin typeface="+mn-lt"/>
              </a:rPr>
              <a:t> </a:t>
            </a:r>
            <a:endParaRPr lang="da-DK" sz="12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A7E0795-81AF-489A-9A37-F3A7D904ADFB}" type="slidenum">
              <a:rPr lang="da-DK" smtClean="0"/>
              <a:t>16</a:t>
            </a:fld>
            <a:endParaRPr lang="da-DK"/>
          </a:p>
        </p:txBody>
      </p:sp>
    </p:spTree>
    <p:extLst>
      <p:ext uri="{BB962C8B-B14F-4D97-AF65-F5344CB8AC3E}">
        <p14:creationId xmlns:p14="http://schemas.microsoft.com/office/powerpoint/2010/main" val="2926976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6A7E0795-81AF-489A-9A37-F3A7D904ADFB}" type="slidenum">
              <a:rPr lang="da-DK" smtClean="0"/>
              <a:t>17</a:t>
            </a:fld>
            <a:endParaRPr lang="da-DK"/>
          </a:p>
        </p:txBody>
      </p:sp>
    </p:spTree>
    <p:extLst>
      <p:ext uri="{BB962C8B-B14F-4D97-AF65-F5344CB8AC3E}">
        <p14:creationId xmlns:p14="http://schemas.microsoft.com/office/powerpoint/2010/main" val="3204754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latin typeface="+mn-lt"/>
              </a:rPr>
              <a:t>De 15 lærerteams har i projektet arbejdet med </a:t>
            </a:r>
            <a:r>
              <a:rPr lang="da-DK" sz="1200" dirty="0">
                <a:effectLst/>
                <a:latin typeface="+mn-lt"/>
                <a:ea typeface="Calibri" panose="020F0502020204030204" pitchFamily="34" charset="0"/>
                <a:cs typeface="Times New Roman" panose="02020603050405020304" pitchFamily="18" charset="0"/>
              </a:rPr>
              <a:t>at skabe mere varieret og motiverende undervisning ved at eksperimentere med små konkrete prøvehandlinger, kaldet </a:t>
            </a:r>
            <a:r>
              <a:rPr lang="da-DK" sz="1200" i="1" dirty="0">
                <a:effectLst/>
                <a:latin typeface="+mn-lt"/>
                <a:ea typeface="Calibri" panose="020F0502020204030204" pitchFamily="34" charset="0"/>
                <a:cs typeface="Times New Roman" panose="02020603050405020304" pitchFamily="18" charset="0"/>
              </a:rPr>
              <a:t>aktioner</a:t>
            </a:r>
            <a:r>
              <a:rPr lang="da-DK" sz="1200" dirty="0">
                <a:effectLst/>
                <a:latin typeface="+mn-lt"/>
                <a:ea typeface="Calibri" panose="020F0502020204030204" pitchFamily="34" charset="0"/>
                <a:cs typeface="Times New Roman" panose="02020603050405020304" pitchFamily="18" charset="0"/>
              </a:rPr>
              <a:t>, i undervisningen.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effectLst/>
                <a:latin typeface="+mn-lt"/>
                <a:ea typeface="Calibri" panose="020F0502020204030204" pitchFamily="34" charset="0"/>
                <a:cs typeface="Times New Roman" panose="02020603050405020304" pitchFamily="18" charset="0"/>
              </a:rPr>
              <a:t>Udviklingen af praksis i praksis kaldes også aktionslæring. Aktionslæringen indebærer, at lærerne har observeret hinandens undervisning og givet feedback. De har således hjulpet hinanden med at få billeder på, hvordan den gode undervisning kan se ud, hvad der virker og hvad man med fordel kan ændre. </a:t>
            </a:r>
          </a:p>
          <a:p>
            <a:endParaRPr lang="da-DK" sz="1200" dirty="0">
              <a:latin typeface="+mn-lt"/>
            </a:endParaRPr>
          </a:p>
        </p:txBody>
      </p:sp>
      <p:sp>
        <p:nvSpPr>
          <p:cNvPr id="4" name="Slide Number Placeholder 3"/>
          <p:cNvSpPr>
            <a:spLocks noGrp="1"/>
          </p:cNvSpPr>
          <p:nvPr>
            <p:ph type="sldNum" sz="quarter" idx="5"/>
          </p:nvPr>
        </p:nvSpPr>
        <p:spPr/>
        <p:txBody>
          <a:bodyPr/>
          <a:lstStyle/>
          <a:p>
            <a:fld id="{6A7E0795-81AF-489A-9A37-F3A7D904ADFB}" type="slidenum">
              <a:rPr lang="da-DK" smtClean="0"/>
              <a:t>18</a:t>
            </a:fld>
            <a:endParaRPr lang="da-DK"/>
          </a:p>
        </p:txBody>
      </p:sp>
    </p:spTree>
    <p:extLst>
      <p:ext uri="{BB962C8B-B14F-4D97-AF65-F5344CB8AC3E}">
        <p14:creationId xmlns:p14="http://schemas.microsoft.com/office/powerpoint/2010/main" val="23163176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da-DK" sz="1200" dirty="0">
                <a:effectLst/>
                <a:latin typeface="+mn-lt"/>
                <a:ea typeface="Calibri" panose="020F0502020204030204" pitchFamily="34" charset="0"/>
                <a:cs typeface="Times New Roman" panose="02020603050405020304" pitchFamily="18" charset="0"/>
              </a:rPr>
              <a:t>Lærerne har i deres valg af aktioner fokus på at løse forskellige udfordringer. Men på tværs af skolerne er de udfordringer, der optager lærerne, meget lig hinanden. De handler fx om, at skift mellem forskellige aktiviteter i undervisningen kan være svære at gennemføre, eller at elever er tilbageholdende med at stille spørgsmål og vise deres usikkerhed.</a:t>
            </a:r>
          </a:p>
          <a:p>
            <a:pPr>
              <a:lnSpc>
                <a:spcPct val="107000"/>
              </a:lnSpc>
              <a:spcAft>
                <a:spcPts val="800"/>
              </a:spcAft>
            </a:pPr>
            <a:endParaRPr lang="da-DK" sz="1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da-DK" sz="1200" dirty="0">
                <a:effectLst/>
                <a:latin typeface="+mn-lt"/>
                <a:ea typeface="Calibri" panose="020F0502020204030204" pitchFamily="34" charset="0"/>
                <a:cs typeface="Times New Roman" panose="02020603050405020304" pitchFamily="18" charset="0"/>
              </a:rPr>
              <a:t>Lærerne overvejer især, hvordan de kan inddrage eleverne på gode måder og imødekomme deres ønsker om få medindflydelse på undervisningen. </a:t>
            </a:r>
          </a:p>
          <a:p>
            <a:pPr>
              <a:lnSpc>
                <a:spcPct val="107000"/>
              </a:lnSpc>
              <a:spcAft>
                <a:spcPts val="800"/>
              </a:spcAft>
            </a:pPr>
            <a:endParaRPr lang="da-DK" sz="1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da-DK" sz="1200" dirty="0">
                <a:effectLst/>
                <a:latin typeface="+mn-lt"/>
                <a:ea typeface="Calibri" panose="020F0502020204030204" pitchFamily="34" charset="0"/>
                <a:cs typeface="Times New Roman" panose="02020603050405020304" pitchFamily="18" charset="0"/>
              </a:rPr>
              <a:t>Endelig er de optagede af at sikre, at undervisningen finder sted i et trygt læringsmiljø, hvor eleverne ikke frygter for de andres reaktioner, hvis de fejler. </a:t>
            </a:r>
          </a:p>
          <a:p>
            <a:endParaRPr lang="da-DK" sz="1200" dirty="0">
              <a:latin typeface="+mn-lt"/>
            </a:endParaRPr>
          </a:p>
          <a:p>
            <a:endParaRPr lang="da-DK" sz="1200" dirty="0">
              <a:latin typeface="+mn-lt"/>
            </a:endParaRPr>
          </a:p>
        </p:txBody>
      </p:sp>
      <p:sp>
        <p:nvSpPr>
          <p:cNvPr id="4" name="Slide Number Placeholder 3"/>
          <p:cNvSpPr>
            <a:spLocks noGrp="1"/>
          </p:cNvSpPr>
          <p:nvPr>
            <p:ph type="sldNum" sz="quarter" idx="5"/>
          </p:nvPr>
        </p:nvSpPr>
        <p:spPr/>
        <p:txBody>
          <a:bodyPr/>
          <a:lstStyle/>
          <a:p>
            <a:fld id="{6A7E0795-81AF-489A-9A37-F3A7D904ADFB}" type="slidenum">
              <a:rPr lang="da-DK" smtClean="0"/>
              <a:t>19</a:t>
            </a:fld>
            <a:endParaRPr lang="da-DK"/>
          </a:p>
        </p:txBody>
      </p:sp>
    </p:spTree>
    <p:extLst>
      <p:ext uri="{BB962C8B-B14F-4D97-AF65-F5344CB8AC3E}">
        <p14:creationId xmlns:p14="http://schemas.microsoft.com/office/powerpoint/2010/main" val="25197238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200" dirty="0">
                <a:latin typeface="+mn-lt"/>
              </a:rPr>
              <a:t>På Fællesskolen </a:t>
            </a:r>
            <a:r>
              <a:rPr lang="da-DK" sz="1200" dirty="0" err="1">
                <a:latin typeface="+mn-lt"/>
              </a:rPr>
              <a:t>Favrdal</a:t>
            </a:r>
            <a:r>
              <a:rPr lang="da-DK" sz="1200" dirty="0">
                <a:latin typeface="+mn-lt"/>
              </a:rPr>
              <a:t> Fjelstrup i Haderslev oplever geografilæren Sonja, at en bestemt gruppe elever sjældent deltager. Hun beslutter derfor at arbejde med flere af de elementer, som eleverne fremhæver ved aktiv undervisning. </a:t>
            </a:r>
            <a:endParaRPr lang="da-DK" sz="1200" dirty="0">
              <a:effectLst/>
              <a:latin typeface="+mn-lt"/>
              <a:ea typeface="Calibri" panose="020F0502020204030204" pitchFamily="34" charset="0"/>
              <a:cs typeface="Times New Roman" panose="02020603050405020304" pitchFamily="18" charset="0"/>
            </a:endParaRPr>
          </a:p>
          <a:p>
            <a:endParaRPr lang="da-DK" sz="1200" dirty="0">
              <a:latin typeface="+mn-lt"/>
            </a:endParaRPr>
          </a:p>
          <a:p>
            <a:r>
              <a:rPr lang="da-DK" sz="1200" dirty="0">
                <a:latin typeface="+mn-lt"/>
              </a:rPr>
              <a:t>Sonja deler sin time op i korte sekvenser. </a:t>
            </a:r>
            <a:r>
              <a:rPr lang="da-DK" sz="1200" dirty="0">
                <a:effectLst/>
                <a:latin typeface="+mn-lt"/>
                <a:ea typeface="Calibri" panose="020F0502020204030204" pitchFamily="34" charset="0"/>
                <a:cs typeface="Calibri" panose="020F0502020204030204" pitchFamily="34" charset="0"/>
              </a:rPr>
              <a:t>På tavlen kan eleverne følge med i hvad der skal ske, hvornår, og i hvor lang tid. Indlagt i timen er et legende element og en bevægelsesaktivitet, da de skal løbe til kantinen og hente deres vulkan, som de skal lave et </a:t>
            </a:r>
            <a:r>
              <a:rPr lang="da-DK" sz="1200" dirty="0" err="1">
                <a:effectLst/>
                <a:latin typeface="+mn-lt"/>
                <a:ea typeface="Calibri" panose="020F0502020204030204" pitchFamily="34" charset="0"/>
                <a:cs typeface="Calibri" panose="020F0502020204030204" pitchFamily="34" charset="0"/>
              </a:rPr>
              <a:t>faktaark</a:t>
            </a:r>
            <a:r>
              <a:rPr lang="da-DK" sz="1200" dirty="0">
                <a:effectLst/>
                <a:latin typeface="+mn-lt"/>
                <a:ea typeface="Calibri" panose="020F0502020204030204" pitchFamily="34" charset="0"/>
                <a:cs typeface="Calibri" panose="020F0502020204030204" pitchFamily="34" charset="0"/>
              </a:rPr>
              <a:t> om og hænge på et verdenskort. Bevægelseselementet giver bevægelseselementet et </a:t>
            </a:r>
            <a:r>
              <a:rPr lang="da-DK" sz="1200" dirty="0" err="1">
                <a:effectLst/>
                <a:latin typeface="+mn-lt"/>
                <a:ea typeface="Calibri" panose="020F0502020204030204" pitchFamily="34" charset="0"/>
                <a:cs typeface="Calibri" panose="020F0502020204030204" pitchFamily="34" charset="0"/>
              </a:rPr>
              <a:t>brainbreak</a:t>
            </a:r>
            <a:r>
              <a:rPr lang="da-DK" sz="1200" dirty="0">
                <a:effectLst/>
                <a:latin typeface="+mn-lt"/>
                <a:ea typeface="Calibri" panose="020F0502020204030204" pitchFamily="34" charset="0"/>
                <a:cs typeface="Calibri" panose="020F0502020204030204" pitchFamily="34" charset="0"/>
              </a:rPr>
              <a:t> og et afbræk fra computerarbejdet. Sonja oplever, at alle eleverne er motiverede og opmærksomme længere end normalt. </a:t>
            </a:r>
            <a:endParaRPr lang="da-DK" sz="1200" dirty="0">
              <a:latin typeface="+mn-lt"/>
            </a:endParaRPr>
          </a:p>
        </p:txBody>
      </p:sp>
      <p:sp>
        <p:nvSpPr>
          <p:cNvPr id="4" name="Slide Number Placeholder 3"/>
          <p:cNvSpPr>
            <a:spLocks noGrp="1"/>
          </p:cNvSpPr>
          <p:nvPr>
            <p:ph type="sldNum" sz="quarter" idx="5"/>
          </p:nvPr>
        </p:nvSpPr>
        <p:spPr/>
        <p:txBody>
          <a:bodyPr/>
          <a:lstStyle/>
          <a:p>
            <a:fld id="{6A7E0795-81AF-489A-9A37-F3A7D904ADFB}" type="slidenum">
              <a:rPr lang="da-DK" smtClean="0"/>
              <a:t>20</a:t>
            </a:fld>
            <a:endParaRPr lang="da-DK"/>
          </a:p>
        </p:txBody>
      </p:sp>
    </p:spTree>
    <p:extLst>
      <p:ext uri="{BB962C8B-B14F-4D97-AF65-F5344CB8AC3E}">
        <p14:creationId xmlns:p14="http://schemas.microsoft.com/office/powerpoint/2010/main" val="1809714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200" dirty="0">
                <a:effectLst/>
                <a:latin typeface="+mn-lt"/>
                <a:ea typeface="Calibri" panose="020F0502020204030204" pitchFamily="34" charset="0"/>
                <a:cs typeface="Times New Roman" panose="02020603050405020304" pitchFamily="18" charset="0"/>
              </a:rPr>
              <a:t>Præsentationen her kan bruges som afsæt for en samtale i jeres ledelses- vejleder- eller lærerteam.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dirty="0">
              <a:effectLst/>
              <a:latin typeface="+mn-lt"/>
              <a:ea typeface="Calibri" panose="020F0502020204030204" pitchFamily="34" charset="0"/>
              <a:cs typeface="Times New Roman" panose="02020603050405020304" pitchFamily="18" charset="0"/>
            </a:endParaRPr>
          </a:p>
          <a:p>
            <a:r>
              <a:rPr lang="da-DK" sz="1200" dirty="0">
                <a:effectLst/>
                <a:latin typeface="+mn-lt"/>
                <a:ea typeface="Calibri" panose="020F0502020204030204" pitchFamily="34" charset="0"/>
                <a:cs typeface="Times New Roman" panose="02020603050405020304" pitchFamily="18" charset="0"/>
              </a:rPr>
              <a:t>Hvis I vil dykke dybere ned i erfaringerne fra projektet eller forskningen bag, kan I gå ind på </a:t>
            </a:r>
            <a:r>
              <a:rPr lang="da-DK" sz="1200" dirty="0" err="1">
                <a:effectLst/>
                <a:latin typeface="+mn-lt"/>
                <a:ea typeface="Calibri" panose="020F0502020204030204" pitchFamily="34" charset="0"/>
                <a:cs typeface="Times New Roman" panose="02020603050405020304" pitchFamily="18" charset="0"/>
              </a:rPr>
              <a:t>EVA’s</a:t>
            </a:r>
            <a:r>
              <a:rPr lang="da-DK" sz="1200" dirty="0">
                <a:effectLst/>
                <a:latin typeface="+mn-lt"/>
                <a:ea typeface="Calibri" panose="020F0502020204030204" pitchFamily="34" charset="0"/>
                <a:cs typeface="Times New Roman" panose="02020603050405020304" pitchFamily="18" charset="0"/>
              </a:rPr>
              <a:t> eller Fremfærds hjemmeside </a:t>
            </a:r>
            <a:r>
              <a:rPr lang="da-DK" sz="1200" dirty="0" err="1">
                <a:effectLst/>
                <a:latin typeface="+mn-lt"/>
                <a:ea typeface="Calibri" panose="020F0502020204030204" pitchFamily="34" charset="0"/>
                <a:cs typeface="Times New Roman" panose="02020603050405020304" pitchFamily="18" charset="0"/>
              </a:rPr>
              <a:t>eva.dk</a:t>
            </a:r>
            <a:r>
              <a:rPr lang="da-DK" sz="1200" dirty="0">
                <a:effectLst/>
                <a:latin typeface="+mn-lt"/>
                <a:ea typeface="Calibri" panose="020F0502020204030204" pitchFamily="34" charset="0"/>
                <a:cs typeface="Times New Roman" panose="02020603050405020304" pitchFamily="18" charset="0"/>
              </a:rPr>
              <a:t> eller </a:t>
            </a:r>
            <a:r>
              <a:rPr lang="da-DK" sz="1200" dirty="0" err="1">
                <a:effectLst/>
                <a:latin typeface="+mn-lt"/>
                <a:ea typeface="Calibri" panose="020F0502020204030204" pitchFamily="34" charset="0"/>
                <a:cs typeface="Times New Roman" panose="02020603050405020304" pitchFamily="18" charset="0"/>
              </a:rPr>
              <a:t>vsp.dk</a:t>
            </a:r>
            <a:r>
              <a:rPr lang="da-DK" sz="1200" dirty="0">
                <a:effectLst/>
                <a:latin typeface="+mn-lt"/>
                <a:ea typeface="Calibri" panose="020F0502020204030204" pitchFamily="34" charset="0"/>
                <a:cs typeface="Times New Roman" panose="02020603050405020304" pitchFamily="18" charset="0"/>
              </a:rPr>
              <a:t>, hvor I finder samtlige materialer. Her ligger </a:t>
            </a:r>
            <a:r>
              <a:rPr lang="da-DK" sz="1200" dirty="0">
                <a:effectLst/>
                <a:latin typeface="Calibri" panose="020F0502020204030204" pitchFamily="34" charset="0"/>
                <a:ea typeface="Calibri" panose="020F0502020204030204" pitchFamily="34" charset="0"/>
                <a:cs typeface="Times New Roman" panose="02020603050405020304" pitchFamily="18" charset="0"/>
              </a:rPr>
              <a:t>vidensgrundlag om varieret undervisning i udskolingen, inspirationskatalog, en guide til aktionslæringsforløb og</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effectLst/>
                <a:latin typeface="Calibri" panose="020F0502020204030204" pitchFamily="34" charset="0"/>
                <a:ea typeface="Calibri" panose="020F0502020204030204" pitchFamily="34" charset="0"/>
                <a:cs typeface="Times New Roman" panose="02020603050405020304" pitchFamily="18" charset="0"/>
              </a:rPr>
              <a:t>link til to podcastafsnit, hvor elever og lærere fra to skoler fortæller, hvad de har fået ud af forløbet. </a:t>
            </a:r>
          </a:p>
          <a:p>
            <a:endParaRPr lang="da-DK" dirty="0"/>
          </a:p>
        </p:txBody>
      </p:sp>
      <p:sp>
        <p:nvSpPr>
          <p:cNvPr id="4" name="Slide Number Placeholder 3"/>
          <p:cNvSpPr>
            <a:spLocks noGrp="1"/>
          </p:cNvSpPr>
          <p:nvPr>
            <p:ph type="sldNum" sz="quarter" idx="5"/>
          </p:nvPr>
        </p:nvSpPr>
        <p:spPr/>
        <p:txBody>
          <a:bodyPr/>
          <a:lstStyle/>
          <a:p>
            <a:fld id="{6A7E0795-81AF-489A-9A37-F3A7D904ADFB}" type="slidenum">
              <a:rPr lang="da-DK" smtClean="0"/>
              <a:t>2</a:t>
            </a:fld>
            <a:endParaRPr lang="da-DK"/>
          </a:p>
        </p:txBody>
      </p:sp>
    </p:spTree>
    <p:extLst>
      <p:ext uri="{BB962C8B-B14F-4D97-AF65-F5344CB8AC3E}">
        <p14:creationId xmlns:p14="http://schemas.microsoft.com/office/powerpoint/2010/main" val="39226689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200" b="1" kern="1200" dirty="0">
                <a:solidFill>
                  <a:schemeClr val="tx1"/>
                </a:solidFill>
                <a:effectLst/>
                <a:latin typeface="+mn-lt"/>
                <a:ea typeface="+mn-ea"/>
                <a:cs typeface="+mn-cs"/>
              </a:rPr>
              <a:t>På Søndermarksskolen på Frederiksberg </a:t>
            </a:r>
            <a:r>
              <a:rPr lang="da-DK" sz="1200" dirty="0">
                <a:effectLst/>
                <a:latin typeface="+mn-lt"/>
                <a:ea typeface="Calibri" panose="020F0502020204030204" pitchFamily="34" charset="0"/>
                <a:cs typeface="Times New Roman" panose="02020603050405020304" pitchFamily="18" charset="0"/>
              </a:rPr>
              <a:t>ønsker de at give eleverne ejerskab og erfaringer med at arbejde undersøgelsesbaseret</a:t>
            </a:r>
            <a:r>
              <a:rPr lang="da-DK" sz="1200" dirty="0">
                <a:effectLst/>
                <a:latin typeface="+mn-lt"/>
              </a:rPr>
              <a:t> </a:t>
            </a:r>
            <a:r>
              <a:rPr lang="da-DK" sz="1200" kern="1200" baseline="0" dirty="0">
                <a:solidFill>
                  <a:schemeClr val="tx1"/>
                </a:solidFill>
                <a:effectLst/>
                <a:latin typeface="+mn-lt"/>
                <a:ea typeface="+mn-ea"/>
                <a:cs typeface="+mn-cs"/>
              </a:rPr>
              <a:t>i naturfag. </a:t>
            </a:r>
          </a:p>
          <a:p>
            <a:r>
              <a:rPr lang="da-DK" sz="1200" kern="1200" baseline="0" dirty="0">
                <a:solidFill>
                  <a:schemeClr val="tx1"/>
                </a:solidFill>
                <a:effectLst/>
                <a:latin typeface="+mn-lt"/>
                <a:ea typeface="+mn-ea"/>
                <a:cs typeface="+mn-cs"/>
              </a:rPr>
              <a:t>Eleverne får udleveret en </a:t>
            </a:r>
            <a:r>
              <a:rPr lang="da-DK" sz="1200" b="1" kern="1200" baseline="0" dirty="0">
                <a:solidFill>
                  <a:schemeClr val="tx1"/>
                </a:solidFill>
                <a:effectLst/>
                <a:latin typeface="+mn-lt"/>
                <a:ea typeface="+mn-ea"/>
                <a:cs typeface="+mn-cs"/>
              </a:rPr>
              <a:t>appelsin</a:t>
            </a:r>
            <a:r>
              <a:rPr lang="da-DK" sz="1200" kern="1200" baseline="0" dirty="0">
                <a:solidFill>
                  <a:schemeClr val="tx1"/>
                </a:solidFill>
                <a:effectLst/>
                <a:latin typeface="+mn-lt"/>
                <a:ea typeface="+mn-ea"/>
                <a:cs typeface="+mn-cs"/>
              </a:rPr>
              <a:t>, men hvad præcis de skal undersøge med appelsinen er op til dem. Lærerne hjælper dem på vej med et procesark, der guider dem til at stille de rigtige spørgsmål og designe deres undersøgelse og dataindsamling. Eleverne giver efterfølgende udtryk for, at det virker motiverende, at de kan forfølge deres egen undren og nysgerrighed. De kan bedre huske, hvad de har lært. De giver desuden lærerne feedback på procesarket, som kan blive udviklet yderligere til andre elevgrupper i andre fag. </a:t>
            </a:r>
            <a:endParaRPr lang="da-DK" sz="1200" b="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A7E0795-81AF-489A-9A37-F3A7D904ADFB}" type="slidenum">
              <a:rPr lang="da-DK" smtClean="0"/>
              <a:t>21</a:t>
            </a:fld>
            <a:endParaRPr lang="da-DK"/>
          </a:p>
        </p:txBody>
      </p:sp>
    </p:spTree>
    <p:extLst>
      <p:ext uri="{BB962C8B-B14F-4D97-AF65-F5344CB8AC3E}">
        <p14:creationId xmlns:p14="http://schemas.microsoft.com/office/powerpoint/2010/main" val="2850064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da-DK" sz="1200" dirty="0">
                <a:effectLst/>
                <a:latin typeface="+mn-lt"/>
                <a:ea typeface="Calibri" panose="020F0502020204030204" pitchFamily="34" charset="0"/>
                <a:cs typeface="Times New Roman" panose="02020603050405020304" pitchFamily="18" charset="0"/>
              </a:rPr>
              <a:t>Lars fra Gildbroskolen i Ishøj oplever, at der kan opstå uro i timerne, når undervisningen ikke differentieres og </a:t>
            </a:r>
            <a:r>
              <a:rPr lang="da-DK" sz="1200" dirty="0" err="1">
                <a:effectLst/>
                <a:latin typeface="+mn-lt"/>
                <a:ea typeface="Calibri" panose="020F0502020204030204" pitchFamily="34" charset="0"/>
                <a:cs typeface="Times New Roman" panose="02020603050405020304" pitchFamily="18" charset="0"/>
              </a:rPr>
              <a:t>stilladseres</a:t>
            </a:r>
            <a:r>
              <a:rPr lang="da-DK" sz="1200" dirty="0">
                <a:effectLst/>
                <a:latin typeface="+mn-lt"/>
                <a:ea typeface="Calibri" panose="020F0502020204030204" pitchFamily="34" charset="0"/>
                <a:cs typeface="Times New Roman" panose="02020603050405020304" pitchFamily="18" charset="0"/>
              </a:rPr>
              <a:t> tilstrækkeligt. Han tilrettelægger undervisningen ud fra ABC-modellen, der er en metode til undervisningsdifferentiering. Målet er at skabe udviklende og stimulerende læringsvilkår for alle elever i en klasse ved at fastsætte læringsmål og opgaver på tre forskellige niveauer (A, B og C).</a:t>
            </a:r>
          </a:p>
          <a:p>
            <a:pPr>
              <a:lnSpc>
                <a:spcPct val="107000"/>
              </a:lnSpc>
              <a:spcAft>
                <a:spcPts val="800"/>
              </a:spcAft>
            </a:pPr>
            <a:r>
              <a:rPr lang="da-DK" sz="1200" dirty="0">
                <a:effectLst/>
                <a:latin typeface="+mn-lt"/>
                <a:ea typeface="Calibri" panose="020F0502020204030204" pitchFamily="34" charset="0"/>
                <a:cs typeface="Times New Roman" panose="02020603050405020304" pitchFamily="18" charset="0"/>
              </a:rPr>
              <a:t>Alle opgaver er synlige for alle elever, og eleverne vælger sig selv ind på niveau fra opgave til opgave eller forløb til forløb. Eleverne er mere engagerede end normalt og lærerteamet peger efterfølgende på, at de vil holde fast i arbejdet med ABC-modellen og introducere arbejdet med modellen i andre fag end dansk. </a:t>
            </a:r>
            <a:endParaRPr lang="da-DK" sz="1200" b="1"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A7E0795-81AF-489A-9A37-F3A7D904ADFB}" type="slidenum">
              <a:rPr lang="da-DK" smtClean="0"/>
              <a:t>22</a:t>
            </a:fld>
            <a:endParaRPr lang="da-DK"/>
          </a:p>
        </p:txBody>
      </p:sp>
    </p:spTree>
    <p:extLst>
      <p:ext uri="{BB962C8B-B14F-4D97-AF65-F5344CB8AC3E}">
        <p14:creationId xmlns:p14="http://schemas.microsoft.com/office/powerpoint/2010/main" val="22545002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effectLst/>
                <a:latin typeface="+mn-lt"/>
                <a:ea typeface="Calibri" panose="020F0502020204030204" pitchFamily="34" charset="0"/>
                <a:cs typeface="Times New Roman" panose="02020603050405020304" pitchFamily="18" charset="0"/>
              </a:rPr>
              <a:t>På </a:t>
            </a:r>
            <a:r>
              <a:rPr lang="da-DK" sz="1200" dirty="0" err="1">
                <a:effectLst/>
                <a:latin typeface="+mn-lt"/>
                <a:ea typeface="Calibri" panose="020F0502020204030204" pitchFamily="34" charset="0"/>
                <a:cs typeface="Times New Roman" panose="02020603050405020304" pitchFamily="18" charset="0"/>
              </a:rPr>
              <a:t>Sortebakkeskolen</a:t>
            </a:r>
            <a:r>
              <a:rPr lang="da-DK" sz="1200" dirty="0">
                <a:effectLst/>
                <a:latin typeface="+mn-lt"/>
                <a:ea typeface="Calibri" panose="020F0502020204030204" pitchFamily="34" charset="0"/>
                <a:cs typeface="Times New Roman" panose="02020603050405020304" pitchFamily="18" charset="0"/>
              </a:rPr>
              <a:t> i Rebild holder eleverne af at samarbejde, men ikke altid har let ved det. Dan og Torben tilrettelægger matematiktimen med en aktion, der skal styrke gruppearbejdet. 1. De definerer rollerne -  </a:t>
            </a:r>
            <a:r>
              <a:rPr lang="da-DK" sz="1200" b="1" dirty="0">
                <a:effectLst/>
                <a:latin typeface="+mn-lt"/>
                <a:ea typeface="Calibri" panose="020F0502020204030204" pitchFamily="34" charset="0"/>
                <a:cs typeface="Times New Roman" panose="02020603050405020304" pitchFamily="18" charset="0"/>
              </a:rPr>
              <a:t>Tidtageren</a:t>
            </a:r>
            <a:r>
              <a:rPr lang="da-DK" sz="1200" dirty="0">
                <a:effectLst/>
                <a:latin typeface="+mn-lt"/>
                <a:ea typeface="Calibri" panose="020F0502020204030204" pitchFamily="34" charset="0"/>
                <a:cs typeface="Times New Roman" panose="02020603050405020304" pitchFamily="18" charset="0"/>
              </a:rPr>
              <a:t> skal strukturere processen, så gruppen når den samlede opgave på den afsatte tid, og tage tid med stopur, </a:t>
            </a:r>
            <a:r>
              <a:rPr lang="da-DK" sz="1200" b="1" dirty="0">
                <a:effectLst/>
                <a:latin typeface="+mn-lt"/>
                <a:ea typeface="Calibri" panose="020F0502020204030204" pitchFamily="34" charset="0"/>
                <a:cs typeface="Times New Roman" panose="02020603050405020304" pitchFamily="18" charset="0"/>
              </a:rPr>
              <a:t>Skriveren</a:t>
            </a:r>
            <a:r>
              <a:rPr lang="da-DK" sz="1200" dirty="0">
                <a:effectLst/>
                <a:latin typeface="+mn-lt"/>
                <a:ea typeface="Calibri" panose="020F0502020204030204" pitchFamily="34" charset="0"/>
                <a:cs typeface="Times New Roman" panose="02020603050405020304" pitchFamily="18" charset="0"/>
              </a:rPr>
              <a:t> skal notere gruppens resultater ned undervejs. </a:t>
            </a:r>
            <a:r>
              <a:rPr lang="da-DK" sz="1200" b="1" dirty="0">
                <a:effectLst/>
                <a:latin typeface="+mn-lt"/>
                <a:ea typeface="Calibri" panose="020F0502020204030204" pitchFamily="34" charset="0"/>
                <a:cs typeface="Times New Roman" panose="02020603050405020304" pitchFamily="18" charset="0"/>
              </a:rPr>
              <a:t>Beregneren</a:t>
            </a:r>
            <a:r>
              <a:rPr lang="da-DK" sz="1200" dirty="0">
                <a:effectLst/>
                <a:latin typeface="+mn-lt"/>
                <a:ea typeface="Calibri" panose="020F0502020204030204" pitchFamily="34" charset="0"/>
                <a:cs typeface="Times New Roman" panose="02020603050405020304" pitchFamily="18" charset="0"/>
              </a:rPr>
              <a:t> skal gennemføre konkrete udregninger ved at uddelegere og finde de relevante formler, </a:t>
            </a:r>
            <a:r>
              <a:rPr lang="da-DK" sz="1200" b="1" dirty="0">
                <a:effectLst/>
                <a:latin typeface="+mn-lt"/>
                <a:ea typeface="Calibri" panose="020F0502020204030204" pitchFamily="34" charset="0"/>
                <a:cs typeface="Times New Roman" panose="02020603050405020304" pitchFamily="18" charset="0"/>
              </a:rPr>
              <a:t>Gruppelederen</a:t>
            </a:r>
            <a:r>
              <a:rPr lang="da-DK" sz="1200" dirty="0">
                <a:effectLst/>
                <a:latin typeface="+mn-lt"/>
                <a:ea typeface="Calibri" panose="020F0502020204030204" pitchFamily="34" charset="0"/>
                <a:cs typeface="Times New Roman" panose="02020603050405020304" pitchFamily="18" charset="0"/>
              </a:rPr>
              <a:t> skal sikre holde sammen på gruppen og sikre, at medlemmerne deltager på en positiv måde</a:t>
            </a:r>
            <a:r>
              <a:rPr lang="da-DK" sz="1200" u="none" dirty="0">
                <a:effectLst/>
                <a:latin typeface="+mn-lt"/>
                <a:ea typeface="Calibri" panose="020F0502020204030204" pitchFamily="34" charset="0"/>
                <a:cs typeface="Times New Roman" panose="02020603050405020304" pitchFamily="18" charset="0"/>
              </a:rPr>
              <a:t> 2. Dagen før forbereder de forbereder enkelte elever med særlige udfordringer på at deltage i undervisningen 3. De sørger for, at gruppearbejdet indeholder bevægelse udendørs. Og 4. de evaluerer samarbejdet med fokus</a:t>
            </a:r>
            <a:r>
              <a:rPr lang="da-DK" sz="1200" dirty="0">
                <a:effectLst/>
                <a:latin typeface="+mn-lt"/>
                <a:ea typeface="Calibri" panose="020F0502020204030204" pitchFamily="34" charset="0"/>
                <a:cs typeface="Times New Roman" panose="02020603050405020304" pitchFamily="18" charset="0"/>
              </a:rPr>
              <a:t> på, hvordan rollerne virker, hvad der har fungeret godt, og hvad eleverne gerne vil blive endnu bedre til. </a:t>
            </a:r>
          </a:p>
          <a:p>
            <a:pPr>
              <a:lnSpc>
                <a:spcPct val="107000"/>
              </a:lnSpc>
              <a:spcAft>
                <a:spcPts val="800"/>
              </a:spcAft>
            </a:pPr>
            <a:endParaRPr lang="da-DK"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A7E0795-81AF-489A-9A37-F3A7D904ADFB}" type="slidenum">
              <a:rPr lang="da-DK" smtClean="0"/>
              <a:t>23</a:t>
            </a:fld>
            <a:endParaRPr lang="da-DK"/>
          </a:p>
        </p:txBody>
      </p:sp>
    </p:spTree>
    <p:extLst>
      <p:ext uri="{BB962C8B-B14F-4D97-AF65-F5344CB8AC3E}">
        <p14:creationId xmlns:p14="http://schemas.microsoft.com/office/powerpoint/2010/main" val="42107518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800" dirty="0">
                <a:latin typeface="+mn-lt"/>
              </a:rPr>
              <a:t>G</a:t>
            </a:r>
            <a:r>
              <a:rPr lang="da-DK" sz="800" baseline="0" dirty="0">
                <a:latin typeface="+mn-lt"/>
              </a:rPr>
              <a:t>rundlæggende har lærerne i projektet eksperimenteret med </a:t>
            </a:r>
            <a:r>
              <a:rPr lang="da-DK" sz="800" dirty="0">
                <a:latin typeface="+mn-lt"/>
              </a:rPr>
              <a:t>mindre greb i undervisningen. Men selv om grebene var små, blev de bemærket af </a:t>
            </a:r>
            <a:r>
              <a:rPr lang="da-DK" sz="800" b="1" dirty="0">
                <a:latin typeface="+mn-lt"/>
              </a:rPr>
              <a:t>eleverne</a:t>
            </a:r>
            <a:r>
              <a:rPr lang="da-DK" sz="800" dirty="0">
                <a:latin typeface="+mn-lt"/>
              </a:rPr>
              <a:t>. Fx at introduktionen til undervisningen var kortet ned, at læreren talte mindre, at de som elever fik mere indflydelse, at undervisningen var inddelt i kortere sekvenser eller noget helt femte. Og oplevede undervisningen som mere motiverende end før.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8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1" dirty="0">
                <a:effectLst/>
                <a:latin typeface="Source Sans Pro ExtraLight" panose="020B0303030403020204" pitchFamily="34" charset="0"/>
                <a:ea typeface="Calibri" panose="020F0502020204030204" pitchFamily="34" charset="0"/>
                <a:cs typeface="Calibri" panose="020F0502020204030204" pitchFamily="34" charset="0"/>
              </a:rPr>
              <a:t>Lærerne</a:t>
            </a:r>
            <a:r>
              <a:rPr lang="da-DK" sz="1000" dirty="0">
                <a:effectLst/>
                <a:latin typeface="Source Sans Pro ExtraLight" panose="020B0303030403020204" pitchFamily="34" charset="0"/>
                <a:ea typeface="Calibri" panose="020F0502020204030204" pitchFamily="34" charset="0"/>
                <a:cs typeface="Calibri" panose="020F0502020204030204" pitchFamily="34" charset="0"/>
              </a:rPr>
              <a:t> oplevede generelt, at eleverne bidrog mere aktivt og engageret, når de fx fik lov at komme på banen meget tidligt i undervisningen, blev inddraget gennem åbne opgaveformuleringer og blev anerkendt for deres arbejdsproces.</a:t>
            </a:r>
            <a:r>
              <a:rPr lang="da-DK" sz="1200" dirty="0">
                <a:effectLst/>
              </a:rPr>
              <a:t> </a:t>
            </a:r>
            <a:endParaRPr lang="da-DK" sz="1000" dirty="0">
              <a:effectLst/>
              <a:latin typeface="Source Sans Pro ExtraLight" panose="020B030303040302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000" b="1" dirty="0">
              <a:effectLst/>
              <a:latin typeface="Source Sans Pro ExtraLight" panose="020B030303040302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1" dirty="0">
                <a:effectLst/>
                <a:latin typeface="Source Sans Pro ExtraLight" panose="020B0303030403020204" pitchFamily="34" charset="0"/>
                <a:ea typeface="Calibri" panose="020F0502020204030204" pitchFamily="34" charset="0"/>
                <a:cs typeface="Times New Roman" panose="02020603050405020304" pitchFamily="18" charset="0"/>
              </a:rPr>
              <a:t>Lederne</a:t>
            </a:r>
            <a:r>
              <a:rPr lang="da-DK" sz="1000" dirty="0">
                <a:effectLst/>
                <a:latin typeface="Source Sans Pro ExtraLight" panose="020B0303030403020204" pitchFamily="34" charset="0"/>
                <a:ea typeface="Calibri" panose="020F0502020204030204" pitchFamily="34" charset="0"/>
                <a:cs typeface="Times New Roman" panose="02020603050405020304" pitchFamily="18" charset="0"/>
              </a:rPr>
              <a:t> lagde vægt på, at de didaktiske drøftelser lærerne imellem fik væsentligt mere plads i projektperioden, hvilket de vurderede som positivt for udviklingen af undervisningen og ikke mindst for lærernes egen motivation. </a:t>
            </a:r>
            <a:endParaRPr lang="da-DK" sz="800" dirty="0">
              <a:effectLst/>
              <a:latin typeface="+mn-lt"/>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A7E0795-81AF-489A-9A37-F3A7D904ADFB}" type="slidenum">
              <a:rPr lang="da-DK" smtClean="0"/>
              <a:t>24</a:t>
            </a:fld>
            <a:endParaRPr lang="da-DK"/>
          </a:p>
        </p:txBody>
      </p:sp>
    </p:spTree>
    <p:extLst>
      <p:ext uri="{BB962C8B-B14F-4D97-AF65-F5344CB8AC3E}">
        <p14:creationId xmlns:p14="http://schemas.microsoft.com/office/powerpoint/2010/main" val="104856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200" dirty="0">
                <a:effectLst/>
                <a:latin typeface="+mn-lt"/>
                <a:cs typeface="Times New Roman" panose="02020603050405020304" pitchFamily="18" charset="0"/>
              </a:rPr>
              <a:t>Hvis I er blevet inspireret til selv at arbejde med at udvikle undervisningen hos jer, er der i projektet udarbejdet en række materialer, der kan hjælpe jer videre.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1200" dirty="0">
              <a:effectLst/>
              <a:latin typeface="+mn-lt"/>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da-DK" sz="1200" dirty="0">
                <a:effectLst/>
                <a:latin typeface="+mn-lt"/>
                <a:cs typeface="Times New Roman" panose="02020603050405020304" pitchFamily="18" charset="0"/>
              </a:rPr>
              <a:t>Inspirationskataloget giver jer flere eksempler på de greb skolerne har brugt, samt gode råd til, hvordan I som ledelse bedst støtter op om udviklingen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da-DK" sz="1200" dirty="0">
                <a:effectLst/>
                <a:latin typeface="+mn-lt"/>
                <a:cs typeface="Times New Roman" panose="02020603050405020304" pitchFamily="18" charset="0"/>
              </a:rPr>
              <a:t>Guiden gennemgår trin for trin, hvordan I kan anvende aktionslæringens principper i jeres lærerteams.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da-DK" sz="1200" dirty="0">
                <a:effectLst/>
                <a:latin typeface="+mn-lt"/>
                <a:cs typeface="Times New Roman" panose="02020603050405020304" pitchFamily="18" charset="0"/>
              </a:rPr>
              <a:t>De to podcastafsnit giver jer mulighed for at høre, hvad både lærere og elever har fået ud af aktioner på to forskellige skoler, og eksperternes perspektiv på, hvorfor aktionerne virker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da-DK" sz="1200" dirty="0" err="1">
                <a:effectLst/>
                <a:latin typeface="+mn-lt"/>
                <a:cs typeface="Times New Roman" panose="02020603050405020304" pitchFamily="18" charset="0"/>
              </a:rPr>
              <a:t>Vidensnotatet</a:t>
            </a:r>
            <a:r>
              <a:rPr lang="da-DK" sz="1200" dirty="0">
                <a:effectLst/>
                <a:latin typeface="+mn-lt"/>
                <a:cs typeface="Times New Roman" panose="02020603050405020304" pitchFamily="18" charset="0"/>
              </a:rPr>
              <a:t> giver jer dybere indblik i den forskning og viden, der ligger bag arbejdet med motivation og variation.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1800" dirty="0">
              <a:effectLst/>
              <a:latin typeface="Calibri" panose="020F0502020204030204" pitchFamily="34" charset="0"/>
              <a:cs typeface="Times New Roman" panose="02020603050405020304" pitchFamily="18" charset="0"/>
            </a:endParaRPr>
          </a:p>
          <a:p>
            <a:endParaRPr lang="en-DK" dirty="0"/>
          </a:p>
        </p:txBody>
      </p:sp>
      <p:sp>
        <p:nvSpPr>
          <p:cNvPr id="4" name="Slide Number Placeholder 3"/>
          <p:cNvSpPr>
            <a:spLocks noGrp="1"/>
          </p:cNvSpPr>
          <p:nvPr>
            <p:ph type="sldNum" sz="quarter" idx="5"/>
          </p:nvPr>
        </p:nvSpPr>
        <p:spPr/>
        <p:txBody>
          <a:bodyPr/>
          <a:lstStyle/>
          <a:p>
            <a:fld id="{6A7E0795-81AF-489A-9A37-F3A7D904ADFB}" type="slidenum">
              <a:rPr lang="da-DK" smtClean="0"/>
              <a:t>26</a:t>
            </a:fld>
            <a:endParaRPr lang="da-DK"/>
          </a:p>
        </p:txBody>
      </p:sp>
    </p:spTree>
    <p:extLst>
      <p:ext uri="{BB962C8B-B14F-4D97-AF65-F5344CB8AC3E}">
        <p14:creationId xmlns:p14="http://schemas.microsoft.com/office/powerpoint/2010/main" val="21215382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6A7E0795-81AF-489A-9A37-F3A7D904ADFB}" type="slidenum">
              <a:rPr lang="da-DK" smtClean="0"/>
              <a:t>27</a:t>
            </a:fld>
            <a:endParaRPr lang="da-DK"/>
          </a:p>
        </p:txBody>
      </p:sp>
    </p:spTree>
    <p:extLst>
      <p:ext uri="{BB962C8B-B14F-4D97-AF65-F5344CB8AC3E}">
        <p14:creationId xmlns:p14="http://schemas.microsoft.com/office/powerpoint/2010/main" val="4106997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6A7E0795-81AF-489A-9A37-F3A7D904ADFB}" type="slidenum">
              <a:rPr lang="da-DK" smtClean="0"/>
              <a:t>3</a:t>
            </a:fld>
            <a:endParaRPr lang="da-DK"/>
          </a:p>
        </p:txBody>
      </p:sp>
    </p:spTree>
    <p:extLst>
      <p:ext uri="{BB962C8B-B14F-4D97-AF65-F5344CB8AC3E}">
        <p14:creationId xmlns:p14="http://schemas.microsoft.com/office/powerpoint/2010/main" val="3661746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Citaterne her kommer fra to elever, der har deltaget i </a:t>
            </a:r>
            <a:r>
              <a:rPr lang="da-DK" dirty="0" err="1"/>
              <a:t>EVA’s</a:t>
            </a:r>
            <a:r>
              <a:rPr lang="da-DK" dirty="0"/>
              <a:t> undersøgelse. De taler for sig selv. </a:t>
            </a:r>
          </a:p>
          <a:p>
            <a:endParaRPr lang="da-DK" dirty="0"/>
          </a:p>
        </p:txBody>
      </p:sp>
      <p:sp>
        <p:nvSpPr>
          <p:cNvPr id="4" name="Slide Number Placeholder 3"/>
          <p:cNvSpPr>
            <a:spLocks noGrp="1"/>
          </p:cNvSpPr>
          <p:nvPr>
            <p:ph type="sldNum" sz="quarter" idx="5"/>
          </p:nvPr>
        </p:nvSpPr>
        <p:spPr/>
        <p:txBody>
          <a:bodyPr/>
          <a:lstStyle/>
          <a:p>
            <a:fld id="{6A7E0795-81AF-489A-9A37-F3A7D904ADFB}" type="slidenum">
              <a:rPr lang="da-DK" smtClean="0"/>
              <a:t>4</a:t>
            </a:fld>
            <a:endParaRPr lang="da-DK"/>
          </a:p>
        </p:txBody>
      </p:sp>
    </p:spTree>
    <p:extLst>
      <p:ext uri="{BB962C8B-B14F-4D97-AF65-F5344CB8AC3E}">
        <p14:creationId xmlns:p14="http://schemas.microsoft.com/office/powerpoint/2010/main" val="2519946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Citaterne svarer til de tal, der udtrykkes i den nationale trivselsmåling for skole skoleåret 2021/22.</a:t>
            </a:r>
          </a:p>
          <a:p>
            <a:endParaRPr lang="da-DK" u="none" dirty="0"/>
          </a:p>
          <a:p>
            <a:r>
              <a:rPr lang="da-DK" dirty="0"/>
              <a:t>Alt for mange elever oplever, at undervisningen er kedelig og demotiverende. </a:t>
            </a:r>
          </a:p>
          <a:p>
            <a:endParaRPr lang="da-DK" dirty="0"/>
          </a:p>
          <a:p>
            <a:r>
              <a:rPr lang="da-DK" b="1" dirty="0"/>
              <a:t>Mellemtrinnet</a:t>
            </a:r>
            <a:r>
              <a:rPr lang="da-DK" dirty="0"/>
              <a:t>:</a:t>
            </a:r>
            <a:r>
              <a:rPr lang="da-DK" baseline="0" dirty="0"/>
              <a:t> </a:t>
            </a:r>
            <a:r>
              <a:rPr lang="da-DK" dirty="0"/>
              <a:t>Eleverne på mellemtrinnet svarer sådan </a:t>
            </a:r>
            <a:r>
              <a:rPr lang="da-DK" u="none" dirty="0"/>
              <a:t>her: 30 % oplever, at de enten tit</a:t>
            </a:r>
            <a:r>
              <a:rPr lang="da-DK" u="none" baseline="0" dirty="0"/>
              <a:t> eller meget tit keder sig i undervisningen. </a:t>
            </a:r>
          </a:p>
          <a:p>
            <a:endParaRPr lang="da-DK" b="0" baseline="0" dirty="0"/>
          </a:p>
          <a:p>
            <a:r>
              <a:rPr lang="da-DK" b="0" baseline="0" dirty="0"/>
              <a:t>Og jo ældre de bliver, jo værre bliver det. </a:t>
            </a:r>
          </a:p>
          <a:p>
            <a:endParaRPr lang="da-DK" baseline="0" dirty="0"/>
          </a:p>
          <a:p>
            <a:r>
              <a:rPr lang="da-DK" b="1" baseline="0" dirty="0"/>
              <a:t>Udskolingen</a:t>
            </a:r>
            <a:r>
              <a:rPr lang="da-DK" baseline="0" dirty="0"/>
              <a:t>: Blandt eleverne i udskolingen er det hele 40 procent, der keder sig tit eller meget tit. </a:t>
            </a:r>
          </a:p>
          <a:p>
            <a:endParaRPr lang="da-DK" baseline="0" dirty="0"/>
          </a:p>
          <a:p>
            <a:r>
              <a:rPr lang="da-DK" baseline="0" dirty="0"/>
              <a:t>Link: </a:t>
            </a:r>
            <a:r>
              <a:rPr lang="da-DK" baseline="0" dirty="0" err="1"/>
              <a:t>https</a:t>
            </a:r>
            <a:r>
              <a:rPr lang="da-DK" baseline="0" dirty="0"/>
              <a:t>://</a:t>
            </a:r>
            <a:r>
              <a:rPr lang="da-DK" baseline="0" dirty="0" err="1"/>
              <a:t>uddannelsesstatistik.dk</a:t>
            </a:r>
            <a:r>
              <a:rPr lang="da-DK" baseline="0" dirty="0"/>
              <a:t>/Pages/Reports/1792.aspx</a:t>
            </a:r>
          </a:p>
          <a:p>
            <a:endParaRPr lang="da-DK" baseline="0" dirty="0"/>
          </a:p>
          <a:p>
            <a:endParaRPr lang="da-DK" baseline="0" dirty="0"/>
          </a:p>
          <a:p>
            <a:endParaRPr lang="da-DK" baseline="0" dirty="0"/>
          </a:p>
          <a:p>
            <a:endParaRPr lang="da-DK" baseline="0" dirty="0"/>
          </a:p>
          <a:p>
            <a:endParaRPr lang="da-DK" dirty="0"/>
          </a:p>
          <a:p>
            <a:endParaRPr lang="da-DK" dirty="0"/>
          </a:p>
        </p:txBody>
      </p:sp>
      <p:sp>
        <p:nvSpPr>
          <p:cNvPr id="4" name="Slide Number Placeholder 3"/>
          <p:cNvSpPr>
            <a:spLocks noGrp="1"/>
          </p:cNvSpPr>
          <p:nvPr>
            <p:ph type="sldNum" sz="quarter" idx="5"/>
          </p:nvPr>
        </p:nvSpPr>
        <p:spPr/>
        <p:txBody>
          <a:bodyPr/>
          <a:lstStyle/>
          <a:p>
            <a:fld id="{6A7E0795-81AF-489A-9A37-F3A7D904ADFB}" type="slidenum">
              <a:rPr lang="da-DK" smtClean="0"/>
              <a:t>5</a:t>
            </a:fld>
            <a:endParaRPr lang="da-DK"/>
          </a:p>
        </p:txBody>
      </p:sp>
    </p:spTree>
    <p:extLst>
      <p:ext uri="{BB962C8B-B14F-4D97-AF65-F5344CB8AC3E}">
        <p14:creationId xmlns:p14="http://schemas.microsoft.com/office/powerpoint/2010/main" val="1562429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b="1" dirty="0"/>
              <a:t>Mellemtrinet</a:t>
            </a:r>
            <a:r>
              <a:rPr lang="da-DK" baseline="0" dirty="0"/>
              <a:t>: </a:t>
            </a:r>
            <a:r>
              <a:rPr lang="da-DK" dirty="0"/>
              <a:t>På spørgsmålet om, hvorvidt</a:t>
            </a:r>
            <a:r>
              <a:rPr lang="da-DK" baseline="0" dirty="0"/>
              <a:t> undervisningen giver eleverne lyst til at lære mere, svarer 35 % af eleverne på mellemtrinnet at det gør den. </a:t>
            </a:r>
          </a:p>
          <a:p>
            <a:endParaRPr lang="da-DK" baseline="0" dirty="0"/>
          </a:p>
          <a:p>
            <a:r>
              <a:rPr lang="da-DK" b="1" baseline="0" dirty="0"/>
              <a:t>I udskolingen mister endnu flere lysten</a:t>
            </a:r>
            <a:r>
              <a:rPr lang="da-DK" baseline="0" dirty="0"/>
              <a:t>: Kun 29 % er enig eller meget enig i, at undervisningen giver dem lyst til at lære mere. </a:t>
            </a:r>
          </a:p>
          <a:p>
            <a:r>
              <a:rPr lang="da-DK" baseline="0" dirty="0"/>
              <a:t>Mange elever i udskolingen synes altså ikke bare, at undervisningen er kedelig. De mister også lysten til at lære mere. Det har i sidste ende betydning for deres evne til at gennemføre en ungdomsuddannelse. </a:t>
            </a:r>
          </a:p>
          <a:p>
            <a:endParaRPr lang="da-DK" baseline="0" dirty="0"/>
          </a:p>
        </p:txBody>
      </p:sp>
      <p:sp>
        <p:nvSpPr>
          <p:cNvPr id="4" name="Slide Number Placeholder 3"/>
          <p:cNvSpPr>
            <a:spLocks noGrp="1"/>
          </p:cNvSpPr>
          <p:nvPr>
            <p:ph type="sldNum" sz="quarter" idx="5"/>
          </p:nvPr>
        </p:nvSpPr>
        <p:spPr/>
        <p:txBody>
          <a:bodyPr/>
          <a:lstStyle/>
          <a:p>
            <a:fld id="{6A7E0795-81AF-489A-9A37-F3A7D904ADFB}" type="slidenum">
              <a:rPr lang="da-DK" smtClean="0"/>
              <a:t>6</a:t>
            </a:fld>
            <a:endParaRPr lang="da-DK"/>
          </a:p>
        </p:txBody>
      </p:sp>
    </p:spTree>
    <p:extLst>
      <p:ext uri="{BB962C8B-B14F-4D97-AF65-F5344CB8AC3E}">
        <p14:creationId xmlns:p14="http://schemas.microsoft.com/office/powerpoint/2010/main" val="1631480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sz="1200" dirty="0">
                <a:latin typeface="+mn-lt"/>
              </a:rPr>
              <a:t>Forskning og undersøgelser viser, at vejen til at stimulere elevernes lyst til at lære går gennem mere motiverende undervisning. Men motivation er ikke bare noget, som elever har eller ikke har. </a:t>
            </a:r>
          </a:p>
          <a:p>
            <a:r>
              <a:rPr lang="da-DK" sz="1200" dirty="0">
                <a:latin typeface="+mn-lt"/>
              </a:rPr>
              <a:t>Center for Ungdomsforskning (</a:t>
            </a:r>
            <a:r>
              <a:rPr lang="da-DK" sz="1200" dirty="0" err="1">
                <a:effectLst/>
                <a:latin typeface="+mn-lt"/>
                <a:ea typeface="Calibri" panose="020F0502020204030204" pitchFamily="34" charset="0"/>
                <a:cs typeface="Times New Roman" panose="02020603050405020304" pitchFamily="18" charset="0"/>
              </a:rPr>
              <a:t>CeFU</a:t>
            </a:r>
            <a:r>
              <a:rPr lang="da-DK" sz="1200" dirty="0">
                <a:effectLst/>
                <a:latin typeface="+mn-lt"/>
                <a:ea typeface="Calibri" panose="020F0502020204030204" pitchFamily="34" charset="0"/>
                <a:cs typeface="Times New Roman" panose="02020603050405020304" pitchFamily="18" charset="0"/>
              </a:rPr>
              <a:t>) identificerer i alt fem former for motivation, som kan bringes i spil i udviklingen af undervisningen: </a:t>
            </a:r>
            <a:endParaRPr lang="da-DK" sz="1200" dirty="0">
              <a:latin typeface="+mn-lt"/>
            </a:endParaRPr>
          </a:p>
          <a:p>
            <a:endParaRPr lang="da-DK" sz="1200" dirty="0">
              <a:latin typeface="+mn-lt"/>
            </a:endParaRPr>
          </a:p>
          <a:p>
            <a:pPr marL="342900" lvl="0" indent="-342900">
              <a:lnSpc>
                <a:spcPct val="107000"/>
              </a:lnSpc>
              <a:buFont typeface="Symbol" pitchFamily="2" charset="2"/>
              <a:buChar char=""/>
            </a:pPr>
            <a:r>
              <a:rPr lang="da-DK" sz="1200" dirty="0" err="1">
                <a:effectLst/>
                <a:latin typeface="+mn-lt"/>
                <a:ea typeface="Calibri" panose="020F0502020204030204" pitchFamily="34" charset="0"/>
                <a:cs typeface="Times New Roman" panose="02020603050405020304" pitchFamily="18" charset="0"/>
              </a:rPr>
              <a:t>Vidensmotivation</a:t>
            </a:r>
            <a:r>
              <a:rPr lang="da-DK" sz="1200" dirty="0">
                <a:effectLst/>
                <a:latin typeface="+mn-lt"/>
                <a:ea typeface="Calibri" panose="020F0502020204030204" pitchFamily="34" charset="0"/>
                <a:cs typeface="Times New Roman" panose="02020603050405020304" pitchFamily="18" charset="0"/>
              </a:rPr>
              <a:t>: handler om at stimulere elevernes nysgerrighed og videbegær. </a:t>
            </a:r>
          </a:p>
          <a:p>
            <a:pPr marL="342900" lvl="0" indent="-342900">
              <a:lnSpc>
                <a:spcPct val="107000"/>
              </a:lnSpc>
              <a:buFont typeface="Symbol" pitchFamily="2" charset="2"/>
              <a:buChar char=""/>
            </a:pPr>
            <a:r>
              <a:rPr lang="da-DK" sz="1200" dirty="0">
                <a:effectLst/>
                <a:latin typeface="+mn-lt"/>
                <a:ea typeface="Calibri" panose="020F0502020204030204" pitchFamily="34" charset="0"/>
                <a:cs typeface="Times New Roman" panose="02020603050405020304" pitchFamily="18" charset="0"/>
              </a:rPr>
              <a:t>Mestringsmotivation: opstår i oplevelsen af at tro på egne evner og at kunne mestre en læringssituation.</a:t>
            </a:r>
          </a:p>
          <a:p>
            <a:pPr marL="342900" lvl="0" indent="-342900">
              <a:lnSpc>
                <a:spcPct val="107000"/>
              </a:lnSpc>
              <a:buFont typeface="Symbol" pitchFamily="2" charset="2"/>
              <a:buChar char=""/>
            </a:pPr>
            <a:r>
              <a:rPr lang="da-DK" sz="1200" dirty="0" err="1">
                <a:effectLst/>
                <a:latin typeface="+mn-lt"/>
                <a:ea typeface="Calibri" panose="020F0502020204030204" pitchFamily="34" charset="0"/>
                <a:cs typeface="Times New Roman" panose="02020603050405020304" pitchFamily="18" charset="0"/>
              </a:rPr>
              <a:t>Relationsmotivation</a:t>
            </a:r>
            <a:r>
              <a:rPr lang="da-DK" sz="1200" dirty="0">
                <a:effectLst/>
                <a:latin typeface="+mn-lt"/>
                <a:ea typeface="Calibri" panose="020F0502020204030204" pitchFamily="34" charset="0"/>
                <a:cs typeface="Times New Roman" panose="02020603050405020304" pitchFamily="18" charset="0"/>
              </a:rPr>
              <a:t>: når lysten til læring går gennem relationerne i skolen – oplevelsen af at høre til og at mærke gensidig tillid til lærere og klassekammerater.</a:t>
            </a:r>
          </a:p>
          <a:p>
            <a:pPr marL="342900" lvl="0" indent="-342900">
              <a:lnSpc>
                <a:spcPct val="107000"/>
              </a:lnSpc>
              <a:buFont typeface="Symbol" pitchFamily="2" charset="2"/>
              <a:buChar char=""/>
            </a:pPr>
            <a:r>
              <a:rPr lang="da-DK" sz="1200" dirty="0">
                <a:effectLst/>
                <a:latin typeface="+mn-lt"/>
                <a:ea typeface="Calibri" panose="020F0502020204030204" pitchFamily="34" charset="0"/>
                <a:cs typeface="Times New Roman" panose="02020603050405020304" pitchFamily="18" charset="0"/>
              </a:rPr>
              <a:t>Involveringsmotivation: motivation, der opstår gennem involvering, inddragelse og medskabelse.</a:t>
            </a:r>
          </a:p>
          <a:p>
            <a:pPr marL="342900" lvl="0" indent="-342900">
              <a:lnSpc>
                <a:spcPct val="107000"/>
              </a:lnSpc>
              <a:spcAft>
                <a:spcPts val="800"/>
              </a:spcAft>
              <a:buFont typeface="Symbol" pitchFamily="2" charset="2"/>
              <a:buChar char=""/>
            </a:pPr>
            <a:r>
              <a:rPr lang="da-DK" sz="1200" dirty="0">
                <a:effectLst/>
                <a:latin typeface="+mn-lt"/>
                <a:ea typeface="Calibri" panose="020F0502020204030204" pitchFamily="34" charset="0"/>
                <a:cs typeface="Times New Roman" panose="02020603050405020304" pitchFamily="18" charset="0"/>
              </a:rPr>
              <a:t>Præstationsmotivation: det motiverer at blive bedømt og belønnet for at klare sig godt. </a:t>
            </a:r>
          </a:p>
          <a:p>
            <a:endParaRPr lang="da-DK" sz="1200" dirty="0">
              <a:latin typeface="+mn-lt"/>
            </a:endParaRPr>
          </a:p>
          <a:p>
            <a:endParaRPr lang="da-DK" dirty="0"/>
          </a:p>
        </p:txBody>
      </p:sp>
      <p:sp>
        <p:nvSpPr>
          <p:cNvPr id="4" name="Slide Number Placeholder 3"/>
          <p:cNvSpPr>
            <a:spLocks noGrp="1"/>
          </p:cNvSpPr>
          <p:nvPr>
            <p:ph type="sldNum" sz="quarter" idx="5"/>
          </p:nvPr>
        </p:nvSpPr>
        <p:spPr/>
        <p:txBody>
          <a:bodyPr/>
          <a:lstStyle/>
          <a:p>
            <a:fld id="{6A7E0795-81AF-489A-9A37-F3A7D904ADFB}" type="slidenum">
              <a:rPr lang="da-DK" smtClean="0"/>
              <a:t>7</a:t>
            </a:fld>
            <a:endParaRPr lang="da-DK"/>
          </a:p>
        </p:txBody>
      </p:sp>
    </p:spTree>
    <p:extLst>
      <p:ext uri="{BB962C8B-B14F-4D97-AF65-F5344CB8AC3E}">
        <p14:creationId xmlns:p14="http://schemas.microsoft.com/office/powerpoint/2010/main" val="1775026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Motivation og variation hænger sammen, når det kommer til læring. Varieret undervisning er kendetegnet ved, at alle elever har mulighed for at engagere sig i det faglige stof på </a:t>
            </a:r>
            <a:r>
              <a:rPr lang="da-DK" i="1" dirty="0"/>
              <a:t>forskellige</a:t>
            </a:r>
            <a:r>
              <a:rPr lang="da-DK" dirty="0"/>
              <a:t> måder. </a:t>
            </a:r>
            <a:endParaRPr lang="da-DK" baseline="0" dirty="0"/>
          </a:p>
          <a:p>
            <a:endParaRPr lang="da-DK" dirty="0"/>
          </a:p>
          <a:p>
            <a:r>
              <a:rPr lang="da-DK" dirty="0"/>
              <a:t>Varieret undervisning</a:t>
            </a:r>
            <a:r>
              <a:rPr lang="da-DK" baseline="0" dirty="0"/>
              <a:t> </a:t>
            </a:r>
            <a:r>
              <a:rPr lang="da-DK" dirty="0"/>
              <a:t>tilgodeser forskelligheden i elevernes forudsætninger og interesser. </a:t>
            </a:r>
          </a:p>
          <a:p>
            <a:endParaRPr lang="da-DK" dirty="0"/>
          </a:p>
          <a:p>
            <a:endParaRPr lang="da-DK" dirty="0"/>
          </a:p>
        </p:txBody>
      </p:sp>
      <p:sp>
        <p:nvSpPr>
          <p:cNvPr id="4" name="Slide Number Placeholder 3"/>
          <p:cNvSpPr>
            <a:spLocks noGrp="1"/>
          </p:cNvSpPr>
          <p:nvPr>
            <p:ph type="sldNum" sz="quarter" idx="5"/>
          </p:nvPr>
        </p:nvSpPr>
        <p:spPr/>
        <p:txBody>
          <a:bodyPr/>
          <a:lstStyle/>
          <a:p>
            <a:fld id="{6A7E0795-81AF-489A-9A37-F3A7D904ADFB}" type="slidenum">
              <a:rPr lang="da-DK" smtClean="0"/>
              <a:t>8</a:t>
            </a:fld>
            <a:endParaRPr lang="da-DK"/>
          </a:p>
        </p:txBody>
      </p:sp>
    </p:spTree>
    <p:extLst>
      <p:ext uri="{BB962C8B-B14F-4D97-AF65-F5344CB8AC3E}">
        <p14:creationId xmlns:p14="http://schemas.microsoft.com/office/powerpoint/2010/main" val="1488092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a-DK" dirty="0"/>
              <a:t>De tre niveauer i modellen skitserer det komplekse felt, der danner grundlag for variation i undervisningen. Modellen giver </a:t>
            </a:r>
            <a:r>
              <a:rPr lang="da-DK" i="1" dirty="0"/>
              <a:t>ikke</a:t>
            </a:r>
            <a:r>
              <a:rPr lang="da-DK" dirty="0"/>
              <a:t> svar på, </a:t>
            </a:r>
            <a:r>
              <a:rPr lang="da-DK" i="1" dirty="0"/>
              <a:t>hvordan</a:t>
            </a:r>
            <a:r>
              <a:rPr lang="da-DK" dirty="0"/>
              <a:t> eller </a:t>
            </a:r>
            <a:r>
              <a:rPr lang="da-DK" i="1" dirty="0"/>
              <a:t>hvor</a:t>
            </a:r>
            <a:r>
              <a:rPr lang="da-DK" dirty="0"/>
              <a:t> </a:t>
            </a:r>
            <a:r>
              <a:rPr lang="da-DK" i="1" dirty="0"/>
              <a:t>meget,</a:t>
            </a:r>
            <a:r>
              <a:rPr lang="da-DK" dirty="0"/>
              <a:t> det er hensigtsmæssigt at variere undervisningen, da det altid vil være op til en professionel vurdering. </a:t>
            </a:r>
          </a:p>
          <a:p>
            <a:endParaRPr lang="da-DK" b="1" dirty="0"/>
          </a:p>
          <a:p>
            <a:r>
              <a:rPr lang="da-DK" b="1" dirty="0"/>
              <a:t>Rammerne</a:t>
            </a:r>
            <a:r>
              <a:rPr lang="da-DK" dirty="0"/>
              <a:t> for undervisning præger lærernes muligheder for at tilrettelægge undervisning. Det handler om: </a:t>
            </a:r>
            <a:r>
              <a:rPr lang="da-DK" b="1" dirty="0"/>
              <a:t>Skemaets opbygning - </a:t>
            </a:r>
            <a:r>
              <a:rPr lang="da-DK" dirty="0"/>
              <a:t>er der mulighed for fx </a:t>
            </a:r>
            <a:r>
              <a:rPr lang="da-DK" dirty="0" err="1"/>
              <a:t>fagdage</a:t>
            </a:r>
            <a:r>
              <a:rPr lang="da-DK" dirty="0"/>
              <a:t> eller temadage, og parallellagte timer og tolærerordninger? Eller </a:t>
            </a:r>
            <a:r>
              <a:rPr lang="da-DK" b="1" dirty="0"/>
              <a:t>eksternt samarbejde</a:t>
            </a:r>
            <a:r>
              <a:rPr lang="da-DK" dirty="0"/>
              <a:t> og gennemførelse af undervisning uden for skolen? Det handler også om </a:t>
            </a:r>
            <a:r>
              <a:rPr lang="da-DK" b="1" dirty="0"/>
              <a:t>teamets samarbejde og ledelsens involvering.</a:t>
            </a:r>
          </a:p>
          <a:p>
            <a:endParaRPr lang="da-DK" dirty="0"/>
          </a:p>
          <a:p>
            <a:r>
              <a:rPr lang="da-DK" b="1" dirty="0"/>
              <a:t>Tilrettelæggelse </a:t>
            </a:r>
            <a:r>
              <a:rPr lang="da-DK" dirty="0"/>
              <a:t>er det mest centrale, da det er her, lærerne veksler mellem forskellige undervisningsformer, fagligt indhold, læremidler og konkrete steder at gennemføre undervisningen. </a:t>
            </a:r>
          </a:p>
          <a:p>
            <a:endParaRPr lang="da-DK" b="1" dirty="0"/>
          </a:p>
          <a:p>
            <a:r>
              <a:rPr lang="da-DK" b="1" dirty="0"/>
              <a:t>Interaktionen </a:t>
            </a:r>
            <a:r>
              <a:rPr lang="da-DK" dirty="0"/>
              <a:t>handler om samvær og dialog mellem lærer og elever. Såsom</a:t>
            </a:r>
            <a:r>
              <a:rPr lang="da-DK" baseline="0" dirty="0"/>
              <a:t>: </a:t>
            </a:r>
            <a:r>
              <a:rPr lang="da-DK" dirty="0"/>
              <a:t>Engagerer læreren eleverne i undervisningen og skaber deltagelsesmuligheder for dem? Hvordan instruerer lærerne, stiller spørgsmål, giver feedback og giver eleverne mulighed for at være aktive og undersøgende ved at gribe deres idéer?</a:t>
            </a:r>
          </a:p>
          <a:p>
            <a:endParaRPr lang="da-DK" dirty="0"/>
          </a:p>
        </p:txBody>
      </p:sp>
      <p:sp>
        <p:nvSpPr>
          <p:cNvPr id="4" name="Slide Number Placeholder 3"/>
          <p:cNvSpPr>
            <a:spLocks noGrp="1"/>
          </p:cNvSpPr>
          <p:nvPr>
            <p:ph type="sldNum" sz="quarter" idx="5"/>
          </p:nvPr>
        </p:nvSpPr>
        <p:spPr/>
        <p:txBody>
          <a:bodyPr/>
          <a:lstStyle/>
          <a:p>
            <a:fld id="{6A7E0795-81AF-489A-9A37-F3A7D904ADFB}" type="slidenum">
              <a:rPr lang="da-DK" smtClean="0"/>
              <a:t>9</a:t>
            </a:fld>
            <a:endParaRPr lang="da-DK"/>
          </a:p>
        </p:txBody>
      </p:sp>
    </p:spTree>
    <p:extLst>
      <p:ext uri="{BB962C8B-B14F-4D97-AF65-F5344CB8AC3E}">
        <p14:creationId xmlns:p14="http://schemas.microsoft.com/office/powerpoint/2010/main" val="302969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svg"/><Relationship Id="rId5" Type="http://schemas.openxmlformats.org/officeDocument/2006/relationships/image" Target="../media/image8.png"/><Relationship Id="rId4" Type="http://schemas.openxmlformats.org/officeDocument/2006/relationships/image" Target="../media/image14.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1, foto / lys baggrund">
    <p:bg>
      <p:bgPr>
        <a:solidFill>
          <a:schemeClr val="bg1"/>
        </a:solidFill>
        <a:effectLst/>
      </p:bgPr>
    </p:bg>
    <p:spTree>
      <p:nvGrpSpPr>
        <p:cNvPr id="1" name=""/>
        <p:cNvGrpSpPr/>
        <p:nvPr/>
      </p:nvGrpSpPr>
      <p:grpSpPr>
        <a:xfrm>
          <a:off x="0" y="0"/>
          <a:ext cx="0" cy="0"/>
          <a:chOff x="0" y="0"/>
          <a:chExt cx="0" cy="0"/>
        </a:xfrm>
      </p:grpSpPr>
      <p:sp>
        <p:nvSpPr>
          <p:cNvPr id="3" name="Tekstboks 2"/>
          <p:cNvSpPr txBox="1"/>
          <p:nvPr/>
        </p:nvSpPr>
        <p:spPr>
          <a:xfrm>
            <a:off x="12684051" y="0"/>
            <a:ext cx="2640000" cy="3693319"/>
          </a:xfrm>
          <a:prstGeom prst="rect">
            <a:avLst/>
          </a:prstGeom>
          <a:noFill/>
        </p:spPr>
        <p:txBody>
          <a:bodyPr wrap="square" lIns="0" tIns="0" rIns="0" bIns="0" rtlCol="0">
            <a:spAutoFit/>
          </a:bodyPr>
          <a:lstStyle/>
          <a:p>
            <a:r>
              <a:rPr lang="da-DK" sz="1000" b="1" dirty="0">
                <a:solidFill>
                  <a:schemeClr val="bg2">
                    <a:lumMod val="50000"/>
                  </a:schemeClr>
                </a:solidFill>
              </a:rPr>
              <a:t>Indsæt foto:</a:t>
            </a:r>
          </a:p>
          <a:p>
            <a:r>
              <a:rPr lang="da-DK" sz="1000" dirty="0">
                <a:solidFill>
                  <a:schemeClr val="bg2">
                    <a:lumMod val="50000"/>
                  </a:schemeClr>
                </a:solidFill>
              </a:rPr>
              <a:t>Klik på det lille fotoikon</a:t>
            </a:r>
            <a:r>
              <a:rPr lang="da-DK" sz="1000" baseline="0" dirty="0">
                <a:solidFill>
                  <a:schemeClr val="bg2">
                    <a:lumMod val="50000"/>
                  </a:schemeClr>
                </a:solidFill>
              </a:rPr>
              <a:t> og vælg det ønskede foto i dialogboksen.</a:t>
            </a:r>
          </a:p>
          <a:p>
            <a:endParaRPr lang="da-DK" sz="1000" baseline="0" dirty="0">
              <a:solidFill>
                <a:schemeClr val="bg2">
                  <a:lumMod val="50000"/>
                </a:schemeClr>
              </a:solidFill>
            </a:endParaRPr>
          </a:p>
          <a:p>
            <a:r>
              <a:rPr lang="da-DK" sz="1000" b="1" dirty="0">
                <a:solidFill>
                  <a:schemeClr val="bg2">
                    <a:lumMod val="50000"/>
                  </a:schemeClr>
                </a:solidFill>
              </a:rPr>
              <a:t>Skift eksisterende foto:</a:t>
            </a:r>
          </a:p>
          <a:p>
            <a:r>
              <a:rPr lang="da-DK" sz="1000" dirty="0">
                <a:solidFill>
                  <a:schemeClr val="bg2">
                    <a:lumMod val="50000"/>
                  </a:schemeClr>
                </a:solidFill>
              </a:rPr>
              <a:t>Klik på foto og brug derefter slettetasten </a:t>
            </a:r>
            <a:br>
              <a:rPr lang="da-DK" sz="1000" dirty="0">
                <a:solidFill>
                  <a:schemeClr val="bg2">
                    <a:lumMod val="50000"/>
                  </a:schemeClr>
                </a:solidFill>
              </a:rPr>
            </a:br>
            <a:r>
              <a:rPr lang="da-DK" sz="1000" dirty="0">
                <a:solidFill>
                  <a:schemeClr val="bg2">
                    <a:lumMod val="50000"/>
                  </a:schemeClr>
                </a:solidFill>
              </a:rPr>
              <a:t>til at fjerne det eksisterende foto. </a:t>
            </a:r>
            <a:br>
              <a:rPr lang="da-DK" sz="1000" dirty="0">
                <a:solidFill>
                  <a:schemeClr val="bg2">
                    <a:lumMod val="50000"/>
                  </a:schemeClr>
                </a:solidFill>
              </a:rPr>
            </a:br>
            <a:r>
              <a:rPr lang="da-DK" sz="1000" dirty="0">
                <a:solidFill>
                  <a:schemeClr val="bg2">
                    <a:lumMod val="50000"/>
                  </a:schemeClr>
                </a:solidFill>
              </a:rPr>
              <a:t>Gentag</a:t>
            </a:r>
            <a:r>
              <a:rPr lang="da-DK" sz="1000" baseline="0" dirty="0">
                <a:solidFill>
                  <a:schemeClr val="bg2">
                    <a:lumMod val="50000"/>
                  </a:schemeClr>
                </a:solidFill>
              </a:rPr>
              <a:t> proceduren for indsættelse </a:t>
            </a:r>
            <a:br>
              <a:rPr lang="da-DK" sz="1000" baseline="0" dirty="0">
                <a:solidFill>
                  <a:schemeClr val="bg2">
                    <a:lumMod val="50000"/>
                  </a:schemeClr>
                </a:solidFill>
              </a:rPr>
            </a:br>
            <a:r>
              <a:rPr lang="da-DK" sz="1000" baseline="0" dirty="0">
                <a:solidFill>
                  <a:schemeClr val="bg2">
                    <a:lumMod val="50000"/>
                  </a:schemeClr>
                </a:solidFill>
              </a:rPr>
              <a:t>af foto som beskrevet ovenfor.</a:t>
            </a:r>
          </a:p>
          <a:p>
            <a:r>
              <a:rPr lang="da-DK" sz="1000" baseline="0" dirty="0">
                <a:solidFill>
                  <a:schemeClr val="bg2">
                    <a:lumMod val="50000"/>
                  </a:schemeClr>
                </a:solidFill>
              </a:rPr>
              <a:t>Når foto er placeret, højreklik</a:t>
            </a:r>
            <a:br>
              <a:rPr lang="da-DK" sz="1000" baseline="0" dirty="0">
                <a:solidFill>
                  <a:schemeClr val="bg2">
                    <a:lumMod val="50000"/>
                  </a:schemeClr>
                </a:solidFill>
              </a:rPr>
            </a:br>
            <a:r>
              <a:rPr lang="da-DK" sz="1000" baseline="0" dirty="0">
                <a:solidFill>
                  <a:schemeClr val="bg2">
                    <a:lumMod val="50000"/>
                  </a:schemeClr>
                </a:solidFill>
              </a:rPr>
              <a:t>og vælg ”Placér bagerst”.</a:t>
            </a:r>
          </a:p>
          <a:p>
            <a:endParaRPr lang="da-DK" sz="1000" baseline="0" dirty="0">
              <a:solidFill>
                <a:schemeClr val="bg2">
                  <a:lumMod val="50000"/>
                </a:schemeClr>
              </a:solidFill>
            </a:endParaRPr>
          </a:p>
          <a:p>
            <a:r>
              <a:rPr lang="da-DK" sz="1000" b="1" baseline="0" dirty="0">
                <a:solidFill>
                  <a:schemeClr val="bg2">
                    <a:lumMod val="50000"/>
                  </a:schemeClr>
                </a:solidFill>
              </a:rPr>
              <a:t>Beskæring af foto: </a:t>
            </a:r>
          </a:p>
          <a:p>
            <a:r>
              <a:rPr lang="da-DK" sz="1000" baseline="0" dirty="0">
                <a:solidFill>
                  <a:schemeClr val="bg2">
                    <a:lumMod val="50000"/>
                  </a:schemeClr>
                </a:solidFill>
              </a:rPr>
              <a:t>Højreklik på foto og vælg ”</a:t>
            </a:r>
            <a:r>
              <a:rPr lang="da-DK" sz="1000" baseline="0" dirty="0" err="1">
                <a:solidFill>
                  <a:schemeClr val="bg2">
                    <a:lumMod val="50000"/>
                  </a:schemeClr>
                </a:solidFill>
              </a:rPr>
              <a:t>crop</a:t>
            </a:r>
            <a:r>
              <a:rPr lang="da-DK" sz="1000" baseline="0" dirty="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dirty="0">
                <a:solidFill>
                  <a:schemeClr val="bg2">
                    <a:lumMod val="50000"/>
                  </a:schemeClr>
                </a:solidFill>
              </a:rPr>
              <a:t>Med de sorte rammer bestemmes rammens størrelse. Med de hvide ”håndtag” kan billedet rykkes rundt inde i rammen og skaleres op og ned.</a:t>
            </a:r>
          </a:p>
          <a:p>
            <a:endParaRPr lang="da-DK" sz="1000" baseline="0" dirty="0">
              <a:solidFill>
                <a:schemeClr val="bg2">
                  <a:lumMod val="50000"/>
                </a:schemeClr>
              </a:solidFill>
            </a:endParaRPr>
          </a:p>
          <a:p>
            <a:endParaRPr lang="da-DK" sz="1000" baseline="0" dirty="0">
              <a:solidFill>
                <a:schemeClr val="bg2">
                  <a:lumMod val="50000"/>
                </a:schemeClr>
              </a:solidFill>
            </a:endParaRPr>
          </a:p>
          <a:p>
            <a:r>
              <a:rPr lang="da-DK" sz="1000" baseline="0" dirty="0">
                <a:solidFill>
                  <a:schemeClr val="bg2">
                    <a:lumMod val="50000"/>
                  </a:schemeClr>
                </a:solidFill>
              </a:rPr>
              <a:t>Følg de orange hjælpestreger for at sætte feltet til den rigtige størrelse.</a:t>
            </a:r>
          </a:p>
          <a:p>
            <a:endParaRPr lang="da-DK" sz="1000" baseline="0" dirty="0">
              <a:solidFill>
                <a:schemeClr val="bg2">
                  <a:lumMod val="50000"/>
                </a:schemeClr>
              </a:solidFill>
            </a:endParaRPr>
          </a:p>
          <a:p>
            <a:endParaRPr lang="da-DK" sz="1000" baseline="0" dirty="0">
              <a:solidFill>
                <a:schemeClr val="bg2">
                  <a:lumMod val="50000"/>
                </a:schemeClr>
              </a:solidFill>
            </a:endParaRPr>
          </a:p>
        </p:txBody>
      </p:sp>
      <p:sp>
        <p:nvSpPr>
          <p:cNvPr id="38" name="Pladsholder til tekst 4">
            <a:extLst>
              <a:ext uri="{FF2B5EF4-FFF2-40B4-BE49-F238E27FC236}">
                <a16:creationId xmlns:a16="http://schemas.microsoft.com/office/drawing/2014/main" id="{206EC85D-F82C-44A1-7C97-7D1B46F3FB3F}"/>
              </a:ext>
            </a:extLst>
          </p:cNvPr>
          <p:cNvSpPr txBox="1">
            <a:spLocks noChangeAspect="1"/>
          </p:cNvSpPr>
          <p:nvPr userDrawn="1"/>
        </p:nvSpPr>
        <p:spPr>
          <a:xfrm>
            <a:off x="10120510" y="6124840"/>
            <a:ext cx="1800000" cy="459184"/>
          </a:xfrm>
          <a:prstGeom prst="rect">
            <a:avLst/>
          </a:prstGeom>
          <a:blipFill dpi="0" rotWithShape="1">
            <a:blip r:embed="rId2"/>
            <a:srcRect/>
            <a:stretch>
              <a:fillRect/>
            </a:stretch>
          </a:blipFill>
        </p:spPr>
        <p:txBody>
          <a:bodyPr/>
          <a:lstStyle>
            <a:lvl1pPr marL="0" indent="0" algn="l" defTabSz="914400" rtl="0" eaLnBrk="1" latinLnBrk="0" hangingPunct="1">
              <a:lnSpc>
                <a:spcPct val="100000"/>
              </a:lnSpc>
              <a:spcBef>
                <a:spcPts val="0"/>
              </a:spcBef>
              <a:spcAft>
                <a:spcPts val="1000"/>
              </a:spcAft>
              <a:buClr>
                <a:schemeClr val="tx2"/>
              </a:buClr>
              <a:buFontTx/>
              <a:buNone/>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2000" b="0" i="0" kern="1200">
                <a:solidFill>
                  <a:schemeClr val="tx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2000" b="0" i="0" kern="1200">
                <a:solidFill>
                  <a:schemeClr val="tx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2000" b="0" i="0" kern="1200">
                <a:solidFill>
                  <a:schemeClr val="tx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2000" b="0" i="0" kern="1200">
                <a:solidFill>
                  <a:schemeClr val="tx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r>
              <a:rPr lang="da-DK"/>
              <a:t>Rediger typografien i masterens</a:t>
            </a:r>
          </a:p>
        </p:txBody>
      </p:sp>
      <p:sp>
        <p:nvSpPr>
          <p:cNvPr id="62" name="Picture Placeholder 61">
            <a:extLst>
              <a:ext uri="{FF2B5EF4-FFF2-40B4-BE49-F238E27FC236}">
                <a16:creationId xmlns:a16="http://schemas.microsoft.com/office/drawing/2014/main" id="{9AB321CF-142A-DAB4-39F7-75BD98450EF6}"/>
              </a:ext>
            </a:extLst>
          </p:cNvPr>
          <p:cNvSpPr>
            <a:spLocks noGrp="1"/>
          </p:cNvSpPr>
          <p:nvPr>
            <p:ph type="pic" sz="quarter" idx="12" hasCustomPrompt="1"/>
          </p:nvPr>
        </p:nvSpPr>
        <p:spPr>
          <a:xfrm>
            <a:off x="1092200" y="0"/>
            <a:ext cx="5003800" cy="6858000"/>
          </a:xfrm>
          <a:custGeom>
            <a:avLst/>
            <a:gdLst>
              <a:gd name="connsiteX0" fmla="*/ 682625 w 5003800"/>
              <a:gd name="connsiteY0" fmla="*/ 0 h 6858000"/>
              <a:gd name="connsiteX1" fmla="*/ 5003800 w 5003800"/>
              <a:gd name="connsiteY1" fmla="*/ 0 h 6858000"/>
              <a:gd name="connsiteX2" fmla="*/ 5003800 w 5003800"/>
              <a:gd name="connsiteY2" fmla="*/ 6858000 h 6858000"/>
              <a:gd name="connsiteX3" fmla="*/ 0 w 5003800"/>
              <a:gd name="connsiteY3" fmla="*/ 6858000 h 6858000"/>
              <a:gd name="connsiteX4" fmla="*/ 0 w 5003800"/>
              <a:gd name="connsiteY4" fmla="*/ 4616450 h 6858000"/>
              <a:gd name="connsiteX5" fmla="*/ 682625 w 5003800"/>
              <a:gd name="connsiteY5" fmla="*/ 46164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3800" h="6858000">
                <a:moveTo>
                  <a:pt x="682625" y="0"/>
                </a:moveTo>
                <a:lnTo>
                  <a:pt x="5003800" y="0"/>
                </a:lnTo>
                <a:lnTo>
                  <a:pt x="5003800" y="6858000"/>
                </a:lnTo>
                <a:lnTo>
                  <a:pt x="0" y="6858000"/>
                </a:lnTo>
                <a:lnTo>
                  <a:pt x="0" y="4616450"/>
                </a:lnTo>
                <a:lnTo>
                  <a:pt x="682625" y="4616450"/>
                </a:lnTo>
                <a:close/>
              </a:path>
            </a:pathLst>
          </a:custGeom>
          <a:solidFill>
            <a:schemeClr val="bg2"/>
          </a:solidFill>
        </p:spPr>
        <p:txBody>
          <a:bodyPr wrap="square" anchor="ctr" anchorCtr="0">
            <a:noAutofit/>
          </a:bodyPr>
          <a:lstStyle>
            <a:lvl1pPr marL="0" indent="0" algn="ctr">
              <a:buFontTx/>
              <a:buNone/>
              <a:defRPr sz="1400">
                <a:solidFill>
                  <a:schemeClr val="bg2">
                    <a:lumMod val="75000"/>
                  </a:schemeClr>
                </a:solidFill>
              </a:defRPr>
            </a:lvl1pPr>
          </a:lstStyle>
          <a:p>
            <a:r>
              <a:rPr lang="da-DK" dirty="0"/>
              <a:t>Indsæt foto</a:t>
            </a:r>
          </a:p>
        </p:txBody>
      </p:sp>
      <p:sp>
        <p:nvSpPr>
          <p:cNvPr id="64" name="Text Placeholder 21">
            <a:extLst>
              <a:ext uri="{FF2B5EF4-FFF2-40B4-BE49-F238E27FC236}">
                <a16:creationId xmlns:a16="http://schemas.microsoft.com/office/drawing/2014/main" id="{3AE49F74-E770-15F1-1568-0478FB9813B7}"/>
              </a:ext>
            </a:extLst>
          </p:cNvPr>
          <p:cNvSpPr>
            <a:spLocks noGrp="1"/>
          </p:cNvSpPr>
          <p:nvPr>
            <p:ph type="body" sz="quarter" idx="10" hasCustomPrompt="1"/>
          </p:nvPr>
        </p:nvSpPr>
        <p:spPr>
          <a:xfrm>
            <a:off x="6469063" y="3142156"/>
            <a:ext cx="5135562" cy="669063"/>
          </a:xfrm>
        </p:spPr>
        <p:txBody>
          <a:bodyPr/>
          <a:lstStyle>
            <a:lvl1pPr marL="0" indent="0">
              <a:spcAft>
                <a:spcPts val="200"/>
              </a:spcAft>
              <a:buFontTx/>
              <a:buNone/>
              <a:defRPr sz="1400">
                <a:solidFill>
                  <a:schemeClr val="accent5"/>
                </a:solidFill>
              </a:defRPr>
            </a:lvl1pPr>
            <a:lvl2pPr marL="270000" indent="0">
              <a:buFontTx/>
              <a:buNone/>
              <a:defRPr sz="1400">
                <a:solidFill>
                  <a:schemeClr val="accent2">
                    <a:lumMod val="75000"/>
                  </a:schemeClr>
                </a:solidFill>
              </a:defRPr>
            </a:lvl2pPr>
            <a:lvl3pPr marL="540000" indent="0">
              <a:buFontTx/>
              <a:buNone/>
              <a:defRPr sz="1400">
                <a:solidFill>
                  <a:schemeClr val="accent2">
                    <a:lumMod val="75000"/>
                  </a:schemeClr>
                </a:solidFill>
              </a:defRPr>
            </a:lvl3pPr>
            <a:lvl4pPr marL="810000" indent="0">
              <a:buFontTx/>
              <a:buNone/>
              <a:defRPr sz="1400">
                <a:solidFill>
                  <a:schemeClr val="accent2">
                    <a:lumMod val="75000"/>
                  </a:schemeClr>
                </a:solidFill>
              </a:defRPr>
            </a:lvl4pPr>
            <a:lvl5pPr marL="1080000" indent="0">
              <a:buFontTx/>
              <a:buNone/>
              <a:defRPr sz="1400">
                <a:solidFill>
                  <a:schemeClr val="accent2">
                    <a:lumMod val="75000"/>
                  </a:schemeClr>
                </a:solidFill>
              </a:defRPr>
            </a:lvl5pPr>
          </a:lstStyle>
          <a:p>
            <a:pPr lvl="0"/>
            <a:r>
              <a:rPr lang="en-GB" dirty="0" err="1"/>
              <a:t>Klik</a:t>
            </a:r>
            <a:r>
              <a:rPr lang="en-GB" dirty="0"/>
              <a:t> for at </a:t>
            </a:r>
            <a:r>
              <a:rPr lang="en-GB" dirty="0" err="1"/>
              <a:t>tilføje</a:t>
            </a:r>
            <a:r>
              <a:rPr lang="en-GB" dirty="0"/>
              <a:t> </a:t>
            </a:r>
            <a:r>
              <a:rPr lang="en-GB" dirty="0" err="1"/>
              <a:t>tekst</a:t>
            </a:r>
            <a:endParaRPr lang="en-GB" dirty="0"/>
          </a:p>
        </p:txBody>
      </p:sp>
      <p:sp>
        <p:nvSpPr>
          <p:cNvPr id="65" name="Text Placeholder 29">
            <a:extLst>
              <a:ext uri="{FF2B5EF4-FFF2-40B4-BE49-F238E27FC236}">
                <a16:creationId xmlns:a16="http://schemas.microsoft.com/office/drawing/2014/main" id="{6B10B62F-5061-7691-68B1-DCBD452F0435}"/>
              </a:ext>
            </a:extLst>
          </p:cNvPr>
          <p:cNvSpPr>
            <a:spLocks noGrp="1"/>
          </p:cNvSpPr>
          <p:nvPr>
            <p:ph type="body" sz="quarter" idx="11" hasCustomPrompt="1"/>
          </p:nvPr>
        </p:nvSpPr>
        <p:spPr>
          <a:xfrm>
            <a:off x="6456363" y="924791"/>
            <a:ext cx="5135562" cy="1926945"/>
          </a:xfrm>
        </p:spPr>
        <p:txBody>
          <a:bodyPr anchor="b" anchorCtr="0">
            <a:normAutofit/>
          </a:bodyPr>
          <a:lstStyle>
            <a:lvl1pPr marL="0" indent="0" latinLnBrk="0" hangingPunct="1">
              <a:spcAft>
                <a:spcPts val="0"/>
              </a:spcAft>
              <a:buFontTx/>
              <a:buNone/>
              <a:defRPr sz="4800">
                <a:solidFill>
                  <a:schemeClr val="tx1"/>
                </a:solidFill>
                <a:latin typeface="+mj-lt"/>
              </a:defRPr>
            </a:lvl1pPr>
            <a:lvl2pPr marL="270000" indent="0">
              <a:buFontTx/>
              <a:buNone/>
              <a:defRPr sz="4800">
                <a:solidFill>
                  <a:schemeClr val="tx1"/>
                </a:solidFill>
                <a:latin typeface="+mj-lt"/>
              </a:defRPr>
            </a:lvl2pPr>
            <a:lvl3pPr marL="540000" indent="0">
              <a:buFontTx/>
              <a:buNone/>
              <a:defRPr>
                <a:latin typeface="+mj-lt"/>
              </a:defRPr>
            </a:lvl3pPr>
            <a:lvl4pPr marL="810000" indent="0">
              <a:buFontTx/>
              <a:buNone/>
              <a:defRPr>
                <a:latin typeface="+mj-lt"/>
              </a:defRPr>
            </a:lvl4pPr>
            <a:lvl5pPr marL="1080000" indent="0">
              <a:buFontTx/>
              <a:buNone/>
              <a:defRPr>
                <a:latin typeface="+mj-lt"/>
              </a:defRPr>
            </a:lvl5pPr>
          </a:lstStyle>
          <a:p>
            <a:pPr lvl="0"/>
            <a:r>
              <a:rPr lang="da-DK" dirty="0"/>
              <a:t>Klik for at tilføje tekst, gerne tre linjer</a:t>
            </a:r>
          </a:p>
        </p:txBody>
      </p:sp>
      <p:pic>
        <p:nvPicPr>
          <p:cNvPr id="4" name="Picture 3">
            <a:extLst>
              <a:ext uri="{FF2B5EF4-FFF2-40B4-BE49-F238E27FC236}">
                <a16:creationId xmlns:a16="http://schemas.microsoft.com/office/drawing/2014/main" id="{395BAC99-8211-3BB8-0058-D9DE064CDFB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684051" y="3693774"/>
            <a:ext cx="2250184" cy="1269798"/>
          </a:xfrm>
          <a:prstGeom prst="rect">
            <a:avLst/>
          </a:prstGeom>
        </p:spPr>
      </p:pic>
      <p:sp>
        <p:nvSpPr>
          <p:cNvPr id="5" name="Rectangle 4">
            <a:extLst>
              <a:ext uri="{FF2B5EF4-FFF2-40B4-BE49-F238E27FC236}">
                <a16:creationId xmlns:a16="http://schemas.microsoft.com/office/drawing/2014/main" id="{4E5F034F-449D-2DF1-9237-1B23DBD55C32}"/>
              </a:ext>
            </a:extLst>
          </p:cNvPr>
          <p:cNvSpPr/>
          <p:nvPr userDrawn="1"/>
        </p:nvSpPr>
        <p:spPr>
          <a:xfrm>
            <a:off x="0" y="0"/>
            <a:ext cx="1774825" cy="46164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0"/>
          </a:p>
        </p:txBody>
      </p:sp>
    </p:spTree>
    <p:extLst>
      <p:ext uri="{BB962C8B-B14F-4D97-AF65-F5344CB8AC3E}">
        <p14:creationId xmlns:p14="http://schemas.microsoft.com/office/powerpoint/2010/main" val="412245994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itat">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6F39622-FEBC-019C-6FD3-9DEFB637E06D}"/>
              </a:ext>
            </a:extLst>
          </p:cNvPr>
          <p:cNvSpPr>
            <a:spLocks noGrp="1"/>
          </p:cNvSpPr>
          <p:nvPr>
            <p:ph type="body" sz="quarter" idx="20" hasCustomPrompt="1"/>
          </p:nvPr>
        </p:nvSpPr>
        <p:spPr>
          <a:xfrm>
            <a:off x="0" y="0"/>
            <a:ext cx="8148638" cy="6858000"/>
          </a:xfrm>
          <a:solidFill>
            <a:schemeClr val="tx1"/>
          </a:solidFill>
        </p:spPr>
        <p:txBody>
          <a:bodyPr/>
          <a:lstStyle>
            <a:lvl1pPr marL="0" indent="0" algn="ctr">
              <a:spcAft>
                <a:spcPts val="0"/>
              </a:spcAft>
              <a:buFontTx/>
              <a:buNone/>
              <a:defRPr sz="1400">
                <a:solidFill>
                  <a:schemeClr val="bg2">
                    <a:lumMod val="75000"/>
                  </a:schemeClr>
                </a:solidFill>
              </a:defRPr>
            </a:lvl1pPr>
          </a:lstStyle>
          <a:p>
            <a:pPr lvl="0"/>
            <a:r>
              <a:rPr lang="da-DK" noProof="0"/>
              <a:t>Baggrundsfarve enten: Blå / lys blå / Mørk gul</a:t>
            </a:r>
          </a:p>
        </p:txBody>
      </p:sp>
      <p:sp>
        <p:nvSpPr>
          <p:cNvPr id="6" name="Pladsholder til diasnummer 5"/>
          <p:cNvSpPr>
            <a:spLocks noGrp="1"/>
          </p:cNvSpPr>
          <p:nvPr>
            <p:ph type="sldNum" sz="quarter" idx="12"/>
          </p:nvPr>
        </p:nvSpPr>
        <p:spPr>
          <a:xfrm>
            <a:off x="600425" y="6419475"/>
            <a:ext cx="6230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‹nr.›</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235075" y="6419476"/>
            <a:ext cx="9037638" cy="194400"/>
          </a:xfrm>
          <a:prstGeom prst="rect">
            <a:avLst/>
          </a:prstGeom>
        </p:spPr>
        <p:txBody>
          <a:bodyPr lIns="0" tIns="0" rIns="0" bIns="0" anchor="ctr" anchorCtr="0"/>
          <a:lstStyle>
            <a:lvl1pPr>
              <a:defRPr sz="800">
                <a:solidFill>
                  <a:schemeClr val="bg2">
                    <a:lumMod val="75000"/>
                  </a:schemeClr>
                </a:solidFill>
              </a:defRPr>
            </a:lvl1pPr>
          </a:lstStyle>
          <a:p>
            <a:endParaRPr lang="da-DK" noProof="0"/>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4" y="1557339"/>
            <a:ext cx="6649167" cy="2780981"/>
          </a:xfrm>
          <a:prstGeom prst="rect">
            <a:avLst/>
          </a:prstGeom>
        </p:spPr>
        <p:txBody>
          <a:bodyPr vert="horz" lIns="0" tIns="0" rIns="0" bIns="0" rtlCol="0" anchor="t" anchorCtr="0">
            <a:normAutofit/>
          </a:bodyPr>
          <a:lstStyle>
            <a:lvl1pPr>
              <a:spcAft>
                <a:spcPts val="600"/>
              </a:spcAft>
              <a:defRPr sz="3200">
                <a:solidFill>
                  <a:schemeClr val="bg1"/>
                </a:solidFil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da-DK" noProof="0" dirty="0"/>
              <a:t>Klik for at tilføje tekst</a:t>
            </a:r>
          </a:p>
        </p:txBody>
      </p:sp>
      <p:cxnSp>
        <p:nvCxnSpPr>
          <p:cNvPr id="39" name="Straight Connector 38">
            <a:extLst>
              <a:ext uri="{FF2B5EF4-FFF2-40B4-BE49-F238E27FC236}">
                <a16:creationId xmlns:a16="http://schemas.microsoft.com/office/drawing/2014/main" id="{F6D914E3-3907-E976-E0C5-D3C0E4C9CD9A}"/>
              </a:ext>
            </a:extLst>
          </p:cNvPr>
          <p:cNvCxnSpPr>
            <a:cxnSpLocks/>
          </p:cNvCxnSpPr>
          <p:nvPr userDrawn="1"/>
        </p:nvCxnSpPr>
        <p:spPr>
          <a:xfrm>
            <a:off x="8820150" y="2349500"/>
            <a:ext cx="2772000" cy="13731"/>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5078313"/>
          </a:xfrm>
          <a:prstGeom prst="rect">
            <a:avLst/>
          </a:prstGeom>
          <a:noFill/>
        </p:spPr>
        <p:txBody>
          <a:bodyPr wrap="square" lIns="0" tIns="0" rIns="0" bIns="0" rtlCol="0">
            <a:spAutoFit/>
          </a:bodyPr>
          <a:lstStyle/>
          <a:p>
            <a:r>
              <a:rPr lang="da-DK" sz="1000" b="1" noProof="0" dirty="0">
                <a:solidFill>
                  <a:schemeClr val="bg2">
                    <a:lumMod val="50000"/>
                  </a:schemeClr>
                </a:solidFill>
              </a:rPr>
              <a:t>Tekst eller punktopstilling:</a:t>
            </a:r>
          </a:p>
          <a:p>
            <a:r>
              <a:rPr lang="da-DK" sz="1000" b="0" noProof="0" dirty="0">
                <a:solidFill>
                  <a:schemeClr val="bg2">
                    <a:lumMod val="50000"/>
                  </a:schemeClr>
                </a:solidFill>
              </a:rPr>
              <a:t>Skriv eller indsæt tekst i feltet. Feltet kan indeholde både almindelig tekst og punktopstillinger.</a:t>
            </a:r>
          </a:p>
          <a:p>
            <a:endParaRPr lang="da-DK" sz="1000" b="0" noProof="0" dirty="0">
              <a:solidFill>
                <a:schemeClr val="bg2">
                  <a:lumMod val="50000"/>
                </a:schemeClr>
              </a:solidFill>
            </a:endParaRPr>
          </a:p>
          <a:p>
            <a:r>
              <a:rPr lang="da-DK" sz="1000" b="0" noProof="0" dirty="0">
                <a:solidFill>
                  <a:srgbClr val="FF0000"/>
                </a:solidFill>
              </a:rPr>
              <a:t>Skriv afsender med STORE BOGSTAVER.</a:t>
            </a:r>
          </a:p>
          <a:p>
            <a:endParaRPr lang="da-DK" sz="1000" b="0" noProof="0" dirty="0">
              <a:solidFill>
                <a:schemeClr val="bg2">
                  <a:lumMod val="50000"/>
                </a:schemeClr>
              </a:solidFill>
            </a:endParaRPr>
          </a:p>
          <a:p>
            <a:r>
              <a:rPr lang="da-DK" sz="1000" b="1" noProof="0" dirty="0">
                <a:solidFill>
                  <a:schemeClr val="bg2">
                    <a:lumMod val="50000"/>
                  </a:schemeClr>
                </a:solidFill>
              </a:rPr>
              <a:t>Farvet baggrund:</a:t>
            </a:r>
          </a:p>
          <a:p>
            <a:r>
              <a:rPr lang="da-DK" sz="1000" b="0" noProof="0" dirty="0">
                <a:solidFill>
                  <a:schemeClr val="bg2">
                    <a:lumMod val="50000"/>
                  </a:schemeClr>
                </a:solidFill>
              </a:rPr>
              <a:t>Ændr farve på boksen ved at vælge den og derefter vælge fyldfarve.</a:t>
            </a:r>
          </a:p>
          <a:p>
            <a:endParaRPr lang="da-DK" sz="1000" b="1" noProof="0" dirty="0">
              <a:solidFill>
                <a:schemeClr val="bg2">
                  <a:lumMod val="50000"/>
                </a:schemeClr>
              </a:solidFill>
            </a:endParaRPr>
          </a:p>
          <a:p>
            <a:r>
              <a:rPr lang="da-DK" sz="1000" b="1" noProof="0" dirty="0">
                <a:solidFill>
                  <a:schemeClr val="bg2">
                    <a:lumMod val="50000"/>
                  </a:schemeClr>
                </a:solidFill>
              </a:rPr>
              <a:t>Indsæt foto:</a:t>
            </a:r>
          </a:p>
          <a:p>
            <a:r>
              <a:rPr lang="da-DK" sz="1000" noProof="0" dirty="0">
                <a:solidFill>
                  <a:schemeClr val="bg2">
                    <a:lumMod val="50000"/>
                  </a:schemeClr>
                </a:solidFill>
              </a:rPr>
              <a:t>Klik på det lille fotoikon</a:t>
            </a:r>
            <a:r>
              <a:rPr lang="da-DK" sz="1000" baseline="0" noProof="0" dirty="0">
                <a:solidFill>
                  <a:schemeClr val="bg2">
                    <a:lumMod val="50000"/>
                  </a:schemeClr>
                </a:solidFill>
              </a:rPr>
              <a:t> og vælg det ønskede foto i dialogboksen.</a:t>
            </a:r>
          </a:p>
          <a:p>
            <a:endParaRPr lang="da-DK" sz="1000" baseline="0" noProof="0" dirty="0">
              <a:solidFill>
                <a:schemeClr val="bg2">
                  <a:lumMod val="50000"/>
                </a:schemeClr>
              </a:solidFill>
            </a:endParaRPr>
          </a:p>
          <a:p>
            <a:r>
              <a:rPr lang="da-DK" sz="1000" b="1" noProof="0" dirty="0">
                <a:solidFill>
                  <a:schemeClr val="bg2">
                    <a:lumMod val="50000"/>
                  </a:schemeClr>
                </a:solidFill>
              </a:rPr>
              <a:t>Skift eksisterende foto:</a:t>
            </a:r>
          </a:p>
          <a:p>
            <a:r>
              <a:rPr lang="da-DK" sz="1000" noProof="0" dirty="0">
                <a:solidFill>
                  <a:schemeClr val="bg2">
                    <a:lumMod val="50000"/>
                  </a:schemeClr>
                </a:solidFill>
              </a:rPr>
              <a:t>Klik på foto og brug derefter slettetasten </a:t>
            </a:r>
            <a:br>
              <a:rPr lang="da-DK" sz="1000" noProof="0" dirty="0">
                <a:solidFill>
                  <a:schemeClr val="bg2">
                    <a:lumMod val="50000"/>
                  </a:schemeClr>
                </a:solidFill>
              </a:rPr>
            </a:br>
            <a:r>
              <a:rPr lang="da-DK" sz="1000" noProof="0" dirty="0">
                <a:solidFill>
                  <a:schemeClr val="bg2">
                    <a:lumMod val="50000"/>
                  </a:schemeClr>
                </a:solidFill>
              </a:rPr>
              <a:t>til at fjerne det eksisterende foto. </a:t>
            </a:r>
            <a:br>
              <a:rPr lang="da-DK" sz="1000" noProof="0" dirty="0">
                <a:solidFill>
                  <a:schemeClr val="bg2">
                    <a:lumMod val="50000"/>
                  </a:schemeClr>
                </a:solidFill>
              </a:rPr>
            </a:br>
            <a:r>
              <a:rPr lang="da-DK" sz="1000" noProof="0" dirty="0">
                <a:solidFill>
                  <a:schemeClr val="bg2">
                    <a:lumMod val="50000"/>
                  </a:schemeClr>
                </a:solidFill>
              </a:rPr>
              <a:t>Gentag</a:t>
            </a:r>
            <a:r>
              <a:rPr lang="da-DK" sz="1000" baseline="0" noProof="0" dirty="0">
                <a:solidFill>
                  <a:schemeClr val="bg2">
                    <a:lumMod val="50000"/>
                  </a:schemeClr>
                </a:solidFill>
              </a:rPr>
              <a:t> proceduren for indsættelse </a:t>
            </a:r>
            <a:br>
              <a:rPr lang="da-DK" sz="1000" baseline="0" noProof="0" dirty="0">
                <a:solidFill>
                  <a:schemeClr val="bg2">
                    <a:lumMod val="50000"/>
                  </a:schemeClr>
                </a:solidFill>
              </a:rPr>
            </a:br>
            <a:r>
              <a:rPr lang="da-DK" sz="1000" baseline="0" noProof="0" dirty="0">
                <a:solidFill>
                  <a:schemeClr val="bg2">
                    <a:lumMod val="50000"/>
                  </a:schemeClr>
                </a:solidFill>
              </a:rPr>
              <a:t>af foto som beskrevet ovenfor.</a:t>
            </a:r>
          </a:p>
          <a:p>
            <a:r>
              <a:rPr lang="da-DK" sz="1000" baseline="0" noProof="0" dirty="0">
                <a:solidFill>
                  <a:schemeClr val="bg2">
                    <a:lumMod val="50000"/>
                  </a:schemeClr>
                </a:solidFill>
              </a:rPr>
              <a:t>Når foto er placeret, højreklik</a:t>
            </a:r>
            <a:br>
              <a:rPr lang="da-DK" sz="1000" baseline="0" noProof="0" dirty="0">
                <a:solidFill>
                  <a:schemeClr val="bg2">
                    <a:lumMod val="50000"/>
                  </a:schemeClr>
                </a:solidFill>
              </a:rPr>
            </a:br>
            <a:r>
              <a:rPr lang="da-DK" sz="1000" baseline="0" noProof="0" dirty="0">
                <a:solidFill>
                  <a:schemeClr val="bg2">
                    <a:lumMod val="50000"/>
                  </a:schemeClr>
                </a:solidFill>
              </a:rPr>
              <a:t>og vælg ”Placér bagerst”.</a:t>
            </a:r>
          </a:p>
          <a:p>
            <a:endParaRPr lang="da-DK" sz="1000" baseline="0" noProof="0" dirty="0">
              <a:solidFill>
                <a:schemeClr val="bg2">
                  <a:lumMod val="50000"/>
                </a:schemeClr>
              </a:solidFill>
            </a:endParaRPr>
          </a:p>
          <a:p>
            <a:r>
              <a:rPr lang="da-DK" sz="1000" b="1" baseline="0" noProof="0" dirty="0">
                <a:solidFill>
                  <a:schemeClr val="bg2">
                    <a:lumMod val="50000"/>
                  </a:schemeClr>
                </a:solidFill>
              </a:rPr>
              <a:t>Beskæring af foto: </a:t>
            </a:r>
          </a:p>
          <a:p>
            <a:r>
              <a:rPr lang="da-DK" sz="1000" baseline="0" noProof="0" dirty="0">
                <a:solidFill>
                  <a:schemeClr val="bg2">
                    <a:lumMod val="50000"/>
                  </a:schemeClr>
                </a:solidFill>
              </a:rPr>
              <a:t>Højreklik på foto og vælg ”</a:t>
            </a:r>
            <a:r>
              <a:rPr lang="da-DK" sz="1000" baseline="0" noProof="0" dirty="0" err="1">
                <a:solidFill>
                  <a:schemeClr val="bg2">
                    <a:lumMod val="50000"/>
                  </a:schemeClr>
                </a:solidFill>
              </a:rPr>
              <a:t>crop</a:t>
            </a:r>
            <a:r>
              <a:rPr lang="da-DK" sz="1000" baseline="0" noProof="0" dirty="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dirty="0">
                <a:solidFill>
                  <a:schemeClr val="bg2">
                    <a:lumMod val="50000"/>
                  </a:schemeClr>
                </a:solidFill>
              </a:rPr>
              <a:t>Med de sorte rammer bestemmes rammens størrelse. Med de hvide ”håndtag” kan billedet rykkes rundt inde i rammen og skaleres op og ned.</a:t>
            </a:r>
          </a:p>
          <a:p>
            <a:endParaRPr lang="da-DK" sz="1000" baseline="0" noProof="0" dirty="0">
              <a:solidFill>
                <a:schemeClr val="bg2">
                  <a:lumMod val="50000"/>
                </a:schemeClr>
              </a:solidFill>
            </a:endParaRPr>
          </a:p>
          <a:p>
            <a:r>
              <a:rPr lang="da-DK" sz="1000" baseline="0" noProof="0" dirty="0">
                <a:solidFill>
                  <a:schemeClr val="bg2">
                    <a:lumMod val="50000"/>
                  </a:schemeClr>
                </a:solidFill>
              </a:rPr>
              <a:t>Følg de orange hjælpestreger for at sætte feltet til den rigtige størrelse.</a:t>
            </a:r>
          </a:p>
          <a:p>
            <a:endParaRPr lang="da-DK" sz="1000" baseline="0" noProof="0" dirty="0">
              <a:solidFill>
                <a:schemeClr val="bg2">
                  <a:lumMod val="50000"/>
                </a:schemeClr>
              </a:solidFill>
            </a:endParaRPr>
          </a:p>
        </p:txBody>
      </p:sp>
      <p:sp>
        <p:nvSpPr>
          <p:cNvPr id="4" name="Text Placeholder 37">
            <a:extLst>
              <a:ext uri="{FF2B5EF4-FFF2-40B4-BE49-F238E27FC236}">
                <a16:creationId xmlns:a16="http://schemas.microsoft.com/office/drawing/2014/main" id="{44A08C16-2105-B2C9-C299-8988288ADC8C}"/>
              </a:ext>
            </a:extLst>
          </p:cNvPr>
          <p:cNvSpPr>
            <a:spLocks noGrp="1"/>
          </p:cNvSpPr>
          <p:nvPr>
            <p:ph type="body" sz="quarter" idx="16" hasCustomPrompt="1"/>
          </p:nvPr>
        </p:nvSpPr>
        <p:spPr>
          <a:xfrm>
            <a:off x="11276447" y="6357260"/>
            <a:ext cx="399298" cy="285836"/>
          </a:xfrm>
          <a:prstGeom prst="rect">
            <a:avLst/>
          </a:prstGeom>
          <a:blipFill>
            <a:blip r:embed="rId2"/>
            <a:stretch>
              <a:fillRect r="-188156" b="-160"/>
            </a:stretch>
          </a:blipFill>
        </p:spPr>
        <p:txBody>
          <a:bodyPr/>
          <a:lstStyle>
            <a:lvl1pPr marL="0" indent="0">
              <a:buFontTx/>
              <a:buNone/>
              <a:defRPr/>
            </a:lvl1pPr>
          </a:lstStyle>
          <a:p>
            <a:pPr lvl="0"/>
            <a:r>
              <a:rPr lang="da-DK" noProof="0"/>
              <a:t> </a:t>
            </a:r>
          </a:p>
        </p:txBody>
      </p:sp>
      <p:sp>
        <p:nvSpPr>
          <p:cNvPr id="12" name="Picture Placeholder 11">
            <a:extLst>
              <a:ext uri="{FF2B5EF4-FFF2-40B4-BE49-F238E27FC236}">
                <a16:creationId xmlns:a16="http://schemas.microsoft.com/office/drawing/2014/main" id="{40B313DB-D071-40CD-8FEF-BCDE2FA22FE7}"/>
              </a:ext>
            </a:extLst>
          </p:cNvPr>
          <p:cNvSpPr>
            <a:spLocks noGrp="1"/>
          </p:cNvSpPr>
          <p:nvPr>
            <p:ph type="pic" sz="quarter" idx="18" hasCustomPrompt="1"/>
          </p:nvPr>
        </p:nvSpPr>
        <p:spPr>
          <a:xfrm>
            <a:off x="8148638" y="0"/>
            <a:ext cx="4043362" cy="6858000"/>
          </a:xfrm>
        </p:spPr>
        <p:txBody>
          <a:bodyPr anchor="ctr" anchorCtr="0"/>
          <a:lstStyle>
            <a:lvl1pPr marL="0" indent="0" algn="ctr">
              <a:buFontTx/>
              <a:buNone/>
              <a:defRPr sz="1400">
                <a:solidFill>
                  <a:schemeClr val="bg2">
                    <a:lumMod val="75000"/>
                  </a:schemeClr>
                </a:solidFill>
              </a:defRPr>
            </a:lvl1pPr>
          </a:lstStyle>
          <a:p>
            <a:r>
              <a:rPr lang="da-DK" noProof="0"/>
              <a:t>Indsæt foto</a:t>
            </a:r>
          </a:p>
        </p:txBody>
      </p:sp>
      <p:sp>
        <p:nvSpPr>
          <p:cNvPr id="16" name="Text Placeholder 15">
            <a:extLst>
              <a:ext uri="{FF2B5EF4-FFF2-40B4-BE49-F238E27FC236}">
                <a16:creationId xmlns:a16="http://schemas.microsoft.com/office/drawing/2014/main" id="{5C3F96C1-26D9-2D3B-DA4A-4BCE9AA73235}"/>
              </a:ext>
            </a:extLst>
          </p:cNvPr>
          <p:cNvSpPr>
            <a:spLocks noGrp="1"/>
          </p:cNvSpPr>
          <p:nvPr>
            <p:ph type="body" sz="quarter" idx="19" hasCustomPrompt="1"/>
          </p:nvPr>
        </p:nvSpPr>
        <p:spPr>
          <a:xfrm>
            <a:off x="587374" y="4702334"/>
            <a:ext cx="2917826" cy="597217"/>
          </a:xfrm>
        </p:spPr>
        <p:txBody>
          <a:bodyPr/>
          <a:lstStyle>
            <a:lvl1pPr marL="0" indent="0">
              <a:spcAft>
                <a:spcPts val="200"/>
              </a:spcAft>
              <a:buFontTx/>
              <a:buNone/>
              <a:defRPr sz="1000">
                <a:solidFill>
                  <a:schemeClr val="accent6"/>
                </a:solidFill>
              </a:defRPr>
            </a:lvl1pPr>
            <a:lvl2pPr marL="270000" indent="0">
              <a:buFontTx/>
              <a:buNone/>
              <a:defRPr sz="1000">
                <a:solidFill>
                  <a:schemeClr val="accent2">
                    <a:lumMod val="60000"/>
                    <a:lumOff val="40000"/>
                  </a:schemeClr>
                </a:solidFill>
              </a:defRPr>
            </a:lvl2pPr>
            <a:lvl3pPr marL="540000" indent="0">
              <a:buFontTx/>
              <a:buNone/>
              <a:defRPr sz="1000">
                <a:solidFill>
                  <a:schemeClr val="accent2">
                    <a:lumMod val="60000"/>
                    <a:lumOff val="40000"/>
                  </a:schemeClr>
                </a:solidFill>
              </a:defRPr>
            </a:lvl3pPr>
            <a:lvl4pPr marL="810000" indent="0">
              <a:buFontTx/>
              <a:buNone/>
              <a:defRPr sz="1000">
                <a:solidFill>
                  <a:schemeClr val="accent2">
                    <a:lumMod val="60000"/>
                    <a:lumOff val="40000"/>
                  </a:schemeClr>
                </a:solidFill>
              </a:defRPr>
            </a:lvl4pPr>
            <a:lvl5pPr marL="1080000" indent="0">
              <a:buFontTx/>
              <a:buNone/>
              <a:defRPr sz="1000">
                <a:solidFill>
                  <a:schemeClr val="accent2">
                    <a:lumMod val="60000"/>
                    <a:lumOff val="40000"/>
                  </a:schemeClr>
                </a:solidFill>
              </a:defRPr>
            </a:lvl5pPr>
          </a:lstStyle>
          <a:p>
            <a:pPr lvl="0"/>
            <a:r>
              <a:rPr lang="da-DK" noProof="0" dirty="0"/>
              <a:t>Klik for at tilføje tekst</a:t>
            </a:r>
          </a:p>
        </p:txBody>
      </p:sp>
    </p:spTree>
    <p:extLst>
      <p:ext uri="{BB962C8B-B14F-4D97-AF65-F5344CB8AC3E}">
        <p14:creationId xmlns:p14="http://schemas.microsoft.com/office/powerpoint/2010/main" val="1953866980"/>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Pladsholder til tekst 3">
            <a:extLst>
              <a:ext uri="{FF2B5EF4-FFF2-40B4-BE49-F238E27FC236}">
                <a16:creationId xmlns:a16="http://schemas.microsoft.com/office/drawing/2014/main" id="{C03E58CA-A9F4-38DD-AC2C-4AAB5E56830B}"/>
              </a:ext>
            </a:extLst>
          </p:cNvPr>
          <p:cNvSpPr txBox="1">
            <a:spLocks/>
          </p:cNvSpPr>
          <p:nvPr userDrawn="1"/>
        </p:nvSpPr>
        <p:spPr>
          <a:xfrm>
            <a:off x="0" y="0"/>
            <a:ext cx="12192000" cy="6858000"/>
          </a:xfrm>
          <a:prstGeom prst="rect">
            <a:avLst/>
          </a:prstGeom>
          <a:solidFill>
            <a:schemeClr val="bg1">
              <a:lumMod val="85000"/>
              <a:alpha val="34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dirty="0"/>
          </a:p>
        </p:txBody>
      </p:sp>
      <p:sp>
        <p:nvSpPr>
          <p:cNvPr id="13" name="Tekstboks 2">
            <a:extLst>
              <a:ext uri="{FF2B5EF4-FFF2-40B4-BE49-F238E27FC236}">
                <a16:creationId xmlns:a16="http://schemas.microsoft.com/office/drawing/2014/main" id="{A21F6429-AA5E-45C8-B86F-0B437FA81A71}"/>
              </a:ext>
            </a:extLst>
          </p:cNvPr>
          <p:cNvSpPr txBox="1"/>
          <p:nvPr userDrawn="1"/>
        </p:nvSpPr>
        <p:spPr>
          <a:xfrm>
            <a:off x="12684051" y="0"/>
            <a:ext cx="2640000" cy="3077766"/>
          </a:xfrm>
          <a:prstGeom prst="rect">
            <a:avLst/>
          </a:prstGeom>
          <a:noFill/>
        </p:spPr>
        <p:txBody>
          <a:bodyPr wrap="square" lIns="0" tIns="0" rIns="0" bIns="0" rtlCol="0">
            <a:spAutoFit/>
          </a:bodyPr>
          <a:lstStyle/>
          <a:p>
            <a:r>
              <a:rPr lang="da-DK" sz="1000" b="1" dirty="0">
                <a:solidFill>
                  <a:schemeClr val="bg2">
                    <a:lumMod val="50000"/>
                  </a:schemeClr>
                </a:solidFill>
              </a:rPr>
              <a:t>Indsæt video:</a:t>
            </a:r>
          </a:p>
          <a:p>
            <a:r>
              <a:rPr lang="da-DK" sz="1000" dirty="0">
                <a:solidFill>
                  <a:schemeClr val="bg2">
                    <a:lumMod val="50000"/>
                  </a:schemeClr>
                </a:solidFill>
              </a:rPr>
              <a:t>Klik på det lille videoikon</a:t>
            </a:r>
            <a:r>
              <a:rPr lang="da-DK" sz="1000" baseline="0" dirty="0">
                <a:solidFill>
                  <a:schemeClr val="bg2">
                    <a:lumMod val="50000"/>
                  </a:schemeClr>
                </a:solidFill>
              </a:rPr>
              <a:t> </a:t>
            </a:r>
            <a:br>
              <a:rPr lang="da-DK" sz="1000" baseline="0" dirty="0">
                <a:solidFill>
                  <a:schemeClr val="bg2">
                    <a:lumMod val="50000"/>
                  </a:schemeClr>
                </a:solidFill>
              </a:rPr>
            </a:br>
            <a:r>
              <a:rPr lang="da-DK" sz="1000" baseline="0" dirty="0">
                <a:solidFill>
                  <a:schemeClr val="bg2">
                    <a:lumMod val="50000"/>
                  </a:schemeClr>
                </a:solidFill>
              </a:rPr>
              <a:t>og vælg den ønskede video </a:t>
            </a:r>
            <a:br>
              <a:rPr lang="da-DK" sz="1000" baseline="0" dirty="0">
                <a:solidFill>
                  <a:schemeClr val="bg2">
                    <a:lumMod val="50000"/>
                  </a:schemeClr>
                </a:solidFill>
              </a:rPr>
            </a:br>
            <a:r>
              <a:rPr lang="da-DK" sz="1000" baseline="0" dirty="0">
                <a:solidFill>
                  <a:schemeClr val="bg2">
                    <a:lumMod val="50000"/>
                  </a:schemeClr>
                </a:solidFill>
              </a:rPr>
              <a:t>i dialogboksen.</a:t>
            </a:r>
          </a:p>
          <a:p>
            <a:endParaRPr lang="da-DK" sz="1000" baseline="0" dirty="0">
              <a:solidFill>
                <a:schemeClr val="bg2">
                  <a:lumMod val="50000"/>
                </a:schemeClr>
              </a:solidFill>
            </a:endParaRPr>
          </a:p>
          <a:p>
            <a:r>
              <a:rPr lang="da-DK" sz="1000" baseline="0" dirty="0">
                <a:solidFill>
                  <a:schemeClr val="bg2">
                    <a:lumMod val="50000"/>
                  </a:schemeClr>
                </a:solidFill>
              </a:rPr>
              <a:t>Alternativt kan videoer fra YOUTUBE </a:t>
            </a:r>
            <a:br>
              <a:rPr lang="da-DK" sz="1000" baseline="0" dirty="0">
                <a:solidFill>
                  <a:schemeClr val="bg2">
                    <a:lumMod val="50000"/>
                  </a:schemeClr>
                </a:solidFill>
              </a:rPr>
            </a:br>
            <a:r>
              <a:rPr lang="da-DK" sz="1000" baseline="0" dirty="0">
                <a:solidFill>
                  <a:schemeClr val="bg2">
                    <a:lumMod val="50000"/>
                  </a:schemeClr>
                </a:solidFill>
              </a:rPr>
              <a:t>lægges direkte ind ved hjælp af feltet videointegrationskode. Koden kopieres </a:t>
            </a:r>
            <a:br>
              <a:rPr lang="da-DK" sz="1000" baseline="0" dirty="0">
                <a:solidFill>
                  <a:schemeClr val="bg2">
                    <a:lumMod val="50000"/>
                  </a:schemeClr>
                </a:solidFill>
              </a:rPr>
            </a:br>
            <a:r>
              <a:rPr lang="da-DK" sz="1000" baseline="0" dirty="0">
                <a:solidFill>
                  <a:schemeClr val="bg2">
                    <a:lumMod val="50000"/>
                  </a:schemeClr>
                </a:solidFill>
              </a:rPr>
              <a:t>fra den ønskede video på YOUTUBE.</a:t>
            </a:r>
          </a:p>
          <a:p>
            <a:endParaRPr lang="da-DK" sz="1000" baseline="0" dirty="0">
              <a:solidFill>
                <a:schemeClr val="bg2">
                  <a:lumMod val="50000"/>
                </a:schemeClr>
              </a:solidFill>
            </a:endParaRPr>
          </a:p>
          <a:p>
            <a:r>
              <a:rPr lang="da-DK" sz="1000" b="1" baseline="0" dirty="0">
                <a:solidFill>
                  <a:schemeClr val="bg2">
                    <a:lumMod val="50000"/>
                  </a:schemeClr>
                </a:solidFill>
              </a:rPr>
              <a:t>OBS!</a:t>
            </a:r>
            <a:r>
              <a:rPr lang="da-DK" sz="1000" baseline="0" dirty="0">
                <a:solidFill>
                  <a:schemeClr val="bg2">
                    <a:lumMod val="50000"/>
                  </a:schemeClr>
                </a:solidFill>
              </a:rPr>
              <a:t/>
            </a:r>
            <a:br>
              <a:rPr lang="da-DK" sz="1000" baseline="0" dirty="0">
                <a:solidFill>
                  <a:schemeClr val="bg2">
                    <a:lumMod val="50000"/>
                  </a:schemeClr>
                </a:solidFill>
              </a:rPr>
            </a:br>
            <a:r>
              <a:rPr lang="da-DK" sz="1000" baseline="0" dirty="0">
                <a:solidFill>
                  <a:schemeClr val="bg2">
                    <a:lumMod val="50000"/>
                  </a:schemeClr>
                </a:solidFill>
              </a:rPr>
              <a:t>For at sikre, at video kan vises i ældre </a:t>
            </a:r>
            <a:br>
              <a:rPr lang="da-DK" sz="1000" baseline="0" dirty="0">
                <a:solidFill>
                  <a:schemeClr val="bg2">
                    <a:lumMod val="50000"/>
                  </a:schemeClr>
                </a:solidFill>
              </a:rPr>
            </a:br>
            <a:r>
              <a:rPr lang="da-DK" sz="1000" baseline="0" dirty="0">
                <a:solidFill>
                  <a:schemeClr val="bg2">
                    <a:lumMod val="50000"/>
                  </a:schemeClr>
                </a:solidFill>
              </a:rPr>
              <a:t>versioner af PowerPoint, skal video filen</a:t>
            </a:r>
            <a:br>
              <a:rPr lang="da-DK" sz="1000" baseline="0" dirty="0">
                <a:solidFill>
                  <a:schemeClr val="bg2">
                    <a:lumMod val="50000"/>
                  </a:schemeClr>
                </a:solidFill>
              </a:rPr>
            </a:br>
            <a:r>
              <a:rPr lang="da-DK" sz="1000" baseline="0" dirty="0">
                <a:solidFill>
                  <a:schemeClr val="bg2">
                    <a:lumMod val="50000"/>
                  </a:schemeClr>
                </a:solidFill>
              </a:rPr>
              <a:t>gemmes i samme mappe som præsentationen. </a:t>
            </a:r>
          </a:p>
          <a:p>
            <a:endParaRPr lang="da-DK" sz="1000" baseline="0" dirty="0">
              <a:solidFill>
                <a:schemeClr val="bg2">
                  <a:lumMod val="50000"/>
                </a:schemeClr>
              </a:solidFill>
            </a:endParaRPr>
          </a:p>
          <a:p>
            <a:r>
              <a:rPr lang="da-DK" sz="1000" b="1" dirty="0">
                <a:solidFill>
                  <a:schemeClr val="bg2">
                    <a:lumMod val="50000"/>
                  </a:schemeClr>
                </a:solidFill>
              </a:rPr>
              <a:t>Skift eksisterende video:</a:t>
            </a:r>
          </a:p>
          <a:p>
            <a:r>
              <a:rPr lang="da-DK" sz="1000" dirty="0">
                <a:solidFill>
                  <a:schemeClr val="bg2">
                    <a:lumMod val="50000"/>
                  </a:schemeClr>
                </a:solidFill>
              </a:rPr>
              <a:t>Klik på video og brug derefter slettetasten </a:t>
            </a:r>
            <a:br>
              <a:rPr lang="da-DK" sz="1000" dirty="0">
                <a:solidFill>
                  <a:schemeClr val="bg2">
                    <a:lumMod val="50000"/>
                  </a:schemeClr>
                </a:solidFill>
              </a:rPr>
            </a:br>
            <a:r>
              <a:rPr lang="da-DK" sz="1000" dirty="0">
                <a:solidFill>
                  <a:schemeClr val="bg2">
                    <a:lumMod val="50000"/>
                  </a:schemeClr>
                </a:solidFill>
              </a:rPr>
              <a:t>til at fjerne den eksisterende video. </a:t>
            </a:r>
            <a:br>
              <a:rPr lang="da-DK" sz="1000" dirty="0">
                <a:solidFill>
                  <a:schemeClr val="bg2">
                    <a:lumMod val="50000"/>
                  </a:schemeClr>
                </a:solidFill>
              </a:rPr>
            </a:br>
            <a:r>
              <a:rPr lang="da-DK" sz="1000" dirty="0">
                <a:solidFill>
                  <a:schemeClr val="bg2">
                    <a:lumMod val="50000"/>
                  </a:schemeClr>
                </a:solidFill>
              </a:rPr>
              <a:t>Gentag</a:t>
            </a:r>
            <a:r>
              <a:rPr lang="da-DK" sz="1000" baseline="0" dirty="0">
                <a:solidFill>
                  <a:schemeClr val="bg2">
                    <a:lumMod val="50000"/>
                  </a:schemeClr>
                </a:solidFill>
              </a:rPr>
              <a:t> proceduren for indsættelse </a:t>
            </a:r>
            <a:br>
              <a:rPr lang="da-DK" sz="1000" baseline="0" dirty="0">
                <a:solidFill>
                  <a:schemeClr val="bg2">
                    <a:lumMod val="50000"/>
                  </a:schemeClr>
                </a:solidFill>
              </a:rPr>
            </a:br>
            <a:r>
              <a:rPr lang="da-DK" sz="1000" baseline="0" dirty="0">
                <a:solidFill>
                  <a:schemeClr val="bg2">
                    <a:lumMod val="50000"/>
                  </a:schemeClr>
                </a:solidFill>
              </a:rPr>
              <a:t>af video som beskrevet ovenfor.</a:t>
            </a:r>
          </a:p>
        </p:txBody>
      </p:sp>
      <p:sp>
        <p:nvSpPr>
          <p:cNvPr id="9" name="Pladsholder til diasnummer 5">
            <a:extLst>
              <a:ext uri="{FF2B5EF4-FFF2-40B4-BE49-F238E27FC236}">
                <a16:creationId xmlns:a16="http://schemas.microsoft.com/office/drawing/2014/main" id="{30093CFA-7682-F7E1-2379-19FBB1679A76}"/>
              </a:ext>
            </a:extLst>
          </p:cNvPr>
          <p:cNvSpPr>
            <a:spLocks noGrp="1"/>
          </p:cNvSpPr>
          <p:nvPr>
            <p:ph type="sldNum" sz="quarter" idx="12"/>
          </p:nvPr>
        </p:nvSpPr>
        <p:spPr>
          <a:xfrm>
            <a:off x="600425" y="6419475"/>
            <a:ext cx="6230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smtClean="0"/>
              <a:pPr/>
              <a:t>‹nr.›</a:t>
            </a:fld>
            <a:endParaRPr lang="da-DK" dirty="0"/>
          </a:p>
        </p:txBody>
      </p:sp>
      <p:sp>
        <p:nvSpPr>
          <p:cNvPr id="10" name="Pladsholder til sidefod 3">
            <a:extLst>
              <a:ext uri="{FF2B5EF4-FFF2-40B4-BE49-F238E27FC236}">
                <a16:creationId xmlns:a16="http://schemas.microsoft.com/office/drawing/2014/main" id="{896F3CC7-03CD-AEAF-5232-FBB7D2D596D6}"/>
              </a:ext>
            </a:extLst>
          </p:cNvPr>
          <p:cNvSpPr>
            <a:spLocks noGrp="1"/>
          </p:cNvSpPr>
          <p:nvPr>
            <p:ph type="ftr" sz="quarter" idx="3"/>
          </p:nvPr>
        </p:nvSpPr>
        <p:spPr>
          <a:xfrm>
            <a:off x="1235075" y="6419476"/>
            <a:ext cx="9037638" cy="194400"/>
          </a:xfrm>
          <a:prstGeom prst="rect">
            <a:avLst/>
          </a:prstGeom>
        </p:spPr>
        <p:txBody>
          <a:bodyPr lIns="0" tIns="0" rIns="0" bIns="0" anchor="ctr" anchorCtr="0"/>
          <a:lstStyle>
            <a:lvl1pPr>
              <a:defRPr sz="800">
                <a:solidFill>
                  <a:schemeClr val="bg2">
                    <a:lumMod val="75000"/>
                  </a:schemeClr>
                </a:solidFill>
              </a:defRPr>
            </a:lvl1pPr>
          </a:lstStyle>
          <a:p>
            <a:endParaRPr lang="da-DK" dirty="0"/>
          </a:p>
        </p:txBody>
      </p:sp>
      <p:sp>
        <p:nvSpPr>
          <p:cNvPr id="11" name="Text Placeholder 37">
            <a:extLst>
              <a:ext uri="{FF2B5EF4-FFF2-40B4-BE49-F238E27FC236}">
                <a16:creationId xmlns:a16="http://schemas.microsoft.com/office/drawing/2014/main" id="{2E732036-4843-4DA5-4A79-804092C259E9}"/>
              </a:ext>
            </a:extLst>
          </p:cNvPr>
          <p:cNvSpPr>
            <a:spLocks noGrp="1"/>
          </p:cNvSpPr>
          <p:nvPr>
            <p:ph type="body" sz="quarter" idx="16" hasCustomPrompt="1"/>
          </p:nvPr>
        </p:nvSpPr>
        <p:spPr>
          <a:xfrm>
            <a:off x="11276447" y="6357260"/>
            <a:ext cx="399298" cy="285836"/>
          </a:xfrm>
          <a:prstGeom prst="rect">
            <a:avLst/>
          </a:prstGeom>
          <a:blipFill>
            <a:blip r:embed="rId2"/>
            <a:stretch>
              <a:fillRect r="-188156" b="-160"/>
            </a:stretch>
          </a:blipFill>
        </p:spPr>
        <p:txBody>
          <a:bodyPr/>
          <a:lstStyle>
            <a:lvl1pPr marL="0" indent="0">
              <a:buFontTx/>
              <a:buNone/>
              <a:defRPr/>
            </a:lvl1pPr>
          </a:lstStyle>
          <a:p>
            <a:pPr lvl="0"/>
            <a:r>
              <a:rPr lang="en-GB" dirty="0"/>
              <a:t> </a:t>
            </a:r>
          </a:p>
        </p:txBody>
      </p:sp>
      <p:sp>
        <p:nvSpPr>
          <p:cNvPr id="14" name="Media Placeholder 13">
            <a:extLst>
              <a:ext uri="{FF2B5EF4-FFF2-40B4-BE49-F238E27FC236}">
                <a16:creationId xmlns:a16="http://schemas.microsoft.com/office/drawing/2014/main" id="{4271E850-0310-80FF-D842-CA84D97D3903}"/>
              </a:ext>
            </a:extLst>
          </p:cNvPr>
          <p:cNvSpPr>
            <a:spLocks noGrp="1"/>
          </p:cNvSpPr>
          <p:nvPr>
            <p:ph type="media" sz="quarter" idx="17" hasCustomPrompt="1"/>
          </p:nvPr>
        </p:nvSpPr>
        <p:spPr>
          <a:xfrm>
            <a:off x="2824163" y="1189038"/>
            <a:ext cx="6573837" cy="3588463"/>
          </a:xfrm>
          <a:solidFill>
            <a:schemeClr val="bg1"/>
          </a:solidFill>
        </p:spPr>
        <p:txBody>
          <a:bodyPr anchor="ctr" anchorCtr="0"/>
          <a:lstStyle>
            <a:lvl1pPr marL="0" indent="0" algn="ctr">
              <a:buFontTx/>
              <a:buNone/>
              <a:defRPr sz="1400">
                <a:solidFill>
                  <a:schemeClr val="bg2">
                    <a:lumMod val="75000"/>
                  </a:schemeClr>
                </a:solidFill>
              </a:defRPr>
            </a:lvl1pPr>
          </a:lstStyle>
          <a:p>
            <a:r>
              <a:rPr lang="da-DK" dirty="0"/>
              <a:t>Indsæt media</a:t>
            </a:r>
          </a:p>
        </p:txBody>
      </p:sp>
    </p:spTree>
    <p:extLst>
      <p:ext uri="{BB962C8B-B14F-4D97-AF65-F5344CB8AC3E}">
        <p14:creationId xmlns:p14="http://schemas.microsoft.com/office/powerpoint/2010/main" val="349690773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Pladsholder til diasnummer 5"/>
          <p:cNvSpPr>
            <a:spLocks noGrp="1"/>
          </p:cNvSpPr>
          <p:nvPr>
            <p:ph type="sldNum" sz="quarter" idx="12"/>
          </p:nvPr>
        </p:nvSpPr>
        <p:spPr>
          <a:xfrm>
            <a:off x="600425" y="6419475"/>
            <a:ext cx="6230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smtClean="0"/>
              <a:pPr/>
              <a:t>‹nr.›</a:t>
            </a:fld>
            <a:endParaRPr lang="da-DK" dirty="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235075" y="6419476"/>
            <a:ext cx="9037638" cy="194400"/>
          </a:xfrm>
          <a:prstGeom prst="rect">
            <a:avLst/>
          </a:prstGeom>
        </p:spPr>
        <p:txBody>
          <a:bodyPr lIns="0" tIns="0" rIns="0" bIns="0" anchor="ctr" anchorCtr="0"/>
          <a:lstStyle>
            <a:lvl1pPr>
              <a:defRPr sz="800">
                <a:solidFill>
                  <a:schemeClr val="bg2">
                    <a:lumMod val="75000"/>
                  </a:schemeClr>
                </a:solidFill>
              </a:defRPr>
            </a:lvl1pPr>
          </a:lstStyle>
          <a:p>
            <a:endParaRPr lang="da-DK" dirty="0"/>
          </a:p>
        </p:txBody>
      </p:sp>
      <p:sp>
        <p:nvSpPr>
          <p:cNvPr id="5" name="Text Placeholder 37">
            <a:extLst>
              <a:ext uri="{FF2B5EF4-FFF2-40B4-BE49-F238E27FC236}">
                <a16:creationId xmlns:a16="http://schemas.microsoft.com/office/drawing/2014/main" id="{6850A221-9B09-A771-0274-FD5A8F45E7A9}"/>
              </a:ext>
            </a:extLst>
          </p:cNvPr>
          <p:cNvSpPr>
            <a:spLocks noGrp="1"/>
          </p:cNvSpPr>
          <p:nvPr>
            <p:ph type="body" sz="quarter" idx="16" hasCustomPrompt="1"/>
          </p:nvPr>
        </p:nvSpPr>
        <p:spPr>
          <a:xfrm>
            <a:off x="11276447" y="6357260"/>
            <a:ext cx="399298" cy="285836"/>
          </a:xfrm>
          <a:prstGeom prst="rect">
            <a:avLst/>
          </a:prstGeom>
          <a:blipFill>
            <a:blip r:embed="rId2"/>
            <a:stretch>
              <a:fillRect r="-188156" b="-160"/>
            </a:stretch>
          </a:blipFill>
        </p:spPr>
        <p:txBody>
          <a:bodyPr/>
          <a:lstStyle>
            <a:lvl1pPr marL="0" indent="0">
              <a:buFontTx/>
              <a:buNone/>
              <a:defRPr/>
            </a:lvl1pPr>
          </a:lstStyle>
          <a:p>
            <a:pPr lvl="0"/>
            <a:r>
              <a:rPr lang="en-GB" dirty="0"/>
              <a:t> </a:t>
            </a:r>
          </a:p>
        </p:txBody>
      </p:sp>
    </p:spTree>
    <p:extLst>
      <p:ext uri="{BB962C8B-B14F-4D97-AF65-F5344CB8AC3E}">
        <p14:creationId xmlns:p14="http://schemas.microsoft.com/office/powerpoint/2010/main" val="3705869396"/>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fslutning lys lilla">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40B313DB-D071-40CD-8FEF-BCDE2FA22FE7}"/>
              </a:ext>
            </a:extLst>
          </p:cNvPr>
          <p:cNvSpPr>
            <a:spLocks noGrp="1"/>
          </p:cNvSpPr>
          <p:nvPr>
            <p:ph type="pic" sz="quarter" idx="18" hasCustomPrompt="1"/>
          </p:nvPr>
        </p:nvSpPr>
        <p:spPr>
          <a:xfrm>
            <a:off x="4064399" y="0"/>
            <a:ext cx="8127601" cy="6858000"/>
          </a:xfrm>
          <a:solidFill>
            <a:schemeClr val="bg2"/>
          </a:solidFill>
        </p:spPr>
        <p:txBody>
          <a:bodyPr anchor="ctr" anchorCtr="0"/>
          <a:lstStyle>
            <a:lvl1pPr marL="0" indent="0" algn="ctr">
              <a:buFontTx/>
              <a:buNone/>
              <a:defRPr sz="1400">
                <a:solidFill>
                  <a:schemeClr val="bg2">
                    <a:lumMod val="75000"/>
                  </a:schemeClr>
                </a:solidFill>
              </a:defRPr>
            </a:lvl1pPr>
          </a:lstStyle>
          <a:p>
            <a:r>
              <a:rPr lang="da-DK" noProof="0"/>
              <a:t>Indsæt foto</a:t>
            </a:r>
          </a:p>
        </p:txBody>
      </p:sp>
      <p:sp>
        <p:nvSpPr>
          <p:cNvPr id="2" name="Pladsholder til tekst 3">
            <a:extLst>
              <a:ext uri="{FF2B5EF4-FFF2-40B4-BE49-F238E27FC236}">
                <a16:creationId xmlns:a16="http://schemas.microsoft.com/office/drawing/2014/main" id="{B7B766F4-8EF5-675A-2F05-72CD0C102568}"/>
              </a:ext>
            </a:extLst>
          </p:cNvPr>
          <p:cNvSpPr txBox="1">
            <a:spLocks/>
          </p:cNvSpPr>
          <p:nvPr userDrawn="1"/>
        </p:nvSpPr>
        <p:spPr>
          <a:xfrm>
            <a:off x="0" y="0"/>
            <a:ext cx="4064399" cy="6858000"/>
          </a:xfrm>
          <a:prstGeom prst="rect">
            <a:avLst/>
          </a:prstGeom>
          <a:solidFill>
            <a:schemeClr val="tx1">
              <a:lumMod val="20000"/>
              <a:lumOff val="80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noProof="0" dirty="0"/>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4154984"/>
          </a:xfrm>
          <a:prstGeom prst="rect">
            <a:avLst/>
          </a:prstGeom>
          <a:noFill/>
        </p:spPr>
        <p:txBody>
          <a:bodyPr wrap="square" lIns="0" tIns="0" rIns="0" bIns="0" rtlCol="0">
            <a:spAutoFit/>
          </a:bodyPr>
          <a:lstStyle/>
          <a:p>
            <a:r>
              <a:rPr lang="da-DK" sz="1000" b="1" noProof="0" dirty="0">
                <a:solidFill>
                  <a:schemeClr val="bg2">
                    <a:lumMod val="50000"/>
                  </a:schemeClr>
                </a:solidFill>
              </a:rPr>
              <a:t>Tekst eller punktopstilling:</a:t>
            </a:r>
          </a:p>
          <a:p>
            <a:r>
              <a:rPr lang="da-DK" sz="1000" b="0" noProof="0" dirty="0">
                <a:solidFill>
                  <a:schemeClr val="bg2">
                    <a:lumMod val="50000"/>
                  </a:schemeClr>
                </a:solidFill>
              </a:rPr>
              <a:t>Skriv eller indsæt tekst i feltet. </a:t>
            </a:r>
          </a:p>
          <a:p>
            <a:endParaRPr lang="da-DK" sz="1000" b="0" noProof="0" dirty="0">
              <a:solidFill>
                <a:schemeClr val="bg2">
                  <a:lumMod val="50000"/>
                </a:schemeClr>
              </a:solidFill>
            </a:endParaRPr>
          </a:p>
          <a:p>
            <a:r>
              <a:rPr lang="da-DK" sz="1000" b="1" noProof="0" dirty="0">
                <a:solidFill>
                  <a:schemeClr val="bg2">
                    <a:lumMod val="50000"/>
                  </a:schemeClr>
                </a:solidFill>
              </a:rPr>
              <a:t>Indsæt foto:</a:t>
            </a:r>
          </a:p>
          <a:p>
            <a:r>
              <a:rPr lang="da-DK" sz="1000" noProof="0" dirty="0">
                <a:solidFill>
                  <a:schemeClr val="bg2">
                    <a:lumMod val="50000"/>
                  </a:schemeClr>
                </a:solidFill>
              </a:rPr>
              <a:t>Klik på det lille fotoikon</a:t>
            </a:r>
            <a:r>
              <a:rPr lang="da-DK" sz="1000" baseline="0" noProof="0" dirty="0">
                <a:solidFill>
                  <a:schemeClr val="bg2">
                    <a:lumMod val="50000"/>
                  </a:schemeClr>
                </a:solidFill>
              </a:rPr>
              <a:t> og vælg det ønskede foto i dialogboksen.</a:t>
            </a:r>
          </a:p>
          <a:p>
            <a:endParaRPr lang="da-DK" sz="1000" baseline="0" noProof="0" dirty="0">
              <a:solidFill>
                <a:schemeClr val="bg2">
                  <a:lumMod val="50000"/>
                </a:schemeClr>
              </a:solidFill>
            </a:endParaRPr>
          </a:p>
          <a:p>
            <a:r>
              <a:rPr lang="da-DK" sz="1000" b="1" noProof="0" dirty="0">
                <a:solidFill>
                  <a:schemeClr val="bg2">
                    <a:lumMod val="50000"/>
                  </a:schemeClr>
                </a:solidFill>
              </a:rPr>
              <a:t>Skift eksisterende foto:</a:t>
            </a:r>
          </a:p>
          <a:p>
            <a:r>
              <a:rPr lang="da-DK" sz="1000" noProof="0" dirty="0">
                <a:solidFill>
                  <a:schemeClr val="bg2">
                    <a:lumMod val="50000"/>
                  </a:schemeClr>
                </a:solidFill>
              </a:rPr>
              <a:t>Klik på foto og brug derefter slettetasten </a:t>
            </a:r>
            <a:br>
              <a:rPr lang="da-DK" sz="1000" noProof="0" dirty="0">
                <a:solidFill>
                  <a:schemeClr val="bg2">
                    <a:lumMod val="50000"/>
                  </a:schemeClr>
                </a:solidFill>
              </a:rPr>
            </a:br>
            <a:r>
              <a:rPr lang="da-DK" sz="1000" noProof="0" dirty="0">
                <a:solidFill>
                  <a:schemeClr val="bg2">
                    <a:lumMod val="50000"/>
                  </a:schemeClr>
                </a:solidFill>
              </a:rPr>
              <a:t>til at fjerne det eksisterende foto. </a:t>
            </a:r>
            <a:br>
              <a:rPr lang="da-DK" sz="1000" noProof="0" dirty="0">
                <a:solidFill>
                  <a:schemeClr val="bg2">
                    <a:lumMod val="50000"/>
                  </a:schemeClr>
                </a:solidFill>
              </a:rPr>
            </a:br>
            <a:r>
              <a:rPr lang="da-DK" sz="1000" noProof="0" dirty="0">
                <a:solidFill>
                  <a:schemeClr val="bg2">
                    <a:lumMod val="50000"/>
                  </a:schemeClr>
                </a:solidFill>
              </a:rPr>
              <a:t>Gentag</a:t>
            </a:r>
            <a:r>
              <a:rPr lang="da-DK" sz="1000" baseline="0" noProof="0" dirty="0">
                <a:solidFill>
                  <a:schemeClr val="bg2">
                    <a:lumMod val="50000"/>
                  </a:schemeClr>
                </a:solidFill>
              </a:rPr>
              <a:t> proceduren for indsættelse </a:t>
            </a:r>
            <a:br>
              <a:rPr lang="da-DK" sz="1000" baseline="0" noProof="0" dirty="0">
                <a:solidFill>
                  <a:schemeClr val="bg2">
                    <a:lumMod val="50000"/>
                  </a:schemeClr>
                </a:solidFill>
              </a:rPr>
            </a:br>
            <a:r>
              <a:rPr lang="da-DK" sz="1000" baseline="0" noProof="0" dirty="0">
                <a:solidFill>
                  <a:schemeClr val="bg2">
                    <a:lumMod val="50000"/>
                  </a:schemeClr>
                </a:solidFill>
              </a:rPr>
              <a:t>af foto som beskrevet ovenfor.</a:t>
            </a:r>
          </a:p>
          <a:p>
            <a:r>
              <a:rPr lang="da-DK" sz="1000" baseline="0" noProof="0" dirty="0">
                <a:solidFill>
                  <a:schemeClr val="bg2">
                    <a:lumMod val="50000"/>
                  </a:schemeClr>
                </a:solidFill>
              </a:rPr>
              <a:t>Når foto er placeret, højreklik</a:t>
            </a:r>
            <a:br>
              <a:rPr lang="da-DK" sz="1000" baseline="0" noProof="0" dirty="0">
                <a:solidFill>
                  <a:schemeClr val="bg2">
                    <a:lumMod val="50000"/>
                  </a:schemeClr>
                </a:solidFill>
              </a:rPr>
            </a:br>
            <a:r>
              <a:rPr lang="da-DK" sz="1000" baseline="0" noProof="0" dirty="0">
                <a:solidFill>
                  <a:schemeClr val="bg2">
                    <a:lumMod val="50000"/>
                  </a:schemeClr>
                </a:solidFill>
              </a:rPr>
              <a:t>og vælg ”Placér bagerst”.</a:t>
            </a:r>
          </a:p>
          <a:p>
            <a:endParaRPr lang="da-DK" sz="1000" baseline="0" noProof="0" dirty="0">
              <a:solidFill>
                <a:schemeClr val="bg2">
                  <a:lumMod val="50000"/>
                </a:schemeClr>
              </a:solidFill>
            </a:endParaRPr>
          </a:p>
          <a:p>
            <a:r>
              <a:rPr lang="da-DK" sz="1000" b="1" baseline="0" noProof="0" dirty="0">
                <a:solidFill>
                  <a:schemeClr val="bg2">
                    <a:lumMod val="50000"/>
                  </a:schemeClr>
                </a:solidFill>
              </a:rPr>
              <a:t>Beskæring af foto: </a:t>
            </a:r>
          </a:p>
          <a:p>
            <a:r>
              <a:rPr lang="da-DK" sz="1000" baseline="0" noProof="0" dirty="0">
                <a:solidFill>
                  <a:schemeClr val="bg2">
                    <a:lumMod val="50000"/>
                  </a:schemeClr>
                </a:solidFill>
              </a:rPr>
              <a:t>Højreklik på foto og vælg ”</a:t>
            </a:r>
            <a:r>
              <a:rPr lang="da-DK" sz="1000" baseline="0" noProof="0" dirty="0" err="1">
                <a:solidFill>
                  <a:schemeClr val="bg2">
                    <a:lumMod val="50000"/>
                  </a:schemeClr>
                </a:solidFill>
              </a:rPr>
              <a:t>crop</a:t>
            </a:r>
            <a:r>
              <a:rPr lang="da-DK" sz="1000" baseline="0" noProof="0" dirty="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dirty="0">
                <a:solidFill>
                  <a:schemeClr val="bg2">
                    <a:lumMod val="50000"/>
                  </a:schemeClr>
                </a:solidFill>
              </a:rPr>
              <a:t>Med de sorte rammer bestemmes rammens størrelse. Med de hvide ”håndtag” kan billedet rykkes rundt inde i rammen og skaleres op og ned.</a:t>
            </a:r>
            <a:endParaRPr lang="da-DK" sz="1000" baseline="0" noProof="0" dirty="0">
              <a:solidFill>
                <a:schemeClr val="bg2">
                  <a:lumMod val="50000"/>
                </a:schemeClr>
              </a:solidFill>
            </a:endParaRPr>
          </a:p>
          <a:p>
            <a:endParaRPr lang="da-DK" sz="1000" baseline="0" noProof="0" dirty="0">
              <a:solidFill>
                <a:schemeClr val="bg2">
                  <a:lumMod val="50000"/>
                </a:schemeClr>
              </a:solidFill>
            </a:endParaRPr>
          </a:p>
          <a:p>
            <a:r>
              <a:rPr lang="da-DK" sz="1000" baseline="0" noProof="0" dirty="0">
                <a:solidFill>
                  <a:schemeClr val="bg2">
                    <a:lumMod val="50000"/>
                  </a:schemeClr>
                </a:solidFill>
              </a:rPr>
              <a:t>Følg de orange hjælpestreger for at sætte feltet til den rigtige størrelse.</a:t>
            </a:r>
          </a:p>
          <a:p>
            <a:endParaRPr lang="da-DK" sz="1000" baseline="0" noProof="0" dirty="0">
              <a:solidFill>
                <a:schemeClr val="bg2">
                  <a:lumMod val="50000"/>
                </a:schemeClr>
              </a:solidFill>
            </a:endParaRPr>
          </a:p>
          <a:p>
            <a:endParaRPr lang="da-DK" sz="1000" baseline="0" noProof="0" dirty="0">
              <a:solidFill>
                <a:schemeClr val="bg2">
                  <a:lumMod val="50000"/>
                </a:schemeClr>
              </a:solidFill>
            </a:endParaRPr>
          </a:p>
        </p:txBody>
      </p:sp>
      <p:sp>
        <p:nvSpPr>
          <p:cNvPr id="4" name="Text Placeholder 37">
            <a:extLst>
              <a:ext uri="{FF2B5EF4-FFF2-40B4-BE49-F238E27FC236}">
                <a16:creationId xmlns:a16="http://schemas.microsoft.com/office/drawing/2014/main" id="{44A08C16-2105-B2C9-C299-8988288ADC8C}"/>
              </a:ext>
            </a:extLst>
          </p:cNvPr>
          <p:cNvSpPr>
            <a:spLocks noGrp="1"/>
          </p:cNvSpPr>
          <p:nvPr>
            <p:ph type="body" sz="quarter" idx="16" hasCustomPrompt="1"/>
          </p:nvPr>
        </p:nvSpPr>
        <p:spPr>
          <a:xfrm>
            <a:off x="11276447" y="6357260"/>
            <a:ext cx="399298" cy="285836"/>
          </a:xfrm>
          <a:prstGeom prst="rect">
            <a:avLst/>
          </a:prstGeom>
          <a:blipFill>
            <a:blip r:embed="rId2"/>
            <a:stretch>
              <a:fillRect r="-188156" b="-160"/>
            </a:stretch>
          </a:blipFill>
        </p:spPr>
        <p:txBody>
          <a:bodyPr/>
          <a:lstStyle>
            <a:lvl1pPr marL="0" indent="0">
              <a:buFontTx/>
              <a:buNone/>
              <a:defRPr/>
            </a:lvl1pPr>
          </a:lstStyle>
          <a:p>
            <a:pPr lvl="0"/>
            <a:r>
              <a:rPr lang="da-DK" noProof="0"/>
              <a:t> </a:t>
            </a:r>
          </a:p>
        </p:txBody>
      </p:sp>
      <p:pic>
        <p:nvPicPr>
          <p:cNvPr id="3" name="Graphic 2">
            <a:extLst>
              <a:ext uri="{FF2B5EF4-FFF2-40B4-BE49-F238E27FC236}">
                <a16:creationId xmlns:a16="http://schemas.microsoft.com/office/drawing/2014/main" id="{C770076F-DD34-D421-163B-40470C4FCFCF}"/>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87375" y="5388723"/>
            <a:ext cx="1054681" cy="268139"/>
          </a:xfrm>
          <a:prstGeom prst="rect">
            <a:avLst/>
          </a:prstGeom>
        </p:spPr>
      </p:pic>
      <p:sp>
        <p:nvSpPr>
          <p:cNvPr id="5" name="TextBox 4">
            <a:extLst>
              <a:ext uri="{FF2B5EF4-FFF2-40B4-BE49-F238E27FC236}">
                <a16:creationId xmlns:a16="http://schemas.microsoft.com/office/drawing/2014/main" id="{C355097E-1EF9-C884-47AB-48612EDA4789}"/>
              </a:ext>
            </a:extLst>
          </p:cNvPr>
          <p:cNvSpPr txBox="1"/>
          <p:nvPr userDrawn="1"/>
        </p:nvSpPr>
        <p:spPr>
          <a:xfrm>
            <a:off x="587375" y="5940563"/>
            <a:ext cx="3533010" cy="646331"/>
          </a:xfrm>
          <a:prstGeom prst="rect">
            <a:avLst/>
          </a:prstGeom>
          <a:noFill/>
        </p:spPr>
        <p:txBody>
          <a:bodyPr wrap="square" lIns="0" tIns="0" rIns="0" bIns="0" anchor="b" anchorCtr="0">
            <a:spAutoFit/>
          </a:bodyPr>
          <a:lstStyle/>
          <a:p>
            <a:r>
              <a:rPr lang="da-DK" sz="700" b="1" noProof="0">
                <a:effectLst/>
              </a:rPr>
              <a:t>DANMARKS </a:t>
            </a:r>
            <a:endParaRPr lang="da-DK" sz="700" noProof="0">
              <a:effectLst/>
            </a:endParaRPr>
          </a:p>
          <a:p>
            <a:r>
              <a:rPr lang="da-DK" sz="700" b="1" noProof="0">
                <a:effectLst/>
              </a:rPr>
              <a:t>EVALUERINGSINSTITUT</a:t>
            </a:r>
            <a:r>
              <a:rPr lang="da-DK" sz="700" noProof="0">
                <a:effectLst/>
              </a:rPr>
              <a:t/>
            </a:r>
            <a:br>
              <a:rPr lang="da-DK" sz="700" noProof="0">
                <a:effectLst/>
              </a:rPr>
            </a:br>
            <a:endParaRPr lang="da-DK" sz="700" noProof="0">
              <a:effectLst/>
            </a:endParaRPr>
          </a:p>
          <a:p>
            <a:r>
              <a:rPr lang="da-DK" sz="700" noProof="0">
                <a:effectLst/>
              </a:rPr>
              <a:t>T 3555 0101</a:t>
            </a:r>
          </a:p>
          <a:p>
            <a:r>
              <a:rPr lang="da-DK" sz="700" noProof="0">
                <a:effectLst/>
              </a:rPr>
              <a:t>E eva@eva.dk</a:t>
            </a:r>
          </a:p>
          <a:p>
            <a:r>
              <a:rPr lang="da-DK" sz="700" noProof="0">
                <a:effectLst/>
              </a:rPr>
              <a:t>H www.eva.dk</a:t>
            </a:r>
          </a:p>
        </p:txBody>
      </p:sp>
      <p:sp>
        <p:nvSpPr>
          <p:cNvPr id="11" name="Text Placeholder 17">
            <a:extLst>
              <a:ext uri="{FF2B5EF4-FFF2-40B4-BE49-F238E27FC236}">
                <a16:creationId xmlns:a16="http://schemas.microsoft.com/office/drawing/2014/main" id="{ED9CDF95-2755-BE5A-736F-7CACAA4DA29A}"/>
              </a:ext>
            </a:extLst>
          </p:cNvPr>
          <p:cNvSpPr>
            <a:spLocks noGrp="1"/>
          </p:cNvSpPr>
          <p:nvPr>
            <p:ph type="body" sz="quarter" idx="22" hasCustomPrompt="1"/>
          </p:nvPr>
        </p:nvSpPr>
        <p:spPr>
          <a:xfrm>
            <a:off x="599850" y="441325"/>
            <a:ext cx="3095625" cy="1118158"/>
          </a:xfrm>
        </p:spPr>
        <p:txBody>
          <a:bodyPr anchor="t" anchorCtr="0"/>
          <a:lstStyle>
            <a:lvl1pPr marL="0" indent="0">
              <a:spcAft>
                <a:spcPts val="400"/>
              </a:spcAft>
              <a:buFontTx/>
              <a:buNone/>
              <a:defRPr sz="2400">
                <a:latin typeface="+mj-lt"/>
              </a:defRPr>
            </a:lvl1pPr>
            <a:lvl2pPr marL="270000" indent="0">
              <a:buFontTx/>
              <a:buNone/>
              <a:defRPr sz="2400">
                <a:latin typeface="+mj-lt"/>
              </a:defRPr>
            </a:lvl2pPr>
            <a:lvl3pPr marL="540000" indent="0">
              <a:buFontTx/>
              <a:buNone/>
              <a:defRPr sz="2400">
                <a:latin typeface="+mj-lt"/>
              </a:defRPr>
            </a:lvl3pPr>
            <a:lvl4pPr marL="810000" indent="0">
              <a:buFontTx/>
              <a:buNone/>
              <a:defRPr sz="2400">
                <a:latin typeface="+mj-lt"/>
              </a:defRPr>
            </a:lvl4pPr>
            <a:lvl5pPr marL="1080000" indent="0">
              <a:buFontTx/>
              <a:buNone/>
              <a:defRPr sz="2400">
                <a:latin typeface="+mj-lt"/>
              </a:defRPr>
            </a:lvl5pPr>
          </a:lstStyle>
          <a:p>
            <a:pPr lvl="0"/>
            <a:r>
              <a:rPr lang="da-DK" noProof="0" dirty="0"/>
              <a:t>Klik for at tilføje tekst</a:t>
            </a:r>
          </a:p>
        </p:txBody>
      </p:sp>
    </p:spTree>
    <p:extLst>
      <p:ext uri="{BB962C8B-B14F-4D97-AF65-F5344CB8AC3E}">
        <p14:creationId xmlns:p14="http://schemas.microsoft.com/office/powerpoint/2010/main" val="2887902468"/>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fslutning lys blå">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40B313DB-D071-40CD-8FEF-BCDE2FA22FE7}"/>
              </a:ext>
            </a:extLst>
          </p:cNvPr>
          <p:cNvSpPr>
            <a:spLocks noGrp="1"/>
          </p:cNvSpPr>
          <p:nvPr>
            <p:ph type="pic" sz="quarter" idx="18" hasCustomPrompt="1"/>
          </p:nvPr>
        </p:nvSpPr>
        <p:spPr>
          <a:xfrm>
            <a:off x="-11253" y="0"/>
            <a:ext cx="12203253" cy="6858000"/>
          </a:xfrm>
          <a:solidFill>
            <a:schemeClr val="bg2"/>
          </a:solidFill>
        </p:spPr>
        <p:txBody>
          <a:bodyPr anchor="ctr" anchorCtr="0"/>
          <a:lstStyle>
            <a:lvl1pPr marL="0" indent="0" algn="ctr">
              <a:buFontTx/>
              <a:buNone/>
              <a:defRPr sz="1400">
                <a:solidFill>
                  <a:schemeClr val="bg2">
                    <a:lumMod val="75000"/>
                  </a:schemeClr>
                </a:solidFill>
              </a:defRPr>
            </a:lvl1pPr>
          </a:lstStyle>
          <a:p>
            <a:r>
              <a:rPr lang="da-DK" noProof="0"/>
              <a:t>Indsæt foto</a:t>
            </a:r>
          </a:p>
        </p:txBody>
      </p:sp>
      <p:sp>
        <p:nvSpPr>
          <p:cNvPr id="2" name="Text Placeholder 9">
            <a:extLst>
              <a:ext uri="{FF2B5EF4-FFF2-40B4-BE49-F238E27FC236}">
                <a16:creationId xmlns:a16="http://schemas.microsoft.com/office/drawing/2014/main" id="{17B7BCE8-ECB7-516C-E08B-AF0C70AF19CF}"/>
              </a:ext>
            </a:extLst>
          </p:cNvPr>
          <p:cNvSpPr>
            <a:spLocks noGrp="1"/>
          </p:cNvSpPr>
          <p:nvPr>
            <p:ph type="body" sz="quarter" idx="26" hasCustomPrompt="1"/>
          </p:nvPr>
        </p:nvSpPr>
        <p:spPr>
          <a:xfrm>
            <a:off x="8148638" y="0"/>
            <a:ext cx="4043362" cy="6858000"/>
          </a:xfrm>
          <a:solidFill>
            <a:schemeClr val="accent6"/>
          </a:solidFill>
          <a:ln>
            <a:noFill/>
          </a:ln>
        </p:spPr>
        <p:txBody>
          <a:bodyPr/>
          <a:lstStyle>
            <a:lvl1pPr marL="0" indent="0">
              <a:buFontTx/>
              <a:buNone/>
              <a:defRPr sz="1400">
                <a:solidFill>
                  <a:schemeClr val="bg2">
                    <a:lumMod val="90000"/>
                  </a:schemeClr>
                </a:solidFill>
              </a:defRPr>
            </a:lvl1pPr>
            <a:lvl2pPr marL="270000" indent="0">
              <a:buFontTx/>
              <a:buNone/>
              <a:defRPr sz="1400">
                <a:solidFill>
                  <a:schemeClr val="bg2">
                    <a:lumMod val="90000"/>
                  </a:schemeClr>
                </a:solidFill>
              </a:defRPr>
            </a:lvl2pPr>
            <a:lvl3pPr marL="540000" indent="0">
              <a:buFontTx/>
              <a:buNone/>
              <a:defRPr sz="1400">
                <a:solidFill>
                  <a:schemeClr val="bg2">
                    <a:lumMod val="90000"/>
                  </a:schemeClr>
                </a:solidFill>
              </a:defRPr>
            </a:lvl3pPr>
            <a:lvl4pPr marL="810000" indent="0">
              <a:buFontTx/>
              <a:buNone/>
              <a:defRPr sz="1400">
                <a:solidFill>
                  <a:schemeClr val="bg2">
                    <a:lumMod val="90000"/>
                  </a:schemeClr>
                </a:solidFill>
              </a:defRPr>
            </a:lvl4pPr>
            <a:lvl5pPr marL="1080000" indent="0">
              <a:buFontTx/>
              <a:buNone/>
              <a:defRPr sz="1400">
                <a:solidFill>
                  <a:schemeClr val="bg2">
                    <a:lumMod val="90000"/>
                  </a:schemeClr>
                </a:solidFill>
              </a:defRPr>
            </a:lvl5pPr>
          </a:lstStyle>
          <a:p>
            <a:pPr lvl="0"/>
            <a:r>
              <a:rPr lang="da-DK" noProof="0" dirty="0"/>
              <a:t>Baggrundsfarve</a:t>
            </a:r>
          </a:p>
        </p:txBody>
      </p:sp>
      <p:sp>
        <p:nvSpPr>
          <p:cNvPr id="10" name="Text Placeholder 9">
            <a:extLst>
              <a:ext uri="{FF2B5EF4-FFF2-40B4-BE49-F238E27FC236}">
                <a16:creationId xmlns:a16="http://schemas.microsoft.com/office/drawing/2014/main" id="{794CC930-CE54-FB88-19AC-BC900FBB478B}"/>
              </a:ext>
            </a:extLst>
          </p:cNvPr>
          <p:cNvSpPr>
            <a:spLocks noGrp="1"/>
          </p:cNvSpPr>
          <p:nvPr>
            <p:ph type="body" sz="quarter" idx="19" hasCustomPrompt="1"/>
          </p:nvPr>
        </p:nvSpPr>
        <p:spPr>
          <a:xfrm>
            <a:off x="0" y="0"/>
            <a:ext cx="2459038" cy="6858000"/>
          </a:xfrm>
          <a:solidFill>
            <a:schemeClr val="tx1">
              <a:alpha val="90000"/>
            </a:schemeClr>
          </a:solidFill>
          <a:ln>
            <a:noFill/>
          </a:ln>
        </p:spPr>
        <p:txBody>
          <a:bodyPr/>
          <a:lstStyle>
            <a:lvl1pPr marL="0" indent="0">
              <a:buFontTx/>
              <a:buNone/>
              <a:defRPr sz="1400">
                <a:solidFill>
                  <a:schemeClr val="bg2">
                    <a:lumMod val="90000"/>
                  </a:schemeClr>
                </a:solidFill>
              </a:defRPr>
            </a:lvl1pPr>
            <a:lvl2pPr marL="270000" indent="0">
              <a:buFontTx/>
              <a:buNone/>
              <a:defRPr sz="1400">
                <a:solidFill>
                  <a:schemeClr val="bg2">
                    <a:lumMod val="90000"/>
                  </a:schemeClr>
                </a:solidFill>
              </a:defRPr>
            </a:lvl2pPr>
            <a:lvl3pPr marL="540000" indent="0">
              <a:buFontTx/>
              <a:buNone/>
              <a:defRPr sz="1400">
                <a:solidFill>
                  <a:schemeClr val="bg2">
                    <a:lumMod val="90000"/>
                  </a:schemeClr>
                </a:solidFill>
              </a:defRPr>
            </a:lvl3pPr>
            <a:lvl4pPr marL="810000" indent="0">
              <a:buFontTx/>
              <a:buNone/>
              <a:defRPr sz="1400">
                <a:solidFill>
                  <a:schemeClr val="bg2">
                    <a:lumMod val="90000"/>
                  </a:schemeClr>
                </a:solidFill>
              </a:defRPr>
            </a:lvl4pPr>
            <a:lvl5pPr marL="1080000" indent="0">
              <a:buFontTx/>
              <a:buNone/>
              <a:defRPr sz="1400">
                <a:solidFill>
                  <a:schemeClr val="bg2">
                    <a:lumMod val="90000"/>
                  </a:schemeClr>
                </a:solidFill>
              </a:defRPr>
            </a:lvl5pPr>
          </a:lstStyle>
          <a:p>
            <a:pPr lvl="0"/>
            <a:r>
              <a:rPr lang="da-DK" noProof="0"/>
              <a:t>Baggrundsfarve</a:t>
            </a:r>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4154984"/>
          </a:xfrm>
          <a:prstGeom prst="rect">
            <a:avLst/>
          </a:prstGeom>
          <a:noFill/>
        </p:spPr>
        <p:txBody>
          <a:bodyPr wrap="square" lIns="0" tIns="0" rIns="0" bIns="0" rtlCol="0">
            <a:spAutoFit/>
          </a:bodyPr>
          <a:lstStyle/>
          <a:p>
            <a:r>
              <a:rPr lang="da-DK" sz="1000" b="1" noProof="0" dirty="0">
                <a:solidFill>
                  <a:schemeClr val="bg2">
                    <a:lumMod val="50000"/>
                  </a:schemeClr>
                </a:solidFill>
              </a:rPr>
              <a:t>Tekst eller punktopstilling:</a:t>
            </a:r>
          </a:p>
          <a:p>
            <a:r>
              <a:rPr lang="da-DK" sz="1000" b="0" noProof="0" dirty="0">
                <a:solidFill>
                  <a:schemeClr val="bg2">
                    <a:lumMod val="50000"/>
                  </a:schemeClr>
                </a:solidFill>
              </a:rPr>
              <a:t>Skriv eller indsæt tekst i feltet. </a:t>
            </a:r>
          </a:p>
          <a:p>
            <a:endParaRPr lang="da-DK" sz="1000" b="0" noProof="0" dirty="0">
              <a:solidFill>
                <a:schemeClr val="bg2">
                  <a:lumMod val="50000"/>
                </a:schemeClr>
              </a:solidFill>
            </a:endParaRPr>
          </a:p>
          <a:p>
            <a:r>
              <a:rPr lang="da-DK" sz="1000" b="1" noProof="0" dirty="0">
                <a:solidFill>
                  <a:schemeClr val="bg2">
                    <a:lumMod val="50000"/>
                  </a:schemeClr>
                </a:solidFill>
              </a:rPr>
              <a:t>Indsæt foto:</a:t>
            </a:r>
          </a:p>
          <a:p>
            <a:r>
              <a:rPr lang="da-DK" sz="1000" noProof="0" dirty="0">
                <a:solidFill>
                  <a:schemeClr val="bg2">
                    <a:lumMod val="50000"/>
                  </a:schemeClr>
                </a:solidFill>
              </a:rPr>
              <a:t>Klik på det lille fotoikon</a:t>
            </a:r>
            <a:r>
              <a:rPr lang="da-DK" sz="1000" baseline="0" noProof="0" dirty="0">
                <a:solidFill>
                  <a:schemeClr val="bg2">
                    <a:lumMod val="50000"/>
                  </a:schemeClr>
                </a:solidFill>
              </a:rPr>
              <a:t> og vælg det ønskede foto i dialogboksen.</a:t>
            </a:r>
          </a:p>
          <a:p>
            <a:endParaRPr lang="da-DK" sz="1000" baseline="0" noProof="0" dirty="0">
              <a:solidFill>
                <a:schemeClr val="bg2">
                  <a:lumMod val="50000"/>
                </a:schemeClr>
              </a:solidFill>
            </a:endParaRPr>
          </a:p>
          <a:p>
            <a:r>
              <a:rPr lang="da-DK" sz="1000" b="1" noProof="0" dirty="0">
                <a:solidFill>
                  <a:schemeClr val="bg2">
                    <a:lumMod val="50000"/>
                  </a:schemeClr>
                </a:solidFill>
              </a:rPr>
              <a:t>Skift eksisterende foto:</a:t>
            </a:r>
          </a:p>
          <a:p>
            <a:r>
              <a:rPr lang="da-DK" sz="1000" noProof="0" dirty="0">
                <a:solidFill>
                  <a:schemeClr val="bg2">
                    <a:lumMod val="50000"/>
                  </a:schemeClr>
                </a:solidFill>
              </a:rPr>
              <a:t>Klik på foto og brug derefter slettetasten </a:t>
            </a:r>
            <a:br>
              <a:rPr lang="da-DK" sz="1000" noProof="0" dirty="0">
                <a:solidFill>
                  <a:schemeClr val="bg2">
                    <a:lumMod val="50000"/>
                  </a:schemeClr>
                </a:solidFill>
              </a:rPr>
            </a:br>
            <a:r>
              <a:rPr lang="da-DK" sz="1000" noProof="0" dirty="0">
                <a:solidFill>
                  <a:schemeClr val="bg2">
                    <a:lumMod val="50000"/>
                  </a:schemeClr>
                </a:solidFill>
              </a:rPr>
              <a:t>til at fjerne det eksisterende foto. </a:t>
            </a:r>
            <a:br>
              <a:rPr lang="da-DK" sz="1000" noProof="0" dirty="0">
                <a:solidFill>
                  <a:schemeClr val="bg2">
                    <a:lumMod val="50000"/>
                  </a:schemeClr>
                </a:solidFill>
              </a:rPr>
            </a:br>
            <a:r>
              <a:rPr lang="da-DK" sz="1000" noProof="0" dirty="0">
                <a:solidFill>
                  <a:schemeClr val="bg2">
                    <a:lumMod val="50000"/>
                  </a:schemeClr>
                </a:solidFill>
              </a:rPr>
              <a:t>Gentag</a:t>
            </a:r>
            <a:r>
              <a:rPr lang="da-DK" sz="1000" baseline="0" noProof="0" dirty="0">
                <a:solidFill>
                  <a:schemeClr val="bg2">
                    <a:lumMod val="50000"/>
                  </a:schemeClr>
                </a:solidFill>
              </a:rPr>
              <a:t> proceduren for indsættelse </a:t>
            </a:r>
            <a:br>
              <a:rPr lang="da-DK" sz="1000" baseline="0" noProof="0" dirty="0">
                <a:solidFill>
                  <a:schemeClr val="bg2">
                    <a:lumMod val="50000"/>
                  </a:schemeClr>
                </a:solidFill>
              </a:rPr>
            </a:br>
            <a:r>
              <a:rPr lang="da-DK" sz="1000" baseline="0" noProof="0" dirty="0">
                <a:solidFill>
                  <a:schemeClr val="bg2">
                    <a:lumMod val="50000"/>
                  </a:schemeClr>
                </a:solidFill>
              </a:rPr>
              <a:t>af foto som beskrevet ovenfor.</a:t>
            </a:r>
          </a:p>
          <a:p>
            <a:r>
              <a:rPr lang="da-DK" sz="1000" baseline="0" noProof="0" dirty="0">
                <a:solidFill>
                  <a:schemeClr val="bg2">
                    <a:lumMod val="50000"/>
                  </a:schemeClr>
                </a:solidFill>
              </a:rPr>
              <a:t>Når foto er placeret, højreklik</a:t>
            </a:r>
            <a:br>
              <a:rPr lang="da-DK" sz="1000" baseline="0" noProof="0" dirty="0">
                <a:solidFill>
                  <a:schemeClr val="bg2">
                    <a:lumMod val="50000"/>
                  </a:schemeClr>
                </a:solidFill>
              </a:rPr>
            </a:br>
            <a:r>
              <a:rPr lang="da-DK" sz="1000" baseline="0" noProof="0" dirty="0">
                <a:solidFill>
                  <a:schemeClr val="bg2">
                    <a:lumMod val="50000"/>
                  </a:schemeClr>
                </a:solidFill>
              </a:rPr>
              <a:t>og vælg ”Placér bagerst”.</a:t>
            </a:r>
          </a:p>
          <a:p>
            <a:endParaRPr lang="da-DK" sz="1000" baseline="0" noProof="0" dirty="0">
              <a:solidFill>
                <a:schemeClr val="bg2">
                  <a:lumMod val="50000"/>
                </a:schemeClr>
              </a:solidFill>
            </a:endParaRPr>
          </a:p>
          <a:p>
            <a:r>
              <a:rPr lang="da-DK" sz="1000" b="1" baseline="0" noProof="0" dirty="0">
                <a:solidFill>
                  <a:schemeClr val="bg2">
                    <a:lumMod val="50000"/>
                  </a:schemeClr>
                </a:solidFill>
              </a:rPr>
              <a:t>Beskæring af foto: </a:t>
            </a:r>
          </a:p>
          <a:p>
            <a:r>
              <a:rPr lang="da-DK" sz="1000" baseline="0" noProof="0" dirty="0">
                <a:solidFill>
                  <a:schemeClr val="bg2">
                    <a:lumMod val="50000"/>
                  </a:schemeClr>
                </a:solidFill>
              </a:rPr>
              <a:t>Højreklik på foto og vælg ”</a:t>
            </a:r>
            <a:r>
              <a:rPr lang="da-DK" sz="1000" baseline="0" noProof="0" dirty="0" err="1">
                <a:solidFill>
                  <a:schemeClr val="bg2">
                    <a:lumMod val="50000"/>
                  </a:schemeClr>
                </a:solidFill>
              </a:rPr>
              <a:t>crop</a:t>
            </a:r>
            <a:r>
              <a:rPr lang="da-DK" sz="1000" baseline="0" noProof="0" dirty="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dirty="0">
                <a:solidFill>
                  <a:schemeClr val="bg2">
                    <a:lumMod val="50000"/>
                  </a:schemeClr>
                </a:solidFill>
              </a:rPr>
              <a:t>Med de sorte rammer bestemmes rammens størrelse. Med de hvide ”håndtag” kan billedet rykkes rundt inde i rammen og skaleres op og ned.</a:t>
            </a:r>
            <a:endParaRPr lang="da-DK" sz="1000" baseline="0" noProof="0" dirty="0">
              <a:solidFill>
                <a:schemeClr val="bg2">
                  <a:lumMod val="50000"/>
                </a:schemeClr>
              </a:solidFill>
            </a:endParaRPr>
          </a:p>
          <a:p>
            <a:endParaRPr lang="da-DK" sz="1000" baseline="0" noProof="0" dirty="0">
              <a:solidFill>
                <a:schemeClr val="bg2">
                  <a:lumMod val="50000"/>
                </a:schemeClr>
              </a:solidFill>
            </a:endParaRPr>
          </a:p>
          <a:p>
            <a:r>
              <a:rPr lang="da-DK" sz="1000" baseline="0" noProof="0" dirty="0">
                <a:solidFill>
                  <a:schemeClr val="bg2">
                    <a:lumMod val="50000"/>
                  </a:schemeClr>
                </a:solidFill>
              </a:rPr>
              <a:t>Følg de orange hjælpestreger for at sætte feltet til den rigtige størrelse.</a:t>
            </a:r>
          </a:p>
          <a:p>
            <a:endParaRPr lang="da-DK" sz="1000" baseline="0" noProof="0" dirty="0">
              <a:solidFill>
                <a:schemeClr val="bg2">
                  <a:lumMod val="50000"/>
                </a:schemeClr>
              </a:solidFill>
            </a:endParaRPr>
          </a:p>
          <a:p>
            <a:endParaRPr lang="da-DK" sz="1000" baseline="0" noProof="0" dirty="0">
              <a:solidFill>
                <a:schemeClr val="bg2">
                  <a:lumMod val="50000"/>
                </a:schemeClr>
              </a:solidFill>
            </a:endParaRPr>
          </a:p>
        </p:txBody>
      </p:sp>
      <p:sp>
        <p:nvSpPr>
          <p:cNvPr id="4" name="Text Placeholder 37">
            <a:extLst>
              <a:ext uri="{FF2B5EF4-FFF2-40B4-BE49-F238E27FC236}">
                <a16:creationId xmlns:a16="http://schemas.microsoft.com/office/drawing/2014/main" id="{44A08C16-2105-B2C9-C299-8988288ADC8C}"/>
              </a:ext>
            </a:extLst>
          </p:cNvPr>
          <p:cNvSpPr>
            <a:spLocks noGrp="1"/>
          </p:cNvSpPr>
          <p:nvPr>
            <p:ph type="body" sz="quarter" idx="16" hasCustomPrompt="1"/>
          </p:nvPr>
        </p:nvSpPr>
        <p:spPr>
          <a:xfrm>
            <a:off x="11276447" y="6357260"/>
            <a:ext cx="399298" cy="285836"/>
          </a:xfrm>
          <a:prstGeom prst="rect">
            <a:avLst/>
          </a:prstGeom>
          <a:blipFill>
            <a:blip r:embed="rId2"/>
            <a:stretch>
              <a:fillRect r="-188156" b="-160"/>
            </a:stretch>
          </a:blipFill>
        </p:spPr>
        <p:txBody>
          <a:bodyPr/>
          <a:lstStyle>
            <a:lvl1pPr marL="0" indent="0">
              <a:buFontTx/>
              <a:buNone/>
              <a:defRPr/>
            </a:lvl1pPr>
          </a:lstStyle>
          <a:p>
            <a:pPr lvl="0"/>
            <a:r>
              <a:rPr lang="da-DK" noProof="0"/>
              <a:t> </a:t>
            </a:r>
          </a:p>
        </p:txBody>
      </p:sp>
      <p:sp>
        <p:nvSpPr>
          <p:cNvPr id="16" name="Text Placeholder 15">
            <a:extLst>
              <a:ext uri="{FF2B5EF4-FFF2-40B4-BE49-F238E27FC236}">
                <a16:creationId xmlns:a16="http://schemas.microsoft.com/office/drawing/2014/main" id="{F22EDEB2-DE03-EAF5-478A-A293685F3440}"/>
              </a:ext>
            </a:extLst>
          </p:cNvPr>
          <p:cNvSpPr>
            <a:spLocks noGrp="1"/>
          </p:cNvSpPr>
          <p:nvPr>
            <p:ph type="body" sz="quarter" idx="21" hasCustomPrompt="1"/>
          </p:nvPr>
        </p:nvSpPr>
        <p:spPr>
          <a:xfrm>
            <a:off x="8509000" y="3141662"/>
            <a:ext cx="3074988" cy="549275"/>
          </a:xfrm>
        </p:spPr>
        <p:txBody>
          <a:bodyPr/>
          <a:lstStyle>
            <a:lvl1pPr marL="0" indent="0">
              <a:spcAft>
                <a:spcPts val="400"/>
              </a:spcAft>
              <a:buFontTx/>
              <a:buNone/>
              <a:defRPr sz="1200">
                <a:solidFill>
                  <a:srgbClr val="52523A"/>
                </a:solidFill>
              </a:defRPr>
            </a:lvl1pPr>
            <a:lvl2pPr marL="270000" indent="0">
              <a:spcAft>
                <a:spcPts val="400"/>
              </a:spcAft>
              <a:buFontTx/>
              <a:buNone/>
              <a:defRPr sz="1400"/>
            </a:lvl2pPr>
            <a:lvl3pPr marL="540000" indent="0">
              <a:spcAft>
                <a:spcPts val="400"/>
              </a:spcAft>
              <a:buFontTx/>
              <a:buNone/>
              <a:defRPr sz="1400"/>
            </a:lvl3pPr>
            <a:lvl4pPr marL="810000" indent="0">
              <a:spcAft>
                <a:spcPts val="400"/>
              </a:spcAft>
              <a:buFontTx/>
              <a:buNone/>
              <a:defRPr sz="1400"/>
            </a:lvl4pPr>
            <a:lvl5pPr marL="1080000" indent="0">
              <a:spcAft>
                <a:spcPts val="400"/>
              </a:spcAft>
              <a:buFontTx/>
              <a:buNone/>
              <a:defRPr sz="1400"/>
            </a:lvl5pPr>
          </a:lstStyle>
          <a:p>
            <a:pPr lvl="0"/>
            <a:r>
              <a:rPr lang="da-DK" noProof="0" dirty="0"/>
              <a:t>Klik for at tilføje tekst</a:t>
            </a:r>
          </a:p>
        </p:txBody>
      </p:sp>
      <p:sp>
        <p:nvSpPr>
          <p:cNvPr id="18" name="Text Placeholder 17">
            <a:extLst>
              <a:ext uri="{FF2B5EF4-FFF2-40B4-BE49-F238E27FC236}">
                <a16:creationId xmlns:a16="http://schemas.microsoft.com/office/drawing/2014/main" id="{3B46FBD1-0424-BFA4-8298-136F3CB36CF9}"/>
              </a:ext>
            </a:extLst>
          </p:cNvPr>
          <p:cNvSpPr>
            <a:spLocks noGrp="1"/>
          </p:cNvSpPr>
          <p:nvPr>
            <p:ph type="body" sz="quarter" idx="22" hasCustomPrompt="1"/>
          </p:nvPr>
        </p:nvSpPr>
        <p:spPr>
          <a:xfrm>
            <a:off x="8519160" y="441325"/>
            <a:ext cx="3095625" cy="1118158"/>
          </a:xfrm>
        </p:spPr>
        <p:txBody>
          <a:bodyPr anchor="t" anchorCtr="0"/>
          <a:lstStyle>
            <a:lvl1pPr marL="0" indent="0">
              <a:spcAft>
                <a:spcPts val="400"/>
              </a:spcAft>
              <a:buFontTx/>
              <a:buNone/>
              <a:defRPr sz="2400">
                <a:latin typeface="+mj-lt"/>
              </a:defRPr>
            </a:lvl1pPr>
            <a:lvl2pPr marL="270000" indent="0">
              <a:buFontTx/>
              <a:buNone/>
              <a:defRPr sz="2400">
                <a:latin typeface="+mj-lt"/>
              </a:defRPr>
            </a:lvl2pPr>
            <a:lvl3pPr marL="540000" indent="0">
              <a:buFontTx/>
              <a:buNone/>
              <a:defRPr sz="2400">
                <a:latin typeface="+mj-lt"/>
              </a:defRPr>
            </a:lvl3pPr>
            <a:lvl4pPr marL="810000" indent="0">
              <a:buFontTx/>
              <a:buNone/>
              <a:defRPr sz="2400">
                <a:latin typeface="+mj-lt"/>
              </a:defRPr>
            </a:lvl4pPr>
            <a:lvl5pPr marL="1080000" indent="0">
              <a:buFontTx/>
              <a:buNone/>
              <a:defRPr sz="2400">
                <a:latin typeface="+mj-lt"/>
              </a:defRPr>
            </a:lvl5pPr>
          </a:lstStyle>
          <a:p>
            <a:pPr lvl="0"/>
            <a:r>
              <a:rPr lang="da-DK" noProof="0" dirty="0"/>
              <a:t>Klik for at tilføje tekst</a:t>
            </a:r>
          </a:p>
        </p:txBody>
      </p:sp>
      <p:sp>
        <p:nvSpPr>
          <p:cNvPr id="20" name="Text Placeholder 19">
            <a:extLst>
              <a:ext uri="{FF2B5EF4-FFF2-40B4-BE49-F238E27FC236}">
                <a16:creationId xmlns:a16="http://schemas.microsoft.com/office/drawing/2014/main" id="{E04FFAC7-5708-1087-BEDF-EF88B55107AB}"/>
              </a:ext>
            </a:extLst>
          </p:cNvPr>
          <p:cNvSpPr>
            <a:spLocks noGrp="1"/>
          </p:cNvSpPr>
          <p:nvPr>
            <p:ph type="body" sz="quarter" idx="23" hasCustomPrompt="1"/>
          </p:nvPr>
        </p:nvSpPr>
        <p:spPr>
          <a:xfrm>
            <a:off x="8509000" y="1883546"/>
            <a:ext cx="3095625" cy="934053"/>
          </a:xfrm>
        </p:spPr>
        <p:txBody>
          <a:bodyPr/>
          <a:lstStyle>
            <a:lvl1pPr marL="0" indent="0">
              <a:buNone/>
              <a:defRPr sz="1800"/>
            </a:lvl1pPr>
            <a:lvl2pPr marL="270000" indent="0">
              <a:buNone/>
              <a:defRPr sz="1800"/>
            </a:lvl2pPr>
            <a:lvl3pPr marL="540000" indent="0">
              <a:buNone/>
              <a:defRPr sz="1800"/>
            </a:lvl3pPr>
            <a:lvl4pPr marL="810000" indent="0">
              <a:buNone/>
              <a:defRPr sz="1800"/>
            </a:lvl4pPr>
            <a:lvl5pPr marL="1080000" indent="0">
              <a:buNone/>
              <a:defRPr sz="1800"/>
            </a:lvl5pPr>
          </a:lstStyle>
          <a:p>
            <a:pPr lvl="0"/>
            <a:r>
              <a:rPr lang="da-DK" noProof="0" dirty="0"/>
              <a:t>Klik for at tilføje tekst</a:t>
            </a:r>
          </a:p>
        </p:txBody>
      </p:sp>
      <p:sp>
        <p:nvSpPr>
          <p:cNvPr id="32" name="Text Placeholder 37">
            <a:extLst>
              <a:ext uri="{FF2B5EF4-FFF2-40B4-BE49-F238E27FC236}">
                <a16:creationId xmlns:a16="http://schemas.microsoft.com/office/drawing/2014/main" id="{AEAA929F-C68E-831C-C323-DC862D4C1B89}"/>
              </a:ext>
            </a:extLst>
          </p:cNvPr>
          <p:cNvSpPr>
            <a:spLocks noGrp="1"/>
          </p:cNvSpPr>
          <p:nvPr>
            <p:ph type="body" sz="quarter" idx="25" hasCustomPrompt="1"/>
          </p:nvPr>
        </p:nvSpPr>
        <p:spPr>
          <a:xfrm>
            <a:off x="574497" y="5354926"/>
            <a:ext cx="1260000" cy="1238407"/>
          </a:xfrm>
          <a:prstGeom prst="rect">
            <a:avLst/>
          </a:prstGeom>
          <a:blipFill dpi="0" rotWithShape="1">
            <a:blip r:embed="rId3">
              <a:extLst>
                <a:ext uri="{96DAC541-7B7A-43D3-8B79-37D633B846F1}">
                  <asvg:svgBlip xmlns:asvg="http://schemas.microsoft.com/office/drawing/2016/SVG/main" xmlns="" r:embed="rId4"/>
                </a:ext>
              </a:extLst>
            </a:blip>
            <a:srcRect/>
            <a:stretch>
              <a:fillRect l="-56" r="9000" b="-160"/>
            </a:stretch>
          </a:blipFill>
        </p:spPr>
        <p:txBody>
          <a:bodyPr/>
          <a:lstStyle>
            <a:lvl1pPr marL="0" indent="0">
              <a:buFontTx/>
              <a:buNone/>
              <a:defRPr/>
            </a:lvl1pPr>
          </a:lstStyle>
          <a:p>
            <a:pPr lvl="0"/>
            <a:r>
              <a:rPr lang="da-DK" noProof="0"/>
              <a:t> </a:t>
            </a:r>
          </a:p>
        </p:txBody>
      </p:sp>
      <p:sp>
        <p:nvSpPr>
          <p:cNvPr id="3" name="Text Placeholder 37">
            <a:extLst>
              <a:ext uri="{FF2B5EF4-FFF2-40B4-BE49-F238E27FC236}">
                <a16:creationId xmlns:a16="http://schemas.microsoft.com/office/drawing/2014/main" id="{FB78E452-2196-DA7D-B891-1F38D03DF83B}"/>
              </a:ext>
            </a:extLst>
          </p:cNvPr>
          <p:cNvSpPr>
            <a:spLocks noGrp="1"/>
          </p:cNvSpPr>
          <p:nvPr>
            <p:ph type="body" sz="quarter" idx="20" hasCustomPrompt="1"/>
          </p:nvPr>
        </p:nvSpPr>
        <p:spPr>
          <a:xfrm>
            <a:off x="8514398" y="1668642"/>
            <a:ext cx="3161348" cy="179775"/>
          </a:xfrm>
          <a:prstGeom prst="rect">
            <a:avLst/>
          </a:prstGeom>
          <a:blipFill>
            <a:blip r:embed="rId5">
              <a:extLst>
                <a:ext uri="{96DAC541-7B7A-43D3-8B79-37D633B846F1}">
                  <asvg:svgBlip xmlns:asvg="http://schemas.microsoft.com/office/drawing/2016/SVG/main" xmlns="" r:embed="rId6"/>
                </a:ext>
              </a:extLst>
            </a:blip>
            <a:stretch>
              <a:fillRect l="-58632" t="-30311" r="1670" b="-28741"/>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2097757530"/>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rside 2, foto / mørk gul ">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EA31F7E-443D-2A4C-B05D-21DB44D0F6B8}"/>
              </a:ext>
            </a:extLst>
          </p:cNvPr>
          <p:cNvSpPr>
            <a:spLocks noGrp="1"/>
          </p:cNvSpPr>
          <p:nvPr>
            <p:ph type="pic" sz="quarter" idx="16" hasCustomPrompt="1"/>
          </p:nvPr>
        </p:nvSpPr>
        <p:spPr>
          <a:xfrm>
            <a:off x="0" y="-15532"/>
            <a:ext cx="12192000" cy="6873532"/>
          </a:xfrm>
          <a:custGeom>
            <a:avLst/>
            <a:gdLst>
              <a:gd name="connsiteX0" fmla="*/ 0 w 12192000"/>
              <a:gd name="connsiteY0" fmla="*/ 0 h 6861175"/>
              <a:gd name="connsiteX1" fmla="*/ 12192000 w 12192000"/>
              <a:gd name="connsiteY1" fmla="*/ 0 h 6861175"/>
              <a:gd name="connsiteX2" fmla="*/ 12192000 w 12192000"/>
              <a:gd name="connsiteY2" fmla="*/ 6861175 h 6861175"/>
              <a:gd name="connsiteX3" fmla="*/ 0 w 12192000"/>
              <a:gd name="connsiteY3" fmla="*/ 6861175 h 6861175"/>
              <a:gd name="connsiteX4" fmla="*/ 0 w 12192000"/>
              <a:gd name="connsiteY4" fmla="*/ 4619625 h 6861175"/>
              <a:gd name="connsiteX5" fmla="*/ 1774825 w 12192000"/>
              <a:gd name="connsiteY5" fmla="*/ 4619625 h 6861175"/>
              <a:gd name="connsiteX6" fmla="*/ 1774825 w 12192000"/>
              <a:gd name="connsiteY6" fmla="*/ 3175 h 6861175"/>
              <a:gd name="connsiteX7" fmla="*/ 0 w 12192000"/>
              <a:gd name="connsiteY7" fmla="*/ 3175 h 686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61175">
                <a:moveTo>
                  <a:pt x="0" y="0"/>
                </a:moveTo>
                <a:lnTo>
                  <a:pt x="12192000" y="0"/>
                </a:lnTo>
                <a:lnTo>
                  <a:pt x="12192000" y="6861175"/>
                </a:lnTo>
                <a:lnTo>
                  <a:pt x="0" y="6861175"/>
                </a:lnTo>
                <a:lnTo>
                  <a:pt x="0" y="4619625"/>
                </a:lnTo>
                <a:lnTo>
                  <a:pt x="1774825" y="4619625"/>
                </a:lnTo>
                <a:lnTo>
                  <a:pt x="1774825" y="3175"/>
                </a:lnTo>
                <a:lnTo>
                  <a:pt x="0" y="3175"/>
                </a:lnTo>
                <a:close/>
              </a:path>
            </a:pathLst>
          </a:custGeom>
          <a:solidFill>
            <a:schemeClr val="bg2"/>
          </a:solidFill>
        </p:spPr>
        <p:txBody>
          <a:bodyPr wrap="square" anchor="ctr" anchorCtr="0">
            <a:noAutofit/>
          </a:bodyPr>
          <a:lstStyle>
            <a:lvl1pPr marL="0" indent="0" algn="ctr">
              <a:buFontTx/>
              <a:buNone/>
              <a:defRPr sz="1400">
                <a:solidFill>
                  <a:schemeClr val="bg2">
                    <a:lumMod val="75000"/>
                  </a:schemeClr>
                </a:solidFill>
              </a:defRPr>
            </a:lvl1pPr>
          </a:lstStyle>
          <a:p>
            <a:r>
              <a:rPr lang="da-DK" dirty="0"/>
              <a:t>Indsæt </a:t>
            </a:r>
            <a:r>
              <a:rPr lang="da-DK" dirty="0" err="1"/>
              <a:t>fotoIndsæt</a:t>
            </a:r>
            <a:r>
              <a:rPr lang="da-DK" dirty="0"/>
              <a:t> foto</a:t>
            </a:r>
          </a:p>
          <a:p>
            <a:endParaRPr lang="da-DK" dirty="0"/>
          </a:p>
        </p:txBody>
      </p:sp>
      <p:sp>
        <p:nvSpPr>
          <p:cNvPr id="42" name="Text Placeholder 41">
            <a:extLst>
              <a:ext uri="{FF2B5EF4-FFF2-40B4-BE49-F238E27FC236}">
                <a16:creationId xmlns:a16="http://schemas.microsoft.com/office/drawing/2014/main" id="{C4E53720-D384-5E02-B042-6D1E4A6DCF8B}"/>
              </a:ext>
            </a:extLst>
          </p:cNvPr>
          <p:cNvSpPr>
            <a:spLocks noGrp="1"/>
          </p:cNvSpPr>
          <p:nvPr>
            <p:ph type="body" sz="quarter" idx="14" hasCustomPrompt="1"/>
          </p:nvPr>
        </p:nvSpPr>
        <p:spPr>
          <a:xfrm>
            <a:off x="6096000" y="-3175"/>
            <a:ext cx="6096000" cy="6861175"/>
          </a:xfrm>
          <a:solidFill>
            <a:schemeClr val="accent4"/>
          </a:solidFill>
          <a:ln>
            <a:noFill/>
          </a:ln>
        </p:spPr>
        <p:txBody>
          <a:bodyPr anchor="t" anchorCtr="0"/>
          <a:lstStyle>
            <a:lvl1pPr marL="0" indent="0" algn="ctr">
              <a:spcAft>
                <a:spcPts val="0"/>
              </a:spcAft>
              <a:buFontTx/>
              <a:buNone/>
              <a:defRPr sz="1400">
                <a:solidFill>
                  <a:schemeClr val="bg2">
                    <a:lumMod val="90000"/>
                  </a:schemeClr>
                </a:solidFill>
              </a:defRPr>
            </a:lvl1pPr>
          </a:lstStyle>
          <a:p>
            <a:pPr lvl="0"/>
            <a:r>
              <a:rPr lang="da-DK" noProof="0" dirty="0"/>
              <a:t>Baggrundsfarve enten: Blå / lys blå / Mørk gul</a:t>
            </a:r>
          </a:p>
        </p:txBody>
      </p:sp>
      <p:sp>
        <p:nvSpPr>
          <p:cNvPr id="3" name="Tekstboks 2"/>
          <p:cNvSpPr txBox="1"/>
          <p:nvPr/>
        </p:nvSpPr>
        <p:spPr>
          <a:xfrm>
            <a:off x="12684051" y="0"/>
            <a:ext cx="2640000" cy="4462760"/>
          </a:xfrm>
          <a:prstGeom prst="rect">
            <a:avLst/>
          </a:prstGeom>
          <a:noFill/>
        </p:spPr>
        <p:txBody>
          <a:bodyPr wrap="square" lIns="0" tIns="0" rIns="0" bIns="0" rtlCol="0">
            <a:spAutoFit/>
          </a:bodyPr>
          <a:lstStyle/>
          <a:p>
            <a:r>
              <a:rPr lang="da-DK" sz="1000" b="1" dirty="0">
                <a:solidFill>
                  <a:schemeClr val="bg2">
                    <a:lumMod val="50000"/>
                  </a:schemeClr>
                </a:solidFill>
              </a:rPr>
              <a:t>Indsæt foto:</a:t>
            </a:r>
          </a:p>
          <a:p>
            <a:r>
              <a:rPr lang="da-DK" sz="1000" dirty="0">
                <a:solidFill>
                  <a:schemeClr val="bg2">
                    <a:lumMod val="50000"/>
                  </a:schemeClr>
                </a:solidFill>
              </a:rPr>
              <a:t>Klik på det lille fotoikon</a:t>
            </a:r>
            <a:r>
              <a:rPr lang="da-DK" sz="1000" baseline="0" dirty="0">
                <a:solidFill>
                  <a:schemeClr val="bg2">
                    <a:lumMod val="50000"/>
                  </a:schemeClr>
                </a:solidFill>
              </a:rPr>
              <a:t> og vælg det ønskede foto i dialogboksen. </a:t>
            </a:r>
            <a:r>
              <a:rPr lang="da-DK" sz="1000" b="1" baseline="0" dirty="0">
                <a:solidFill>
                  <a:srgbClr val="FF0000"/>
                </a:solidFill>
              </a:rPr>
              <a:t>Herefter placeres billedet bagerst. Så farvet boks og tekstfelt kommer ovenpå.</a:t>
            </a:r>
          </a:p>
          <a:p>
            <a:endParaRPr lang="da-DK" sz="1000" baseline="0" noProof="0" dirty="0">
              <a:solidFill>
                <a:schemeClr val="bg2">
                  <a:lumMod val="50000"/>
                </a:schemeClr>
              </a:solidFill>
            </a:endParaRPr>
          </a:p>
          <a:p>
            <a:r>
              <a:rPr lang="da-DK" sz="1000" b="1" baseline="0" noProof="0" dirty="0">
                <a:solidFill>
                  <a:schemeClr val="bg2">
                    <a:lumMod val="50000"/>
                  </a:schemeClr>
                </a:solidFill>
              </a:rPr>
              <a:t>Beskæring af foto: </a:t>
            </a:r>
          </a:p>
          <a:p>
            <a:r>
              <a:rPr lang="da-DK" sz="1000" baseline="0" noProof="0" dirty="0">
                <a:solidFill>
                  <a:schemeClr val="bg2">
                    <a:lumMod val="50000"/>
                  </a:schemeClr>
                </a:solidFill>
              </a:rPr>
              <a:t>Højreklik på foto og vælg ”</a:t>
            </a:r>
            <a:r>
              <a:rPr lang="da-DK" sz="1000" baseline="0" noProof="0" dirty="0" err="1">
                <a:solidFill>
                  <a:schemeClr val="bg2">
                    <a:lumMod val="50000"/>
                  </a:schemeClr>
                </a:solidFill>
              </a:rPr>
              <a:t>crop</a:t>
            </a:r>
            <a:r>
              <a:rPr lang="da-DK" sz="1000" baseline="0" noProof="0" dirty="0">
                <a:solidFill>
                  <a:schemeClr val="bg2">
                    <a:lumMod val="50000"/>
                  </a:schemeClr>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dirty="0">
                <a:solidFill>
                  <a:schemeClr val="bg2">
                    <a:lumMod val="50000"/>
                  </a:schemeClr>
                </a:solidFill>
              </a:rPr>
              <a:t>Med de sorte rammer bestemmes rammens størrelse. Med de hvide ”håndtag” kan billedet rykkes rundt inde i rammen og skaleres op og ned.</a:t>
            </a:r>
          </a:p>
          <a:p>
            <a:r>
              <a:rPr lang="da-DK" sz="1000" baseline="0" noProof="0" dirty="0">
                <a:solidFill>
                  <a:schemeClr val="bg2">
                    <a:lumMod val="50000"/>
                  </a:schemeClr>
                </a:solidFill>
              </a:rPr>
              <a:t> </a:t>
            </a:r>
          </a:p>
          <a:p>
            <a:endParaRPr lang="da-DK" sz="1000" baseline="0" noProof="0" dirty="0">
              <a:solidFill>
                <a:schemeClr val="bg2">
                  <a:lumMod val="50000"/>
                </a:schemeClr>
              </a:solidFill>
            </a:endParaRPr>
          </a:p>
          <a:p>
            <a:r>
              <a:rPr lang="da-DK" sz="1000" baseline="0" noProof="0" dirty="0">
                <a:solidFill>
                  <a:schemeClr val="bg2">
                    <a:lumMod val="50000"/>
                  </a:schemeClr>
                </a:solidFill>
              </a:rPr>
              <a:t>Følg de orange hjælpestreger for at sætte feltet til den rigtige størrelse.</a:t>
            </a:r>
          </a:p>
          <a:p>
            <a:endParaRPr lang="da-DK" sz="1000" baseline="0" noProof="0" dirty="0">
              <a:solidFill>
                <a:schemeClr val="bg2">
                  <a:lumMod val="50000"/>
                </a:schemeClr>
              </a:solidFill>
            </a:endParaRPr>
          </a:p>
          <a:p>
            <a:r>
              <a:rPr lang="da-DK" sz="1000" b="1" noProof="0" dirty="0">
                <a:solidFill>
                  <a:schemeClr val="bg2">
                    <a:lumMod val="50000"/>
                  </a:schemeClr>
                </a:solidFill>
              </a:rPr>
              <a:t>Farvet boks til højre:</a:t>
            </a:r>
          </a:p>
          <a:p>
            <a:r>
              <a:rPr lang="da-DK" sz="1000" b="0" noProof="0" dirty="0">
                <a:solidFill>
                  <a:schemeClr val="bg2">
                    <a:lumMod val="50000"/>
                  </a:schemeClr>
                </a:solidFill>
              </a:rPr>
              <a:t>Ændr farve på boksen ved at vælge den og derefter vælge fyldfarve.</a:t>
            </a:r>
          </a:p>
          <a:p>
            <a:endParaRPr lang="da-DK" sz="1000" baseline="0" noProof="0" dirty="0">
              <a:solidFill>
                <a:schemeClr val="bg2">
                  <a:lumMod val="50000"/>
                </a:schemeClr>
              </a:solidFill>
            </a:endParaRPr>
          </a:p>
          <a:p>
            <a:r>
              <a:rPr lang="da-DK" sz="1000" b="1" noProof="0" dirty="0">
                <a:solidFill>
                  <a:schemeClr val="bg2">
                    <a:lumMod val="50000"/>
                  </a:schemeClr>
                </a:solidFill>
              </a:rPr>
              <a:t>Skift eksisterende foto:</a:t>
            </a:r>
          </a:p>
          <a:p>
            <a:r>
              <a:rPr lang="da-DK" sz="1000" noProof="0" dirty="0">
                <a:solidFill>
                  <a:schemeClr val="bg2">
                    <a:lumMod val="50000"/>
                  </a:schemeClr>
                </a:solidFill>
              </a:rPr>
              <a:t>Klik på foto og brug derefter slettetasten </a:t>
            </a:r>
            <a:br>
              <a:rPr lang="da-DK" sz="1000" noProof="0" dirty="0">
                <a:solidFill>
                  <a:schemeClr val="bg2">
                    <a:lumMod val="50000"/>
                  </a:schemeClr>
                </a:solidFill>
              </a:rPr>
            </a:br>
            <a:r>
              <a:rPr lang="da-DK" sz="1000" noProof="0" dirty="0">
                <a:solidFill>
                  <a:schemeClr val="bg2">
                    <a:lumMod val="50000"/>
                  </a:schemeClr>
                </a:solidFill>
              </a:rPr>
              <a:t>til at fjerne det eksisterende foto. </a:t>
            </a:r>
            <a:br>
              <a:rPr lang="da-DK" sz="1000" noProof="0" dirty="0">
                <a:solidFill>
                  <a:schemeClr val="bg2">
                    <a:lumMod val="50000"/>
                  </a:schemeClr>
                </a:solidFill>
              </a:rPr>
            </a:br>
            <a:r>
              <a:rPr lang="da-DK" sz="1000" noProof="0" dirty="0">
                <a:solidFill>
                  <a:schemeClr val="bg2">
                    <a:lumMod val="50000"/>
                  </a:schemeClr>
                </a:solidFill>
              </a:rPr>
              <a:t>Gentag</a:t>
            </a:r>
            <a:r>
              <a:rPr lang="da-DK" sz="1000" baseline="0" noProof="0" dirty="0">
                <a:solidFill>
                  <a:schemeClr val="bg2">
                    <a:lumMod val="50000"/>
                  </a:schemeClr>
                </a:solidFill>
              </a:rPr>
              <a:t> proceduren for indsættelse </a:t>
            </a:r>
            <a:br>
              <a:rPr lang="da-DK" sz="1000" baseline="0" noProof="0" dirty="0">
                <a:solidFill>
                  <a:schemeClr val="bg2">
                    <a:lumMod val="50000"/>
                  </a:schemeClr>
                </a:solidFill>
              </a:rPr>
            </a:br>
            <a:r>
              <a:rPr lang="da-DK" sz="1000" baseline="0" noProof="0" dirty="0">
                <a:solidFill>
                  <a:schemeClr val="bg2">
                    <a:lumMod val="50000"/>
                  </a:schemeClr>
                </a:solidFill>
              </a:rPr>
              <a:t>af foto som beskrevet ovenfor.</a:t>
            </a:r>
          </a:p>
          <a:p>
            <a:r>
              <a:rPr lang="da-DK" sz="1000" baseline="0" noProof="0" dirty="0">
                <a:solidFill>
                  <a:schemeClr val="bg2">
                    <a:lumMod val="50000"/>
                  </a:schemeClr>
                </a:solidFill>
              </a:rPr>
              <a:t>Når foto er placeret, højreklik</a:t>
            </a:r>
            <a:br>
              <a:rPr lang="da-DK" sz="1000" baseline="0" noProof="0" dirty="0">
                <a:solidFill>
                  <a:schemeClr val="bg2">
                    <a:lumMod val="50000"/>
                  </a:schemeClr>
                </a:solidFill>
              </a:rPr>
            </a:br>
            <a:r>
              <a:rPr lang="da-DK" sz="1000" baseline="0" noProof="0" dirty="0">
                <a:solidFill>
                  <a:schemeClr val="bg2">
                    <a:lumMod val="50000"/>
                  </a:schemeClr>
                </a:solidFill>
              </a:rPr>
              <a:t>og vælg ”Placér bagerst”.</a:t>
            </a:r>
          </a:p>
          <a:p>
            <a:endParaRPr lang="da-DK" sz="1000" baseline="0" noProof="0" dirty="0">
              <a:solidFill>
                <a:schemeClr val="bg2">
                  <a:lumMod val="50000"/>
                </a:schemeClr>
              </a:solidFill>
            </a:endParaRPr>
          </a:p>
        </p:txBody>
      </p:sp>
      <p:sp>
        <p:nvSpPr>
          <p:cNvPr id="23" name="Text Placeholder 21">
            <a:extLst>
              <a:ext uri="{FF2B5EF4-FFF2-40B4-BE49-F238E27FC236}">
                <a16:creationId xmlns:a16="http://schemas.microsoft.com/office/drawing/2014/main" id="{EB50E968-488A-17EA-FD5E-0F60D899FDFB}"/>
              </a:ext>
            </a:extLst>
          </p:cNvPr>
          <p:cNvSpPr>
            <a:spLocks noGrp="1"/>
          </p:cNvSpPr>
          <p:nvPr>
            <p:ph type="body" sz="quarter" idx="10" hasCustomPrompt="1"/>
          </p:nvPr>
        </p:nvSpPr>
        <p:spPr>
          <a:xfrm>
            <a:off x="6469063" y="3142156"/>
            <a:ext cx="5135562" cy="669063"/>
          </a:xfrm>
        </p:spPr>
        <p:txBody>
          <a:bodyPr/>
          <a:lstStyle>
            <a:lvl1pPr marL="0" indent="0">
              <a:spcAft>
                <a:spcPts val="200"/>
              </a:spcAft>
              <a:buFontTx/>
              <a:buNone/>
              <a:defRPr sz="1400">
                <a:solidFill>
                  <a:schemeClr val="bg1"/>
                </a:solidFill>
              </a:defRPr>
            </a:lvl1pPr>
            <a:lvl2pPr marL="270000" indent="0">
              <a:buFontTx/>
              <a:buNone/>
              <a:defRPr sz="1400">
                <a:solidFill>
                  <a:schemeClr val="accent2">
                    <a:lumMod val="75000"/>
                  </a:schemeClr>
                </a:solidFill>
              </a:defRPr>
            </a:lvl2pPr>
            <a:lvl3pPr marL="540000" indent="0">
              <a:buFontTx/>
              <a:buNone/>
              <a:defRPr sz="1400">
                <a:solidFill>
                  <a:schemeClr val="accent2">
                    <a:lumMod val="75000"/>
                  </a:schemeClr>
                </a:solidFill>
              </a:defRPr>
            </a:lvl3pPr>
            <a:lvl4pPr marL="810000" indent="0">
              <a:buFontTx/>
              <a:buNone/>
              <a:defRPr sz="1400">
                <a:solidFill>
                  <a:schemeClr val="accent2">
                    <a:lumMod val="75000"/>
                  </a:schemeClr>
                </a:solidFill>
              </a:defRPr>
            </a:lvl4pPr>
            <a:lvl5pPr marL="1080000" indent="0">
              <a:buFontTx/>
              <a:buNone/>
              <a:defRPr sz="1400">
                <a:solidFill>
                  <a:schemeClr val="accent2">
                    <a:lumMod val="75000"/>
                  </a:schemeClr>
                </a:solidFill>
              </a:defRPr>
            </a:lvl5pPr>
          </a:lstStyle>
          <a:p>
            <a:pPr lvl="0"/>
            <a:r>
              <a:rPr lang="da-DK" noProof="0" dirty="0"/>
              <a:t>Klik for at tilføje tekst</a:t>
            </a:r>
          </a:p>
        </p:txBody>
      </p:sp>
      <p:sp>
        <p:nvSpPr>
          <p:cNvPr id="31" name="Text Placeholder 29">
            <a:extLst>
              <a:ext uri="{FF2B5EF4-FFF2-40B4-BE49-F238E27FC236}">
                <a16:creationId xmlns:a16="http://schemas.microsoft.com/office/drawing/2014/main" id="{D25673ED-C73B-9D55-F800-8C0E5D52AE94}"/>
              </a:ext>
            </a:extLst>
          </p:cNvPr>
          <p:cNvSpPr>
            <a:spLocks noGrp="1"/>
          </p:cNvSpPr>
          <p:nvPr>
            <p:ph type="body" sz="quarter" idx="11" hasCustomPrompt="1"/>
          </p:nvPr>
        </p:nvSpPr>
        <p:spPr>
          <a:xfrm>
            <a:off x="6456363" y="828536"/>
            <a:ext cx="5148262" cy="2021886"/>
          </a:xfrm>
        </p:spPr>
        <p:txBody>
          <a:bodyPr wrap="square" anchor="t" anchorCtr="0">
            <a:normAutofit/>
          </a:bodyPr>
          <a:lstStyle>
            <a:lvl1pPr marL="0" indent="0">
              <a:spcAft>
                <a:spcPts val="0"/>
              </a:spcAft>
              <a:buFontTx/>
              <a:buNone/>
              <a:defRPr sz="4800">
                <a:solidFill>
                  <a:schemeClr val="bg1"/>
                </a:solidFill>
                <a:latin typeface="+mj-lt"/>
              </a:defRPr>
            </a:lvl1pPr>
            <a:lvl2pPr marL="270000" indent="0">
              <a:buFontTx/>
              <a:buNone/>
              <a:defRPr sz="4800">
                <a:solidFill>
                  <a:schemeClr val="tx1"/>
                </a:solidFill>
                <a:latin typeface="+mj-lt"/>
              </a:defRPr>
            </a:lvl2pPr>
            <a:lvl3pPr marL="540000" indent="0">
              <a:buFontTx/>
              <a:buNone/>
              <a:defRPr>
                <a:latin typeface="+mj-lt"/>
              </a:defRPr>
            </a:lvl3pPr>
            <a:lvl4pPr marL="810000" indent="0">
              <a:buFontTx/>
              <a:buNone/>
              <a:defRPr>
                <a:latin typeface="+mj-lt"/>
              </a:defRPr>
            </a:lvl4pPr>
            <a:lvl5pPr marL="1080000" indent="0">
              <a:buFontTx/>
              <a:buNone/>
              <a:defRPr>
                <a:latin typeface="+mj-lt"/>
              </a:defRPr>
            </a:lvl5pPr>
          </a:lstStyle>
          <a:p>
            <a:pPr lvl="0"/>
            <a:r>
              <a:rPr lang="da-DK" noProof="0" dirty="0"/>
              <a:t>Klik for at tilføje tekst, gerne tre linjer</a:t>
            </a:r>
          </a:p>
        </p:txBody>
      </p:sp>
      <p:sp>
        <p:nvSpPr>
          <p:cNvPr id="37" name="Rectangle 36">
            <a:extLst>
              <a:ext uri="{FF2B5EF4-FFF2-40B4-BE49-F238E27FC236}">
                <a16:creationId xmlns:a16="http://schemas.microsoft.com/office/drawing/2014/main" id="{B79ACE6E-421B-E21C-F939-5DD05D62C9CE}"/>
              </a:ext>
            </a:extLst>
          </p:cNvPr>
          <p:cNvSpPr/>
          <p:nvPr userDrawn="1"/>
        </p:nvSpPr>
        <p:spPr>
          <a:xfrm>
            <a:off x="0" y="0"/>
            <a:ext cx="1774825" cy="46164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0"/>
          </a:p>
        </p:txBody>
      </p:sp>
      <p:sp>
        <p:nvSpPr>
          <p:cNvPr id="46" name="Text Placeholder 37">
            <a:extLst>
              <a:ext uri="{FF2B5EF4-FFF2-40B4-BE49-F238E27FC236}">
                <a16:creationId xmlns:a16="http://schemas.microsoft.com/office/drawing/2014/main" id="{D47D5B0F-7A20-480F-DCAC-82386AAEF9BE}"/>
              </a:ext>
            </a:extLst>
          </p:cNvPr>
          <p:cNvSpPr>
            <a:spLocks noGrp="1"/>
          </p:cNvSpPr>
          <p:nvPr>
            <p:ph type="body" sz="quarter" idx="15" hasCustomPrompt="1"/>
          </p:nvPr>
        </p:nvSpPr>
        <p:spPr>
          <a:xfrm>
            <a:off x="10117334" y="6124840"/>
            <a:ext cx="1763515" cy="436298"/>
          </a:xfrm>
          <a:prstGeom prst="rect">
            <a:avLst/>
          </a:prstGeom>
          <a:blipFill>
            <a:blip r:embed="rId2"/>
            <a:stretch>
              <a:fillRect/>
            </a:stretch>
          </a:blipFill>
        </p:spPr>
        <p:txBody>
          <a:bodyPr/>
          <a:lstStyle>
            <a:lvl1pPr marL="0" indent="0">
              <a:buFontTx/>
              <a:buNone/>
              <a:defRPr/>
            </a:lvl1pPr>
          </a:lstStyle>
          <a:p>
            <a:pPr lvl="0"/>
            <a:r>
              <a:rPr lang="da-DK" noProof="0"/>
              <a:t> </a:t>
            </a:r>
          </a:p>
        </p:txBody>
      </p:sp>
      <p:pic>
        <p:nvPicPr>
          <p:cNvPr id="2" name="Picture 1">
            <a:extLst>
              <a:ext uri="{FF2B5EF4-FFF2-40B4-BE49-F238E27FC236}">
                <a16:creationId xmlns:a16="http://schemas.microsoft.com/office/drawing/2014/main" id="{F4257206-5981-F8F8-854E-FBD00EF3064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684051" y="4554687"/>
            <a:ext cx="2250184" cy="1264250"/>
          </a:xfrm>
          <a:prstGeom prst="rect">
            <a:avLst/>
          </a:prstGeom>
        </p:spPr>
      </p:pic>
    </p:spTree>
    <p:extLst>
      <p:ext uri="{BB962C8B-B14F-4D97-AF65-F5344CB8AC3E}">
        <p14:creationId xmlns:p14="http://schemas.microsoft.com/office/powerpoint/2010/main" val="1760872757"/>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3, stort foto">
    <p:bg>
      <p:bgPr>
        <a:solidFill>
          <a:schemeClr val="bg1"/>
        </a:solidFill>
        <a:effectLst/>
      </p:bgPr>
    </p:bg>
    <p:spTree>
      <p:nvGrpSpPr>
        <p:cNvPr id="1" name=""/>
        <p:cNvGrpSpPr/>
        <p:nvPr/>
      </p:nvGrpSpPr>
      <p:grpSpPr>
        <a:xfrm>
          <a:off x="0" y="0"/>
          <a:ext cx="0" cy="0"/>
          <a:chOff x="0" y="0"/>
          <a:chExt cx="0" cy="0"/>
        </a:xfrm>
      </p:grpSpPr>
      <p:sp>
        <p:nvSpPr>
          <p:cNvPr id="15" name="Text Placeholder 29">
            <a:extLst>
              <a:ext uri="{FF2B5EF4-FFF2-40B4-BE49-F238E27FC236}">
                <a16:creationId xmlns:a16="http://schemas.microsoft.com/office/drawing/2014/main" id="{3FBA03D6-4925-0833-ED6C-FC2837B2F8FF}"/>
              </a:ext>
            </a:extLst>
          </p:cNvPr>
          <p:cNvSpPr>
            <a:spLocks noGrp="1"/>
          </p:cNvSpPr>
          <p:nvPr>
            <p:ph type="body" sz="quarter" idx="11" hasCustomPrompt="1"/>
          </p:nvPr>
        </p:nvSpPr>
        <p:spPr>
          <a:xfrm>
            <a:off x="2439948" y="1449388"/>
            <a:ext cx="8640000" cy="1401033"/>
          </a:xfrm>
        </p:spPr>
        <p:txBody>
          <a:bodyPr anchor="t" anchorCtr="0">
            <a:normAutofit/>
          </a:bodyPr>
          <a:lstStyle>
            <a:lvl1pPr marL="0" indent="0">
              <a:spcAft>
                <a:spcPts val="0"/>
              </a:spcAft>
              <a:buFontTx/>
              <a:buNone/>
              <a:defRPr sz="4800">
                <a:solidFill>
                  <a:schemeClr val="bg1"/>
                </a:solidFill>
                <a:latin typeface="+mj-lt"/>
              </a:defRPr>
            </a:lvl1pPr>
            <a:lvl2pPr marL="270000" indent="0">
              <a:buFontTx/>
              <a:buNone/>
              <a:defRPr sz="4800">
                <a:solidFill>
                  <a:schemeClr val="tx1"/>
                </a:solidFill>
                <a:latin typeface="+mj-lt"/>
              </a:defRPr>
            </a:lvl2pPr>
            <a:lvl3pPr marL="540000" indent="0">
              <a:buFontTx/>
              <a:buNone/>
              <a:defRPr>
                <a:latin typeface="+mj-lt"/>
              </a:defRPr>
            </a:lvl3pPr>
            <a:lvl4pPr marL="810000" indent="0">
              <a:buFontTx/>
              <a:buNone/>
              <a:defRPr>
                <a:latin typeface="+mj-lt"/>
              </a:defRPr>
            </a:lvl4pPr>
            <a:lvl5pPr marL="1080000" indent="0">
              <a:buFontTx/>
              <a:buNone/>
              <a:defRPr>
                <a:latin typeface="+mj-lt"/>
              </a:defRPr>
            </a:lvl5pPr>
          </a:lstStyle>
          <a:p>
            <a:pPr lvl="0"/>
            <a:r>
              <a:rPr lang="da-DK" dirty="0"/>
              <a:t>Klik for at tilføje tekst, gerne </a:t>
            </a:r>
            <a:br>
              <a:rPr lang="da-DK" dirty="0"/>
            </a:br>
            <a:r>
              <a:rPr lang="da-DK" dirty="0"/>
              <a:t>to linjer</a:t>
            </a:r>
          </a:p>
        </p:txBody>
      </p:sp>
      <p:sp>
        <p:nvSpPr>
          <p:cNvPr id="7" name="Text Placeholder 21">
            <a:extLst>
              <a:ext uri="{FF2B5EF4-FFF2-40B4-BE49-F238E27FC236}">
                <a16:creationId xmlns:a16="http://schemas.microsoft.com/office/drawing/2014/main" id="{5FAD75E3-8FAE-3A09-962A-3DEA7A042B71}"/>
              </a:ext>
            </a:extLst>
          </p:cNvPr>
          <p:cNvSpPr>
            <a:spLocks noGrp="1"/>
          </p:cNvSpPr>
          <p:nvPr>
            <p:ph type="body" sz="quarter" idx="10" hasCustomPrompt="1"/>
          </p:nvPr>
        </p:nvSpPr>
        <p:spPr>
          <a:xfrm>
            <a:off x="2452648" y="3142156"/>
            <a:ext cx="8640000" cy="669063"/>
          </a:xfrm>
        </p:spPr>
        <p:txBody>
          <a:bodyPr/>
          <a:lstStyle>
            <a:lvl1pPr marL="0" indent="0">
              <a:spcAft>
                <a:spcPts val="200"/>
              </a:spcAft>
              <a:buFontTx/>
              <a:buNone/>
              <a:defRPr sz="1400">
                <a:solidFill>
                  <a:schemeClr val="bg1"/>
                </a:solidFill>
              </a:defRPr>
            </a:lvl1pPr>
            <a:lvl2pPr marL="270000" indent="0">
              <a:buFontTx/>
              <a:buNone/>
              <a:defRPr sz="1400">
                <a:solidFill>
                  <a:schemeClr val="accent2">
                    <a:lumMod val="75000"/>
                  </a:schemeClr>
                </a:solidFill>
              </a:defRPr>
            </a:lvl2pPr>
            <a:lvl3pPr marL="540000" indent="0">
              <a:buFontTx/>
              <a:buNone/>
              <a:defRPr sz="1400">
                <a:solidFill>
                  <a:schemeClr val="accent2">
                    <a:lumMod val="75000"/>
                  </a:schemeClr>
                </a:solidFill>
              </a:defRPr>
            </a:lvl3pPr>
            <a:lvl4pPr marL="810000" indent="0">
              <a:buFontTx/>
              <a:buNone/>
              <a:defRPr sz="1400">
                <a:solidFill>
                  <a:schemeClr val="accent2">
                    <a:lumMod val="75000"/>
                  </a:schemeClr>
                </a:solidFill>
              </a:defRPr>
            </a:lvl4pPr>
            <a:lvl5pPr marL="1080000" indent="0">
              <a:buFontTx/>
              <a:buNone/>
              <a:defRPr sz="1400">
                <a:solidFill>
                  <a:schemeClr val="accent2">
                    <a:lumMod val="75000"/>
                  </a:schemeClr>
                </a:solidFill>
              </a:defRPr>
            </a:lvl5pPr>
          </a:lstStyle>
          <a:p>
            <a:pPr lvl="0"/>
            <a:r>
              <a:rPr lang="en-GB" dirty="0" err="1"/>
              <a:t>Klik</a:t>
            </a:r>
            <a:r>
              <a:rPr lang="en-GB" dirty="0"/>
              <a:t> for at </a:t>
            </a:r>
            <a:r>
              <a:rPr lang="en-GB" dirty="0" err="1"/>
              <a:t>tilføje</a:t>
            </a:r>
            <a:r>
              <a:rPr lang="en-GB" dirty="0"/>
              <a:t> </a:t>
            </a:r>
            <a:r>
              <a:rPr lang="en-GB" dirty="0" err="1"/>
              <a:t>tekst</a:t>
            </a:r>
            <a:endParaRPr lang="en-GB" dirty="0"/>
          </a:p>
        </p:txBody>
      </p:sp>
      <p:sp>
        <p:nvSpPr>
          <p:cNvPr id="20" name="Text Placeholder 19">
            <a:extLst>
              <a:ext uri="{FF2B5EF4-FFF2-40B4-BE49-F238E27FC236}">
                <a16:creationId xmlns:a16="http://schemas.microsoft.com/office/drawing/2014/main" id="{152DCC0F-8528-E221-871D-A1B98A1A0450}"/>
              </a:ext>
            </a:extLst>
          </p:cNvPr>
          <p:cNvSpPr>
            <a:spLocks noGrp="1"/>
          </p:cNvSpPr>
          <p:nvPr>
            <p:ph type="body" sz="quarter" idx="17" hasCustomPrompt="1"/>
          </p:nvPr>
        </p:nvSpPr>
        <p:spPr>
          <a:xfrm>
            <a:off x="0" y="0"/>
            <a:ext cx="12192000" cy="6873875"/>
          </a:xfrm>
          <a:custGeom>
            <a:avLst/>
            <a:gdLst>
              <a:gd name="connsiteX0" fmla="*/ 1774825 w 12192000"/>
              <a:gd name="connsiteY0" fmla="*/ 0 h 6873875"/>
              <a:gd name="connsiteX1" fmla="*/ 12192000 w 12192000"/>
              <a:gd name="connsiteY1" fmla="*/ 0 h 6873875"/>
              <a:gd name="connsiteX2" fmla="*/ 12192000 w 12192000"/>
              <a:gd name="connsiteY2" fmla="*/ 6873875 h 6873875"/>
              <a:gd name="connsiteX3" fmla="*/ 0 w 12192000"/>
              <a:gd name="connsiteY3" fmla="*/ 6873875 h 6873875"/>
              <a:gd name="connsiteX4" fmla="*/ 0 w 12192000"/>
              <a:gd name="connsiteY4" fmla="*/ 4616450 h 6873875"/>
              <a:gd name="connsiteX5" fmla="*/ 1774825 w 12192000"/>
              <a:gd name="connsiteY5" fmla="*/ 4616450 h 687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73875">
                <a:moveTo>
                  <a:pt x="1774825" y="0"/>
                </a:moveTo>
                <a:lnTo>
                  <a:pt x="12192000" y="0"/>
                </a:lnTo>
                <a:lnTo>
                  <a:pt x="12192000" y="6873875"/>
                </a:lnTo>
                <a:lnTo>
                  <a:pt x="0" y="6873875"/>
                </a:lnTo>
                <a:lnTo>
                  <a:pt x="0" y="4616450"/>
                </a:lnTo>
                <a:lnTo>
                  <a:pt x="1774825" y="4616450"/>
                </a:lnTo>
                <a:close/>
              </a:path>
            </a:pathLst>
          </a:custGeom>
          <a:solidFill>
            <a:schemeClr val="tx2">
              <a:alpha val="20000"/>
            </a:schemeClr>
          </a:solidFill>
        </p:spPr>
        <p:txBody>
          <a:bodyPr wrap="square" anchor="ctr" anchorCtr="0">
            <a:noAutofit/>
          </a:bodyPr>
          <a:lstStyle>
            <a:lvl1pPr marL="0" indent="0" algn="ctr">
              <a:buNone/>
              <a:defRPr sz="1400">
                <a:solidFill>
                  <a:schemeClr val="bg2">
                    <a:lumMod val="75000"/>
                  </a:schemeClr>
                </a:solidFill>
              </a:defRPr>
            </a:lvl1pPr>
          </a:lstStyle>
          <a:p>
            <a:pPr lvl="0"/>
            <a:r>
              <a:rPr lang="da-DK" dirty="0"/>
              <a:t>Tone</a:t>
            </a:r>
          </a:p>
        </p:txBody>
      </p:sp>
      <p:sp>
        <p:nvSpPr>
          <p:cNvPr id="4" name="Picture Placeholder 3">
            <a:extLst>
              <a:ext uri="{FF2B5EF4-FFF2-40B4-BE49-F238E27FC236}">
                <a16:creationId xmlns:a16="http://schemas.microsoft.com/office/drawing/2014/main" id="{C57B2107-7650-C199-DED7-9C004971D9F1}"/>
              </a:ext>
            </a:extLst>
          </p:cNvPr>
          <p:cNvSpPr>
            <a:spLocks noGrp="1"/>
          </p:cNvSpPr>
          <p:nvPr>
            <p:ph type="pic" sz="quarter" idx="16" hasCustomPrompt="1"/>
          </p:nvPr>
        </p:nvSpPr>
        <p:spPr>
          <a:xfrm>
            <a:off x="0" y="0"/>
            <a:ext cx="12192000" cy="6873532"/>
          </a:xfrm>
          <a:custGeom>
            <a:avLst/>
            <a:gdLst>
              <a:gd name="connsiteX0" fmla="*/ 0 w 12192000"/>
              <a:gd name="connsiteY0" fmla="*/ 0 h 6861175"/>
              <a:gd name="connsiteX1" fmla="*/ 12192000 w 12192000"/>
              <a:gd name="connsiteY1" fmla="*/ 0 h 6861175"/>
              <a:gd name="connsiteX2" fmla="*/ 12192000 w 12192000"/>
              <a:gd name="connsiteY2" fmla="*/ 6861175 h 6861175"/>
              <a:gd name="connsiteX3" fmla="*/ 0 w 12192000"/>
              <a:gd name="connsiteY3" fmla="*/ 6861175 h 6861175"/>
              <a:gd name="connsiteX4" fmla="*/ 0 w 12192000"/>
              <a:gd name="connsiteY4" fmla="*/ 4619625 h 6861175"/>
              <a:gd name="connsiteX5" fmla="*/ 1774825 w 12192000"/>
              <a:gd name="connsiteY5" fmla="*/ 4619625 h 6861175"/>
              <a:gd name="connsiteX6" fmla="*/ 1774825 w 12192000"/>
              <a:gd name="connsiteY6" fmla="*/ 3175 h 6861175"/>
              <a:gd name="connsiteX7" fmla="*/ 0 w 12192000"/>
              <a:gd name="connsiteY7" fmla="*/ 3175 h 686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61175">
                <a:moveTo>
                  <a:pt x="0" y="0"/>
                </a:moveTo>
                <a:lnTo>
                  <a:pt x="12192000" y="0"/>
                </a:lnTo>
                <a:lnTo>
                  <a:pt x="12192000" y="6861175"/>
                </a:lnTo>
                <a:lnTo>
                  <a:pt x="0" y="6861175"/>
                </a:lnTo>
                <a:lnTo>
                  <a:pt x="0" y="4619625"/>
                </a:lnTo>
                <a:lnTo>
                  <a:pt x="1774825" y="4619625"/>
                </a:lnTo>
                <a:lnTo>
                  <a:pt x="1774825" y="3175"/>
                </a:lnTo>
                <a:lnTo>
                  <a:pt x="0" y="3175"/>
                </a:lnTo>
                <a:close/>
              </a:path>
            </a:pathLst>
          </a:custGeom>
          <a:solidFill>
            <a:schemeClr val="bg2"/>
          </a:solidFill>
        </p:spPr>
        <p:txBody>
          <a:bodyPr wrap="square" anchor="ctr" anchorCtr="0">
            <a:noAutofit/>
          </a:bodyPr>
          <a:lstStyle>
            <a:lvl1pPr marL="0" indent="0" algn="ctr">
              <a:buFontTx/>
              <a:buNone/>
              <a:defRPr sz="1400">
                <a:solidFill>
                  <a:schemeClr val="bg2">
                    <a:lumMod val="75000"/>
                  </a:schemeClr>
                </a:solidFill>
              </a:defRPr>
            </a:lvl1pPr>
          </a:lstStyle>
          <a:p>
            <a:r>
              <a:rPr lang="da-DK" dirty="0"/>
              <a:t>Indsæt foto</a:t>
            </a:r>
          </a:p>
          <a:p>
            <a:endParaRPr lang="da-DK" dirty="0"/>
          </a:p>
        </p:txBody>
      </p:sp>
      <p:sp>
        <p:nvSpPr>
          <p:cNvPr id="3" name="Tekstboks 2"/>
          <p:cNvSpPr txBox="1"/>
          <p:nvPr/>
        </p:nvSpPr>
        <p:spPr>
          <a:xfrm>
            <a:off x="12684051" y="0"/>
            <a:ext cx="2640000" cy="4308872"/>
          </a:xfrm>
          <a:prstGeom prst="rect">
            <a:avLst/>
          </a:prstGeom>
          <a:noFill/>
        </p:spPr>
        <p:txBody>
          <a:bodyPr wrap="square" lIns="0" tIns="0" rIns="0" bIns="0" rtlCol="0">
            <a:spAutoFit/>
          </a:bodyPr>
          <a:lstStyle/>
          <a:p>
            <a:r>
              <a:rPr lang="da-DK" sz="1000" b="1" dirty="0">
                <a:solidFill>
                  <a:schemeClr val="bg2">
                    <a:lumMod val="50000"/>
                  </a:schemeClr>
                </a:solidFill>
              </a:rPr>
              <a:t>Indsæt foto:</a:t>
            </a:r>
          </a:p>
          <a:p>
            <a:r>
              <a:rPr lang="da-DK" sz="1000" dirty="0">
                <a:solidFill>
                  <a:schemeClr val="bg2">
                    <a:lumMod val="50000"/>
                  </a:schemeClr>
                </a:solidFill>
              </a:rPr>
              <a:t>Klik på det lille fotoikon</a:t>
            </a:r>
            <a:r>
              <a:rPr lang="da-DK" sz="1000" baseline="0" dirty="0">
                <a:solidFill>
                  <a:schemeClr val="bg2">
                    <a:lumMod val="50000"/>
                  </a:schemeClr>
                </a:solidFill>
              </a:rPr>
              <a:t> og vælg det ønskede foto i dialogboksen. </a:t>
            </a:r>
            <a:r>
              <a:rPr lang="da-DK" sz="1000" b="1" baseline="0" dirty="0">
                <a:solidFill>
                  <a:srgbClr val="FF0000"/>
                </a:solidFill>
              </a:rPr>
              <a:t>Herefter placeres billedet bagerst. Så tonet boks og tekstfelt kommer ovenpå.</a:t>
            </a:r>
          </a:p>
          <a:p>
            <a:endParaRPr lang="da-DK" sz="1000" baseline="0" dirty="0">
              <a:solidFill>
                <a:schemeClr val="bg2">
                  <a:lumMod val="50000"/>
                </a:schemeClr>
              </a:solidFill>
            </a:endParaRPr>
          </a:p>
          <a:p>
            <a:r>
              <a:rPr lang="da-DK" sz="1000" b="1" baseline="0" dirty="0">
                <a:solidFill>
                  <a:schemeClr val="bg2">
                    <a:lumMod val="50000"/>
                  </a:schemeClr>
                </a:solidFill>
              </a:rPr>
              <a:t>Beskæring af foto: </a:t>
            </a:r>
          </a:p>
          <a:p>
            <a:r>
              <a:rPr lang="da-DK" sz="1000" baseline="0" dirty="0">
                <a:solidFill>
                  <a:schemeClr val="bg2">
                    <a:lumMod val="50000"/>
                  </a:schemeClr>
                </a:solidFill>
              </a:rPr>
              <a:t>Højreklik på foto og vælg ”</a:t>
            </a:r>
            <a:r>
              <a:rPr lang="da-DK" sz="1000" baseline="0" dirty="0" err="1">
                <a:solidFill>
                  <a:schemeClr val="bg2">
                    <a:lumMod val="50000"/>
                  </a:schemeClr>
                </a:solidFill>
              </a:rPr>
              <a:t>crop</a:t>
            </a:r>
            <a:r>
              <a:rPr lang="da-DK" sz="1000" baseline="0" dirty="0">
                <a:solidFill>
                  <a:schemeClr val="bg2">
                    <a:lumMod val="50000"/>
                  </a:schemeClr>
                </a:solidFill>
              </a:rPr>
              <a:t>”. </a:t>
            </a:r>
          </a:p>
          <a:p>
            <a:r>
              <a:rPr lang="da-DK" sz="1000" baseline="0" dirty="0">
                <a:solidFill>
                  <a:schemeClr val="bg2">
                    <a:lumMod val="50000"/>
                  </a:schemeClr>
                </a:solidFill>
              </a:rPr>
              <a:t>Med de sorte rammer bestemmes rammens størrelse. Med de hvide ”håndtag” kan billedet rykkes rundt inde i rammen og skaleres op og ned.</a:t>
            </a:r>
          </a:p>
          <a:p>
            <a:endParaRPr lang="da-DK" sz="1000" baseline="0" dirty="0">
              <a:solidFill>
                <a:schemeClr val="bg2">
                  <a:lumMod val="50000"/>
                </a:schemeClr>
              </a:solidFill>
            </a:endParaRPr>
          </a:p>
          <a:p>
            <a:r>
              <a:rPr lang="da-DK" sz="1000" baseline="0" dirty="0">
                <a:solidFill>
                  <a:schemeClr val="bg2">
                    <a:lumMod val="50000"/>
                  </a:schemeClr>
                </a:solidFill>
              </a:rPr>
              <a:t>Følg de orange hjælpestreger for at sætte feltet til den rigtige størrelse.</a:t>
            </a:r>
          </a:p>
          <a:p>
            <a:endParaRPr lang="da-DK" sz="1000" baseline="0" dirty="0">
              <a:solidFill>
                <a:schemeClr val="bg2">
                  <a:lumMod val="50000"/>
                </a:schemeClr>
              </a:solidFill>
            </a:endParaRPr>
          </a:p>
          <a:p>
            <a:r>
              <a:rPr lang="da-DK" sz="1000" b="1" baseline="0" dirty="0">
                <a:solidFill>
                  <a:schemeClr val="bg2">
                    <a:lumMod val="50000"/>
                  </a:schemeClr>
                </a:solidFill>
              </a:rPr>
              <a:t>Mørk tone over foto:</a:t>
            </a:r>
          </a:p>
          <a:p>
            <a:r>
              <a:rPr lang="da-DK" sz="1000" baseline="0" dirty="0">
                <a:solidFill>
                  <a:schemeClr val="bg2">
                    <a:lumMod val="50000"/>
                  </a:schemeClr>
                </a:solidFill>
              </a:rPr>
              <a:t>Når du har indsat foto skal billedet ligge bagerst så den mørke tone ligger øverst.</a:t>
            </a:r>
          </a:p>
          <a:p>
            <a:endParaRPr lang="da-DK" sz="1000" baseline="0" dirty="0">
              <a:solidFill>
                <a:schemeClr val="bg2">
                  <a:lumMod val="50000"/>
                </a:schemeClr>
              </a:solidFill>
            </a:endParaRPr>
          </a:p>
          <a:p>
            <a:r>
              <a:rPr lang="da-DK" sz="1000" b="1" dirty="0">
                <a:solidFill>
                  <a:schemeClr val="bg2">
                    <a:lumMod val="50000"/>
                  </a:schemeClr>
                </a:solidFill>
              </a:rPr>
              <a:t>Skift eksisterende foto:</a:t>
            </a:r>
          </a:p>
          <a:p>
            <a:r>
              <a:rPr lang="da-DK" sz="1000" dirty="0">
                <a:solidFill>
                  <a:schemeClr val="bg2">
                    <a:lumMod val="50000"/>
                  </a:schemeClr>
                </a:solidFill>
              </a:rPr>
              <a:t>Klik på foto og brug derefter slettetasten </a:t>
            </a:r>
            <a:br>
              <a:rPr lang="da-DK" sz="1000" dirty="0">
                <a:solidFill>
                  <a:schemeClr val="bg2">
                    <a:lumMod val="50000"/>
                  </a:schemeClr>
                </a:solidFill>
              </a:rPr>
            </a:br>
            <a:r>
              <a:rPr lang="da-DK" sz="1000" dirty="0">
                <a:solidFill>
                  <a:schemeClr val="bg2">
                    <a:lumMod val="50000"/>
                  </a:schemeClr>
                </a:solidFill>
              </a:rPr>
              <a:t>til at fjerne det eksisterende foto. </a:t>
            </a:r>
            <a:br>
              <a:rPr lang="da-DK" sz="1000" dirty="0">
                <a:solidFill>
                  <a:schemeClr val="bg2">
                    <a:lumMod val="50000"/>
                  </a:schemeClr>
                </a:solidFill>
              </a:rPr>
            </a:br>
            <a:r>
              <a:rPr lang="da-DK" sz="1000" dirty="0">
                <a:solidFill>
                  <a:schemeClr val="bg2">
                    <a:lumMod val="50000"/>
                  </a:schemeClr>
                </a:solidFill>
              </a:rPr>
              <a:t>Gentag</a:t>
            </a:r>
            <a:r>
              <a:rPr lang="da-DK" sz="1000" baseline="0" dirty="0">
                <a:solidFill>
                  <a:schemeClr val="bg2">
                    <a:lumMod val="50000"/>
                  </a:schemeClr>
                </a:solidFill>
              </a:rPr>
              <a:t> proceduren for indsættelse </a:t>
            </a:r>
            <a:br>
              <a:rPr lang="da-DK" sz="1000" baseline="0" dirty="0">
                <a:solidFill>
                  <a:schemeClr val="bg2">
                    <a:lumMod val="50000"/>
                  </a:schemeClr>
                </a:solidFill>
              </a:rPr>
            </a:br>
            <a:r>
              <a:rPr lang="da-DK" sz="1000" baseline="0" dirty="0">
                <a:solidFill>
                  <a:schemeClr val="bg2">
                    <a:lumMod val="50000"/>
                  </a:schemeClr>
                </a:solidFill>
              </a:rPr>
              <a:t>af foto som beskrevet ovenfor.</a:t>
            </a:r>
          </a:p>
          <a:p>
            <a:r>
              <a:rPr lang="da-DK" sz="1000" baseline="0" dirty="0">
                <a:solidFill>
                  <a:schemeClr val="bg2">
                    <a:lumMod val="50000"/>
                  </a:schemeClr>
                </a:solidFill>
              </a:rPr>
              <a:t>Når foto er placeret, højreklik</a:t>
            </a:r>
            <a:br>
              <a:rPr lang="da-DK" sz="1000" baseline="0" dirty="0">
                <a:solidFill>
                  <a:schemeClr val="bg2">
                    <a:lumMod val="50000"/>
                  </a:schemeClr>
                </a:solidFill>
              </a:rPr>
            </a:br>
            <a:r>
              <a:rPr lang="da-DK" sz="1000" baseline="0" dirty="0">
                <a:solidFill>
                  <a:schemeClr val="bg2">
                    <a:lumMod val="50000"/>
                  </a:schemeClr>
                </a:solidFill>
              </a:rPr>
              <a:t>og vælg ”Placér bagerst”.</a:t>
            </a:r>
          </a:p>
          <a:p>
            <a:endParaRPr lang="da-DK" sz="1000" baseline="0" dirty="0">
              <a:solidFill>
                <a:schemeClr val="bg2">
                  <a:lumMod val="50000"/>
                </a:schemeClr>
              </a:solidFill>
            </a:endParaRPr>
          </a:p>
        </p:txBody>
      </p:sp>
      <p:sp>
        <p:nvSpPr>
          <p:cNvPr id="16" name="Text Placeholder 37">
            <a:extLst>
              <a:ext uri="{FF2B5EF4-FFF2-40B4-BE49-F238E27FC236}">
                <a16:creationId xmlns:a16="http://schemas.microsoft.com/office/drawing/2014/main" id="{CFE859DC-C31C-C33B-27AB-60F333E5C082}"/>
              </a:ext>
            </a:extLst>
          </p:cNvPr>
          <p:cNvSpPr>
            <a:spLocks noGrp="1"/>
          </p:cNvSpPr>
          <p:nvPr>
            <p:ph type="body" sz="quarter" idx="15" hasCustomPrompt="1"/>
          </p:nvPr>
        </p:nvSpPr>
        <p:spPr>
          <a:xfrm>
            <a:off x="10117334" y="6124840"/>
            <a:ext cx="1763515" cy="436298"/>
          </a:xfrm>
          <a:prstGeom prst="rect">
            <a:avLst/>
          </a:prstGeom>
          <a:blipFill>
            <a:blip r:embed="rId2"/>
            <a:stretch>
              <a:fillRect/>
            </a:stretch>
          </a:blipFill>
        </p:spPr>
        <p:txBody>
          <a:bodyPr/>
          <a:lstStyle>
            <a:lvl1pPr marL="0" indent="0">
              <a:buFontTx/>
              <a:buNone/>
              <a:defRPr/>
            </a:lvl1pPr>
          </a:lstStyle>
          <a:p>
            <a:pPr lvl="0"/>
            <a:r>
              <a:rPr lang="en-GB" dirty="0"/>
              <a:t> </a:t>
            </a:r>
          </a:p>
        </p:txBody>
      </p:sp>
      <p:pic>
        <p:nvPicPr>
          <p:cNvPr id="2" name="Picture 1">
            <a:extLst>
              <a:ext uri="{FF2B5EF4-FFF2-40B4-BE49-F238E27FC236}">
                <a16:creationId xmlns:a16="http://schemas.microsoft.com/office/drawing/2014/main" id="{C7AD6F69-3652-E8FB-B740-B10B9DE0647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690401" y="3877856"/>
            <a:ext cx="2237482" cy="1266158"/>
          </a:xfrm>
          <a:prstGeom prst="rect">
            <a:avLst/>
          </a:prstGeom>
        </p:spPr>
      </p:pic>
      <p:sp>
        <p:nvSpPr>
          <p:cNvPr id="21" name="Rectangle 20">
            <a:extLst>
              <a:ext uri="{FF2B5EF4-FFF2-40B4-BE49-F238E27FC236}">
                <a16:creationId xmlns:a16="http://schemas.microsoft.com/office/drawing/2014/main" id="{42D6C6CE-88C1-BD47-28B1-1BBF488EAB5D}"/>
              </a:ext>
            </a:extLst>
          </p:cNvPr>
          <p:cNvSpPr/>
          <p:nvPr userDrawn="1"/>
        </p:nvSpPr>
        <p:spPr>
          <a:xfrm>
            <a:off x="0" y="0"/>
            <a:ext cx="1774825" cy="46164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0"/>
          </a:p>
        </p:txBody>
      </p:sp>
    </p:spTree>
    <p:extLst>
      <p:ext uri="{BB962C8B-B14F-4D97-AF65-F5344CB8AC3E}">
        <p14:creationId xmlns:p14="http://schemas.microsoft.com/office/powerpoint/2010/main" val="137761465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edarbejdere">
    <p:spTree>
      <p:nvGrpSpPr>
        <p:cNvPr id="1" name=""/>
        <p:cNvGrpSpPr/>
        <p:nvPr/>
      </p:nvGrpSpPr>
      <p:grpSpPr>
        <a:xfrm>
          <a:off x="0" y="0"/>
          <a:ext cx="0" cy="0"/>
          <a:chOff x="0" y="0"/>
          <a:chExt cx="0" cy="0"/>
        </a:xfrm>
      </p:grpSpPr>
      <p:sp>
        <p:nvSpPr>
          <p:cNvPr id="5" name="Pladsholder til tekst 3">
            <a:extLst>
              <a:ext uri="{FF2B5EF4-FFF2-40B4-BE49-F238E27FC236}">
                <a16:creationId xmlns:a16="http://schemas.microsoft.com/office/drawing/2014/main" id="{A3D87E43-9740-A4EA-F90F-EB13C61C52EC}"/>
              </a:ext>
            </a:extLst>
          </p:cNvPr>
          <p:cNvSpPr txBox="1">
            <a:spLocks/>
          </p:cNvSpPr>
          <p:nvPr userDrawn="1"/>
        </p:nvSpPr>
        <p:spPr>
          <a:xfrm>
            <a:off x="0" y="1881188"/>
            <a:ext cx="12192000" cy="4976812"/>
          </a:xfrm>
          <a:prstGeom prst="rect">
            <a:avLst/>
          </a:prstGeom>
          <a:solidFill>
            <a:schemeClr val="bg1">
              <a:lumMod val="85000"/>
              <a:alpha val="34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dirty="0"/>
          </a:p>
        </p:txBody>
      </p:sp>
      <p:sp>
        <p:nvSpPr>
          <p:cNvPr id="2" name="Pladsholder til tekst 3">
            <a:extLst>
              <a:ext uri="{FF2B5EF4-FFF2-40B4-BE49-F238E27FC236}">
                <a16:creationId xmlns:a16="http://schemas.microsoft.com/office/drawing/2014/main" id="{BDC055B7-447E-9879-F92B-FC758BF1FFE1}"/>
              </a:ext>
            </a:extLst>
          </p:cNvPr>
          <p:cNvSpPr txBox="1">
            <a:spLocks/>
          </p:cNvSpPr>
          <p:nvPr userDrawn="1"/>
        </p:nvSpPr>
        <p:spPr>
          <a:xfrm>
            <a:off x="0" y="1881188"/>
            <a:ext cx="12192000" cy="4976812"/>
          </a:xfrm>
          <a:prstGeom prst="rect">
            <a:avLst/>
          </a:prstGeom>
          <a:solidFill>
            <a:schemeClr val="bg1">
              <a:lumMod val="85000"/>
              <a:alpha val="34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dirty="0"/>
          </a:p>
        </p:txBody>
      </p:sp>
      <p:sp>
        <p:nvSpPr>
          <p:cNvPr id="6" name="Pladsholder til diasnummer 5"/>
          <p:cNvSpPr>
            <a:spLocks noGrp="1"/>
          </p:cNvSpPr>
          <p:nvPr>
            <p:ph type="sldNum" sz="quarter" idx="12"/>
          </p:nvPr>
        </p:nvSpPr>
        <p:spPr>
          <a:xfrm>
            <a:off x="600425" y="6419475"/>
            <a:ext cx="6230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‹nr.›</a:t>
            </a:fld>
            <a:endParaRPr lang="da-DK" noProof="0"/>
          </a:p>
        </p:txBody>
      </p:sp>
      <p:sp>
        <p:nvSpPr>
          <p:cNvPr id="8" name="Tekstboks 2">
            <a:extLst>
              <a:ext uri="{FF2B5EF4-FFF2-40B4-BE49-F238E27FC236}">
                <a16:creationId xmlns:a16="http://schemas.microsoft.com/office/drawing/2014/main" id="{90FFFEF6-8279-4AC0-B5CE-E70007DC4C56}"/>
              </a:ext>
            </a:extLst>
          </p:cNvPr>
          <p:cNvSpPr txBox="1"/>
          <p:nvPr userDrawn="1"/>
        </p:nvSpPr>
        <p:spPr>
          <a:xfrm>
            <a:off x="12684051" y="0"/>
            <a:ext cx="2640000" cy="3385542"/>
          </a:xfrm>
          <a:prstGeom prst="rect">
            <a:avLst/>
          </a:prstGeom>
          <a:noFill/>
        </p:spPr>
        <p:txBody>
          <a:bodyPr wrap="square" lIns="0" tIns="0" rIns="0" bIns="0" rtlCol="0">
            <a:spAutoFit/>
          </a:bodyPr>
          <a:lstStyle/>
          <a:p>
            <a:r>
              <a:rPr lang="da-DK" sz="1000" b="1" dirty="0">
                <a:solidFill>
                  <a:schemeClr val="bg2">
                    <a:lumMod val="50000"/>
                  </a:schemeClr>
                </a:solidFill>
              </a:rPr>
              <a:t>Tekst eller punktopstilling:</a:t>
            </a:r>
          </a:p>
          <a:p>
            <a:r>
              <a:rPr lang="da-DK" sz="1000" b="0" dirty="0">
                <a:solidFill>
                  <a:schemeClr val="bg2">
                    <a:lumMod val="50000"/>
                  </a:schemeClr>
                </a:solidFill>
              </a:rPr>
              <a:t>Skriv eller indsæt tekst i feltet. Feltet kan indeholde både almindelig tekst og punktopstillinger.</a:t>
            </a:r>
          </a:p>
          <a:p>
            <a:endParaRPr lang="da-DK" sz="1000" b="0" dirty="0">
              <a:solidFill>
                <a:schemeClr val="bg2">
                  <a:lumMod val="50000"/>
                </a:schemeClr>
              </a:solidFill>
            </a:endParaRPr>
          </a:p>
          <a:p>
            <a:r>
              <a:rPr lang="da-DK" sz="1000" b="1" dirty="0">
                <a:solidFill>
                  <a:schemeClr val="bg2">
                    <a:lumMod val="50000"/>
                  </a:schemeClr>
                </a:solidFill>
              </a:rPr>
              <a:t>Indsæt foto:</a:t>
            </a:r>
          </a:p>
          <a:p>
            <a:r>
              <a:rPr lang="da-DK" sz="1000" dirty="0">
                <a:solidFill>
                  <a:schemeClr val="bg2">
                    <a:lumMod val="50000"/>
                  </a:schemeClr>
                </a:solidFill>
              </a:rPr>
              <a:t>Klik på det fotoikon. </a:t>
            </a:r>
            <a:r>
              <a:rPr lang="da-DK" sz="1000" baseline="0" dirty="0">
                <a:solidFill>
                  <a:schemeClr val="bg2">
                    <a:lumMod val="50000"/>
                  </a:schemeClr>
                </a:solidFill>
              </a:rPr>
              <a:t>Hvis feltet ændrer størrelse efter placering af fx et foto kan det nemt tilpasses.</a:t>
            </a:r>
          </a:p>
          <a:p>
            <a:endParaRPr lang="da-DK" sz="1000" b="0" baseline="0" dirty="0">
              <a:solidFill>
                <a:schemeClr val="bg2">
                  <a:lumMod val="50000"/>
                </a:schemeClr>
              </a:solidFill>
            </a:endParaRPr>
          </a:p>
          <a:p>
            <a:r>
              <a:rPr lang="da-DK" sz="1000" b="1" baseline="0" dirty="0">
                <a:solidFill>
                  <a:schemeClr val="bg2">
                    <a:lumMod val="50000"/>
                  </a:schemeClr>
                </a:solidFill>
              </a:rPr>
              <a:t>Beskæring af foto: </a:t>
            </a:r>
          </a:p>
          <a:p>
            <a:r>
              <a:rPr lang="da-DK" sz="1000" baseline="0" dirty="0">
                <a:solidFill>
                  <a:schemeClr val="bg2">
                    <a:lumMod val="50000"/>
                  </a:schemeClr>
                </a:solidFill>
              </a:rPr>
              <a:t>Højreklik på foto og vælg ”</a:t>
            </a:r>
            <a:r>
              <a:rPr lang="da-DK" sz="1000" baseline="0" dirty="0" err="1">
                <a:solidFill>
                  <a:schemeClr val="bg2">
                    <a:lumMod val="50000"/>
                  </a:schemeClr>
                </a:solidFill>
              </a:rPr>
              <a:t>crop</a:t>
            </a:r>
            <a:r>
              <a:rPr lang="da-DK" sz="1000" baseline="0" dirty="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dirty="0">
                <a:solidFill>
                  <a:schemeClr val="bg2">
                    <a:lumMod val="50000"/>
                  </a:schemeClr>
                </a:solidFill>
              </a:rPr>
              <a:t>Med de sorte rammer bestemmes rammens størrelse. Med de hvide ”håndtag” kan billedet rykkes rundt inde i rammen og skaleres op og ned.</a:t>
            </a:r>
          </a:p>
          <a:p>
            <a:endParaRPr lang="da-DK" sz="1000" baseline="0" dirty="0">
              <a:solidFill>
                <a:schemeClr val="bg2">
                  <a:lumMod val="50000"/>
                </a:schemeClr>
              </a:solidFill>
            </a:endParaRPr>
          </a:p>
          <a:p>
            <a:r>
              <a:rPr lang="da-DK" sz="1000" baseline="0" dirty="0">
                <a:solidFill>
                  <a:schemeClr val="bg2">
                    <a:lumMod val="50000"/>
                  </a:schemeClr>
                </a:solidFill>
              </a:rPr>
              <a:t>Følg de orange hjælpestreger for at sætte feltet til den rigtige størrelse.</a:t>
            </a:r>
          </a:p>
          <a:p>
            <a:endParaRPr lang="da-DK" sz="1000" baseline="0" dirty="0">
              <a:solidFill>
                <a:schemeClr val="bg2">
                  <a:lumMod val="50000"/>
                </a:schemeClr>
              </a:solidFill>
            </a:endParaRPr>
          </a:p>
          <a:p>
            <a:endParaRPr lang="da-DK" sz="1000" baseline="0" dirty="0">
              <a:solidFill>
                <a:schemeClr val="bg2">
                  <a:lumMod val="50000"/>
                </a:schemeClr>
              </a:solidFill>
            </a:endParaRPr>
          </a:p>
          <a:p>
            <a:endParaRPr lang="da-DK" sz="1000" baseline="0" dirty="0">
              <a:solidFill>
                <a:schemeClr val="bg2">
                  <a:lumMod val="50000"/>
                </a:schemeClr>
              </a:solidFill>
            </a:endParaRPr>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235075" y="6419476"/>
            <a:ext cx="9037638" cy="194400"/>
          </a:xfrm>
          <a:prstGeom prst="rect">
            <a:avLst/>
          </a:prstGeom>
        </p:spPr>
        <p:txBody>
          <a:bodyPr lIns="0" tIns="0" rIns="0" bIns="0" anchor="ctr" anchorCtr="0"/>
          <a:lstStyle>
            <a:lvl1pPr>
              <a:defRPr sz="800">
                <a:solidFill>
                  <a:schemeClr val="bg2">
                    <a:lumMod val="75000"/>
                  </a:schemeClr>
                </a:solidFill>
              </a:defRPr>
            </a:lvl1pPr>
          </a:lstStyle>
          <a:p>
            <a:endParaRPr lang="da-DK" noProof="0"/>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4" y="441325"/>
            <a:ext cx="9090000" cy="1119925"/>
          </a:xfrm>
          <a:prstGeom prst="rect">
            <a:avLst/>
          </a:prstGeom>
        </p:spPr>
        <p:txBody>
          <a:bodyPr vert="horz" lIns="0" tIns="0" rIns="0" bIns="0" rtlCol="0" anchor="t" anchorCtr="0">
            <a:normAutofit/>
          </a:bodyPr>
          <a:lstStyle>
            <a:lvl1pPr>
              <a:defRPr>
                <a:solidFill>
                  <a:schemeClr val="accent5"/>
                </a:solidFill>
              </a:defRPr>
            </a:lvl1pPr>
          </a:lstStyle>
          <a:p>
            <a:r>
              <a:rPr lang="da-DK" noProof="0" dirty="0"/>
              <a:t>Klik for at tilføje tekst, </a:t>
            </a:r>
            <a:br>
              <a:rPr lang="da-DK" noProof="0" dirty="0"/>
            </a:br>
            <a:r>
              <a:rPr lang="da-DK" noProof="0" dirty="0"/>
              <a:t>gerne to linjer</a:t>
            </a:r>
          </a:p>
        </p:txBody>
      </p:sp>
      <p:sp>
        <p:nvSpPr>
          <p:cNvPr id="62" name="Picture Placeholder 61">
            <a:extLst>
              <a:ext uri="{FF2B5EF4-FFF2-40B4-BE49-F238E27FC236}">
                <a16:creationId xmlns:a16="http://schemas.microsoft.com/office/drawing/2014/main" id="{816C0A6B-BBE8-D814-FCFB-5E3D4162342A}"/>
              </a:ext>
            </a:extLst>
          </p:cNvPr>
          <p:cNvSpPr>
            <a:spLocks noGrp="1"/>
          </p:cNvSpPr>
          <p:nvPr>
            <p:ph type="pic" sz="quarter" idx="18" hasCustomPrompt="1"/>
          </p:nvPr>
        </p:nvSpPr>
        <p:spPr>
          <a:xfrm>
            <a:off x="595283" y="2360394"/>
            <a:ext cx="1440000" cy="1439863"/>
          </a:xfrm>
          <a:solidFill>
            <a:schemeClr val="bg2"/>
          </a:solidFill>
        </p:spPr>
        <p:txBody>
          <a:bodyPr anchor="ctr" anchorCtr="0"/>
          <a:lstStyle>
            <a:lvl1pPr marL="0" indent="0" algn="ctr">
              <a:buNone/>
              <a:defRPr sz="1000">
                <a:solidFill>
                  <a:schemeClr val="bg2">
                    <a:lumMod val="75000"/>
                  </a:schemeClr>
                </a:solidFill>
              </a:defRPr>
            </a:lvl1pPr>
          </a:lstStyle>
          <a:p>
            <a:r>
              <a:rPr lang="da-DK" noProof="0"/>
              <a:t>Indsæt foto</a:t>
            </a:r>
          </a:p>
        </p:txBody>
      </p:sp>
      <p:sp>
        <p:nvSpPr>
          <p:cNvPr id="65" name="Text Placeholder 64">
            <a:extLst>
              <a:ext uri="{FF2B5EF4-FFF2-40B4-BE49-F238E27FC236}">
                <a16:creationId xmlns:a16="http://schemas.microsoft.com/office/drawing/2014/main" id="{71639889-7CF0-0655-2998-917775D556BC}"/>
              </a:ext>
            </a:extLst>
          </p:cNvPr>
          <p:cNvSpPr>
            <a:spLocks noGrp="1"/>
          </p:cNvSpPr>
          <p:nvPr>
            <p:ph type="body" sz="quarter" idx="19" hasCustomPrompt="1"/>
          </p:nvPr>
        </p:nvSpPr>
        <p:spPr>
          <a:xfrm>
            <a:off x="595283" y="3971925"/>
            <a:ext cx="1452563" cy="196850"/>
          </a:xfrm>
        </p:spPr>
        <p:txBody>
          <a:bodyPr/>
          <a:lstStyle>
            <a:lvl1pPr marL="0" indent="0">
              <a:buNone/>
              <a:defRPr sz="1000" b="1">
                <a:solidFill>
                  <a:schemeClr val="accent1"/>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dirty="0"/>
              <a:t>Indsæt navn</a:t>
            </a:r>
          </a:p>
        </p:txBody>
      </p:sp>
      <p:sp>
        <p:nvSpPr>
          <p:cNvPr id="66" name="Text Placeholder 64">
            <a:extLst>
              <a:ext uri="{FF2B5EF4-FFF2-40B4-BE49-F238E27FC236}">
                <a16:creationId xmlns:a16="http://schemas.microsoft.com/office/drawing/2014/main" id="{8FDA2506-A364-0357-328F-583FC8A62E74}"/>
              </a:ext>
            </a:extLst>
          </p:cNvPr>
          <p:cNvSpPr>
            <a:spLocks noGrp="1"/>
          </p:cNvSpPr>
          <p:nvPr>
            <p:ph type="body" sz="quarter" idx="20" hasCustomPrompt="1"/>
          </p:nvPr>
        </p:nvSpPr>
        <p:spPr>
          <a:xfrm>
            <a:off x="595283" y="4402525"/>
            <a:ext cx="1452563" cy="196850"/>
          </a:xfrm>
        </p:spPr>
        <p:txBody>
          <a:bodyPr/>
          <a:lstStyle>
            <a:lvl1pPr marL="0" indent="0">
              <a:spcAft>
                <a:spcPts val="300"/>
              </a:spcAft>
              <a:buNone/>
              <a:defRPr sz="1000">
                <a:solidFill>
                  <a:schemeClr val="accent5"/>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dirty="0"/>
              <a:t>Titel</a:t>
            </a:r>
          </a:p>
          <a:p>
            <a:pPr lvl="0"/>
            <a:r>
              <a:rPr lang="da-DK" noProof="0" dirty="0"/>
              <a:t>Mail</a:t>
            </a:r>
          </a:p>
          <a:p>
            <a:pPr lvl="0"/>
            <a:r>
              <a:rPr lang="da-DK" noProof="0" dirty="0"/>
              <a:t>+45 </a:t>
            </a:r>
          </a:p>
        </p:txBody>
      </p:sp>
      <p:sp>
        <p:nvSpPr>
          <p:cNvPr id="70" name="Picture Placeholder 61">
            <a:extLst>
              <a:ext uri="{FF2B5EF4-FFF2-40B4-BE49-F238E27FC236}">
                <a16:creationId xmlns:a16="http://schemas.microsoft.com/office/drawing/2014/main" id="{531EFA3C-71B4-AF18-0126-FBEED9558370}"/>
              </a:ext>
            </a:extLst>
          </p:cNvPr>
          <p:cNvSpPr>
            <a:spLocks noGrp="1"/>
          </p:cNvSpPr>
          <p:nvPr>
            <p:ph type="pic" sz="quarter" idx="21" hasCustomPrompt="1"/>
          </p:nvPr>
        </p:nvSpPr>
        <p:spPr>
          <a:xfrm>
            <a:off x="2989664" y="2360394"/>
            <a:ext cx="1440000" cy="1439863"/>
          </a:xfrm>
          <a:solidFill>
            <a:schemeClr val="bg2"/>
          </a:solidFill>
        </p:spPr>
        <p:txBody>
          <a:bodyPr anchor="ctr" anchorCtr="0"/>
          <a:lstStyle>
            <a:lvl1pPr marL="0" indent="0" algn="ctr">
              <a:buNone/>
              <a:defRPr sz="1000">
                <a:solidFill>
                  <a:schemeClr val="bg2">
                    <a:lumMod val="75000"/>
                  </a:schemeClr>
                </a:solidFill>
              </a:defRPr>
            </a:lvl1pPr>
          </a:lstStyle>
          <a:p>
            <a:r>
              <a:rPr lang="da-DK" noProof="0"/>
              <a:t>Indsæt foto</a:t>
            </a:r>
          </a:p>
        </p:txBody>
      </p:sp>
      <p:sp>
        <p:nvSpPr>
          <p:cNvPr id="71" name="Picture Placeholder 61">
            <a:extLst>
              <a:ext uri="{FF2B5EF4-FFF2-40B4-BE49-F238E27FC236}">
                <a16:creationId xmlns:a16="http://schemas.microsoft.com/office/drawing/2014/main" id="{21400112-5437-6199-9B0E-38B9C8611935}"/>
              </a:ext>
            </a:extLst>
          </p:cNvPr>
          <p:cNvSpPr>
            <a:spLocks noGrp="1"/>
          </p:cNvSpPr>
          <p:nvPr>
            <p:ph type="pic" sz="quarter" idx="22" hasCustomPrompt="1"/>
          </p:nvPr>
        </p:nvSpPr>
        <p:spPr>
          <a:xfrm>
            <a:off x="5378903" y="2360394"/>
            <a:ext cx="1440000" cy="1439863"/>
          </a:xfrm>
          <a:solidFill>
            <a:schemeClr val="bg2"/>
          </a:solidFill>
        </p:spPr>
        <p:txBody>
          <a:bodyPr anchor="ctr" anchorCtr="0"/>
          <a:lstStyle>
            <a:lvl1pPr marL="0" indent="0" algn="ctr">
              <a:buNone/>
              <a:defRPr sz="1000">
                <a:solidFill>
                  <a:schemeClr val="bg2">
                    <a:lumMod val="75000"/>
                  </a:schemeClr>
                </a:solidFill>
              </a:defRPr>
            </a:lvl1pPr>
          </a:lstStyle>
          <a:p>
            <a:r>
              <a:rPr lang="da-DK" noProof="0"/>
              <a:t>Indsæt foto</a:t>
            </a:r>
          </a:p>
        </p:txBody>
      </p:sp>
      <p:sp>
        <p:nvSpPr>
          <p:cNvPr id="72" name="Picture Placeholder 61">
            <a:extLst>
              <a:ext uri="{FF2B5EF4-FFF2-40B4-BE49-F238E27FC236}">
                <a16:creationId xmlns:a16="http://schemas.microsoft.com/office/drawing/2014/main" id="{D618DF2C-226C-4BAA-5840-49B83C5E885C}"/>
              </a:ext>
            </a:extLst>
          </p:cNvPr>
          <p:cNvSpPr>
            <a:spLocks noGrp="1"/>
          </p:cNvSpPr>
          <p:nvPr>
            <p:ph type="pic" sz="quarter" idx="23" hasCustomPrompt="1"/>
          </p:nvPr>
        </p:nvSpPr>
        <p:spPr>
          <a:xfrm>
            <a:off x="7768142" y="2360394"/>
            <a:ext cx="1440000" cy="1439863"/>
          </a:xfrm>
          <a:solidFill>
            <a:schemeClr val="bg2"/>
          </a:solidFill>
        </p:spPr>
        <p:txBody>
          <a:bodyPr anchor="ctr" anchorCtr="0"/>
          <a:lstStyle>
            <a:lvl1pPr marL="0" indent="0" algn="ctr">
              <a:buNone/>
              <a:defRPr sz="1000">
                <a:solidFill>
                  <a:schemeClr val="bg2">
                    <a:lumMod val="75000"/>
                  </a:schemeClr>
                </a:solidFill>
              </a:defRPr>
            </a:lvl1pPr>
          </a:lstStyle>
          <a:p>
            <a:r>
              <a:rPr lang="da-DK" noProof="0"/>
              <a:t>Indsæt foto</a:t>
            </a:r>
          </a:p>
        </p:txBody>
      </p:sp>
      <p:sp>
        <p:nvSpPr>
          <p:cNvPr id="73" name="Picture Placeholder 61">
            <a:extLst>
              <a:ext uri="{FF2B5EF4-FFF2-40B4-BE49-F238E27FC236}">
                <a16:creationId xmlns:a16="http://schemas.microsoft.com/office/drawing/2014/main" id="{D49F264F-3213-F9E3-D03F-670BB77CB6E8}"/>
              </a:ext>
            </a:extLst>
          </p:cNvPr>
          <p:cNvSpPr>
            <a:spLocks noGrp="1"/>
          </p:cNvSpPr>
          <p:nvPr>
            <p:ph type="pic" sz="quarter" idx="24" hasCustomPrompt="1"/>
          </p:nvPr>
        </p:nvSpPr>
        <p:spPr>
          <a:xfrm>
            <a:off x="10157381" y="2360394"/>
            <a:ext cx="1440000" cy="1439863"/>
          </a:xfrm>
          <a:solidFill>
            <a:schemeClr val="bg2"/>
          </a:solidFill>
        </p:spPr>
        <p:txBody>
          <a:bodyPr anchor="ctr" anchorCtr="0"/>
          <a:lstStyle>
            <a:lvl1pPr marL="0" indent="0" algn="ctr">
              <a:buNone/>
              <a:defRPr sz="1000">
                <a:solidFill>
                  <a:schemeClr val="bg2">
                    <a:lumMod val="75000"/>
                  </a:schemeClr>
                </a:solidFill>
              </a:defRPr>
            </a:lvl1pPr>
          </a:lstStyle>
          <a:p>
            <a:r>
              <a:rPr lang="da-DK" noProof="0"/>
              <a:t>Indsæt foto</a:t>
            </a:r>
          </a:p>
        </p:txBody>
      </p:sp>
      <p:sp>
        <p:nvSpPr>
          <p:cNvPr id="78" name="Text Placeholder 64">
            <a:extLst>
              <a:ext uri="{FF2B5EF4-FFF2-40B4-BE49-F238E27FC236}">
                <a16:creationId xmlns:a16="http://schemas.microsoft.com/office/drawing/2014/main" id="{4329D5B3-1FB0-BF6A-78E7-50EA43F0DA0C}"/>
              </a:ext>
            </a:extLst>
          </p:cNvPr>
          <p:cNvSpPr>
            <a:spLocks noGrp="1"/>
          </p:cNvSpPr>
          <p:nvPr>
            <p:ph type="body" sz="quarter" idx="25" hasCustomPrompt="1"/>
          </p:nvPr>
        </p:nvSpPr>
        <p:spPr>
          <a:xfrm>
            <a:off x="2989664" y="3971925"/>
            <a:ext cx="1452563" cy="196850"/>
          </a:xfrm>
        </p:spPr>
        <p:txBody>
          <a:bodyPr/>
          <a:lstStyle>
            <a:lvl1pPr marL="0" indent="0">
              <a:buNone/>
              <a:defRPr sz="1000" b="1">
                <a:solidFill>
                  <a:schemeClr val="accent1"/>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dirty="0"/>
              <a:t>Indsæt navn</a:t>
            </a:r>
          </a:p>
        </p:txBody>
      </p:sp>
      <p:sp>
        <p:nvSpPr>
          <p:cNvPr id="80" name="Text Placeholder 64">
            <a:extLst>
              <a:ext uri="{FF2B5EF4-FFF2-40B4-BE49-F238E27FC236}">
                <a16:creationId xmlns:a16="http://schemas.microsoft.com/office/drawing/2014/main" id="{FBD27CBE-492A-AD8A-7FEC-BCD14F2410E7}"/>
              </a:ext>
            </a:extLst>
          </p:cNvPr>
          <p:cNvSpPr>
            <a:spLocks noGrp="1"/>
          </p:cNvSpPr>
          <p:nvPr>
            <p:ph type="body" sz="quarter" idx="27" hasCustomPrompt="1"/>
          </p:nvPr>
        </p:nvSpPr>
        <p:spPr>
          <a:xfrm>
            <a:off x="5378903" y="3971925"/>
            <a:ext cx="1452563" cy="196850"/>
          </a:xfrm>
        </p:spPr>
        <p:txBody>
          <a:bodyPr/>
          <a:lstStyle>
            <a:lvl1pPr marL="0" indent="0">
              <a:buNone/>
              <a:defRPr sz="1000" b="1">
                <a:solidFill>
                  <a:schemeClr val="accent1"/>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dirty="0"/>
              <a:t>Indsæt navn</a:t>
            </a:r>
          </a:p>
        </p:txBody>
      </p:sp>
      <p:sp>
        <p:nvSpPr>
          <p:cNvPr id="82" name="Text Placeholder 64">
            <a:extLst>
              <a:ext uri="{FF2B5EF4-FFF2-40B4-BE49-F238E27FC236}">
                <a16:creationId xmlns:a16="http://schemas.microsoft.com/office/drawing/2014/main" id="{501F173B-CEC6-4FDA-4E74-43807543A9C6}"/>
              </a:ext>
            </a:extLst>
          </p:cNvPr>
          <p:cNvSpPr>
            <a:spLocks noGrp="1"/>
          </p:cNvSpPr>
          <p:nvPr>
            <p:ph type="body" sz="quarter" idx="29" hasCustomPrompt="1"/>
          </p:nvPr>
        </p:nvSpPr>
        <p:spPr>
          <a:xfrm>
            <a:off x="7768142" y="3971925"/>
            <a:ext cx="1452563" cy="196850"/>
          </a:xfrm>
        </p:spPr>
        <p:txBody>
          <a:bodyPr/>
          <a:lstStyle>
            <a:lvl1pPr marL="0" indent="0">
              <a:buNone/>
              <a:defRPr sz="1000" b="1">
                <a:solidFill>
                  <a:schemeClr val="accent1"/>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dirty="0"/>
              <a:t>Indsæt navn</a:t>
            </a:r>
          </a:p>
        </p:txBody>
      </p:sp>
      <p:sp>
        <p:nvSpPr>
          <p:cNvPr id="84" name="Text Placeholder 64">
            <a:extLst>
              <a:ext uri="{FF2B5EF4-FFF2-40B4-BE49-F238E27FC236}">
                <a16:creationId xmlns:a16="http://schemas.microsoft.com/office/drawing/2014/main" id="{DF90002D-5F44-69DA-3D04-1BC911723949}"/>
              </a:ext>
            </a:extLst>
          </p:cNvPr>
          <p:cNvSpPr>
            <a:spLocks noGrp="1"/>
          </p:cNvSpPr>
          <p:nvPr>
            <p:ph type="body" sz="quarter" idx="31" hasCustomPrompt="1"/>
          </p:nvPr>
        </p:nvSpPr>
        <p:spPr>
          <a:xfrm>
            <a:off x="10157382" y="3971925"/>
            <a:ext cx="1440000" cy="196850"/>
          </a:xfrm>
        </p:spPr>
        <p:txBody>
          <a:bodyPr/>
          <a:lstStyle>
            <a:lvl1pPr marL="0" indent="0">
              <a:buNone/>
              <a:defRPr sz="1000" b="1">
                <a:solidFill>
                  <a:schemeClr val="accent1"/>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dirty="0"/>
              <a:t>Indsæt navn</a:t>
            </a:r>
          </a:p>
        </p:txBody>
      </p:sp>
      <p:sp>
        <p:nvSpPr>
          <p:cNvPr id="88" name="Text Placeholder 37">
            <a:extLst>
              <a:ext uri="{FF2B5EF4-FFF2-40B4-BE49-F238E27FC236}">
                <a16:creationId xmlns:a16="http://schemas.microsoft.com/office/drawing/2014/main" id="{0A8470E9-C323-EE1E-81C1-8366499FCA91}"/>
              </a:ext>
            </a:extLst>
          </p:cNvPr>
          <p:cNvSpPr>
            <a:spLocks noGrp="1"/>
          </p:cNvSpPr>
          <p:nvPr>
            <p:ph type="body" sz="quarter" idx="16" hasCustomPrompt="1"/>
          </p:nvPr>
        </p:nvSpPr>
        <p:spPr>
          <a:xfrm>
            <a:off x="11276447" y="6357260"/>
            <a:ext cx="399298" cy="285836"/>
          </a:xfrm>
          <a:prstGeom prst="rect">
            <a:avLst/>
          </a:prstGeom>
          <a:blipFill>
            <a:blip r:embed="rId2"/>
            <a:stretch>
              <a:fillRect r="-188156" b="-160"/>
            </a:stretch>
          </a:blipFill>
        </p:spPr>
        <p:txBody>
          <a:bodyPr/>
          <a:lstStyle>
            <a:lvl1pPr marL="0" indent="0">
              <a:buFontTx/>
              <a:buNone/>
              <a:defRPr/>
            </a:lvl1pPr>
          </a:lstStyle>
          <a:p>
            <a:pPr lvl="0"/>
            <a:r>
              <a:rPr lang="da-DK" noProof="0"/>
              <a:t> </a:t>
            </a:r>
          </a:p>
        </p:txBody>
      </p:sp>
      <p:sp>
        <p:nvSpPr>
          <p:cNvPr id="27" name="Text Placeholder 37">
            <a:extLst>
              <a:ext uri="{FF2B5EF4-FFF2-40B4-BE49-F238E27FC236}">
                <a16:creationId xmlns:a16="http://schemas.microsoft.com/office/drawing/2014/main" id="{1D97944D-5E16-5BC4-EA37-A36EAF6D57C2}"/>
              </a:ext>
            </a:extLst>
          </p:cNvPr>
          <p:cNvSpPr>
            <a:spLocks noGrp="1"/>
          </p:cNvSpPr>
          <p:nvPr>
            <p:ph type="body" sz="quarter" idx="47" hasCustomPrompt="1"/>
          </p:nvPr>
        </p:nvSpPr>
        <p:spPr>
          <a:xfrm>
            <a:off x="2454849" y="2349500"/>
            <a:ext cx="228169" cy="3671888"/>
          </a:xfrm>
          <a:prstGeom prst="rect">
            <a:avLst/>
          </a:prstGeom>
          <a:blipFill>
            <a:blip r:embed="rId3">
              <a:extLst>
                <a:ext uri="{96DAC541-7B7A-43D3-8B79-37D633B846F1}">
                  <asvg:svgBlip xmlns:asvg="http://schemas.microsoft.com/office/drawing/2016/SVG/main" xmlns="" r:embed="rId4"/>
                </a:ext>
              </a:extLst>
            </a:blip>
            <a:stretch>
              <a:fillRect l="-58632" t="-30311" r="1670" b="-28741"/>
            </a:stretch>
          </a:blipFill>
        </p:spPr>
        <p:txBody>
          <a:bodyPr/>
          <a:lstStyle>
            <a:lvl1pPr marL="0" indent="0">
              <a:buFontTx/>
              <a:buNone/>
              <a:defRPr/>
            </a:lvl1pPr>
          </a:lstStyle>
          <a:p>
            <a:pPr lvl="0"/>
            <a:r>
              <a:rPr lang="da-DK" noProof="0"/>
              <a:t> </a:t>
            </a:r>
          </a:p>
        </p:txBody>
      </p:sp>
      <p:sp>
        <p:nvSpPr>
          <p:cNvPr id="29" name="Text Placeholder 37">
            <a:extLst>
              <a:ext uri="{FF2B5EF4-FFF2-40B4-BE49-F238E27FC236}">
                <a16:creationId xmlns:a16="http://schemas.microsoft.com/office/drawing/2014/main" id="{2034C310-A25A-9FE6-91F3-3BE41DFC6705}"/>
              </a:ext>
            </a:extLst>
          </p:cNvPr>
          <p:cNvSpPr>
            <a:spLocks noGrp="1"/>
          </p:cNvSpPr>
          <p:nvPr>
            <p:ph type="body" sz="quarter" idx="48" hasCustomPrompt="1"/>
          </p:nvPr>
        </p:nvSpPr>
        <p:spPr>
          <a:xfrm>
            <a:off x="4835910" y="2349500"/>
            <a:ext cx="228169" cy="3671888"/>
          </a:xfrm>
          <a:prstGeom prst="rect">
            <a:avLst/>
          </a:prstGeom>
          <a:blipFill>
            <a:blip r:embed="rId3">
              <a:extLst>
                <a:ext uri="{96DAC541-7B7A-43D3-8B79-37D633B846F1}">
                  <asvg:svgBlip xmlns:asvg="http://schemas.microsoft.com/office/drawing/2016/SVG/main" xmlns="" r:embed="rId4"/>
                </a:ext>
              </a:extLst>
            </a:blip>
            <a:stretch>
              <a:fillRect l="-58632" t="-30311" r="1670" b="-28741"/>
            </a:stretch>
          </a:blipFill>
        </p:spPr>
        <p:txBody>
          <a:bodyPr/>
          <a:lstStyle>
            <a:lvl1pPr marL="0" indent="0">
              <a:buFontTx/>
              <a:buNone/>
              <a:defRPr/>
            </a:lvl1pPr>
          </a:lstStyle>
          <a:p>
            <a:pPr lvl="0"/>
            <a:r>
              <a:rPr lang="da-DK" noProof="0"/>
              <a:t> </a:t>
            </a:r>
          </a:p>
        </p:txBody>
      </p:sp>
      <p:sp>
        <p:nvSpPr>
          <p:cNvPr id="32" name="Text Placeholder 37">
            <a:extLst>
              <a:ext uri="{FF2B5EF4-FFF2-40B4-BE49-F238E27FC236}">
                <a16:creationId xmlns:a16="http://schemas.microsoft.com/office/drawing/2014/main" id="{425AF2F9-F21D-78C1-1472-EF654EA2C5C2}"/>
              </a:ext>
            </a:extLst>
          </p:cNvPr>
          <p:cNvSpPr>
            <a:spLocks noGrp="1"/>
          </p:cNvSpPr>
          <p:nvPr>
            <p:ph type="body" sz="quarter" idx="49" hasCustomPrompt="1"/>
          </p:nvPr>
        </p:nvSpPr>
        <p:spPr>
          <a:xfrm>
            <a:off x="7216972" y="2349500"/>
            <a:ext cx="228169" cy="3671888"/>
          </a:xfrm>
          <a:prstGeom prst="rect">
            <a:avLst/>
          </a:prstGeom>
          <a:blipFill>
            <a:blip r:embed="rId3">
              <a:extLst>
                <a:ext uri="{96DAC541-7B7A-43D3-8B79-37D633B846F1}">
                  <asvg:svgBlip xmlns:asvg="http://schemas.microsoft.com/office/drawing/2016/SVG/main" xmlns="" r:embed="rId4"/>
                </a:ext>
              </a:extLst>
            </a:blip>
            <a:stretch>
              <a:fillRect l="-58632" t="-30311" r="1670" b="-28741"/>
            </a:stretch>
          </a:blipFill>
        </p:spPr>
        <p:txBody>
          <a:bodyPr/>
          <a:lstStyle>
            <a:lvl1pPr marL="0" indent="0">
              <a:buFontTx/>
              <a:buNone/>
              <a:defRPr/>
            </a:lvl1pPr>
          </a:lstStyle>
          <a:p>
            <a:pPr lvl="0"/>
            <a:r>
              <a:rPr lang="da-DK" noProof="0"/>
              <a:t> </a:t>
            </a:r>
          </a:p>
        </p:txBody>
      </p:sp>
      <p:sp>
        <p:nvSpPr>
          <p:cNvPr id="34" name="Text Placeholder 37">
            <a:extLst>
              <a:ext uri="{FF2B5EF4-FFF2-40B4-BE49-F238E27FC236}">
                <a16:creationId xmlns:a16="http://schemas.microsoft.com/office/drawing/2014/main" id="{DB9D59DC-6947-6AA8-4AF9-C9C4F46193A7}"/>
              </a:ext>
            </a:extLst>
          </p:cNvPr>
          <p:cNvSpPr>
            <a:spLocks noGrp="1"/>
          </p:cNvSpPr>
          <p:nvPr>
            <p:ph type="body" sz="quarter" idx="50" hasCustomPrompt="1"/>
          </p:nvPr>
        </p:nvSpPr>
        <p:spPr>
          <a:xfrm>
            <a:off x="9616139" y="2349500"/>
            <a:ext cx="228169" cy="3671888"/>
          </a:xfrm>
          <a:prstGeom prst="rect">
            <a:avLst/>
          </a:prstGeom>
          <a:blipFill>
            <a:blip r:embed="rId3">
              <a:extLst>
                <a:ext uri="{96DAC541-7B7A-43D3-8B79-37D633B846F1}">
                  <asvg:svgBlip xmlns:asvg="http://schemas.microsoft.com/office/drawing/2016/SVG/main" xmlns="" r:embed="rId4"/>
                </a:ext>
              </a:extLst>
            </a:blip>
            <a:stretch>
              <a:fillRect l="-58632" t="-30311" r="1670" b="-28741"/>
            </a:stretch>
          </a:blipFill>
        </p:spPr>
        <p:txBody>
          <a:bodyPr/>
          <a:lstStyle>
            <a:lvl1pPr marL="0" indent="0">
              <a:buFontTx/>
              <a:buNone/>
              <a:defRPr/>
            </a:lvl1pPr>
          </a:lstStyle>
          <a:p>
            <a:pPr lvl="0"/>
            <a:r>
              <a:rPr lang="da-DK" noProof="0"/>
              <a:t> </a:t>
            </a:r>
          </a:p>
        </p:txBody>
      </p:sp>
      <p:sp>
        <p:nvSpPr>
          <p:cNvPr id="37" name="Text Placeholder 64">
            <a:extLst>
              <a:ext uri="{FF2B5EF4-FFF2-40B4-BE49-F238E27FC236}">
                <a16:creationId xmlns:a16="http://schemas.microsoft.com/office/drawing/2014/main" id="{8A2B2D46-FABA-0C57-17DD-5B0D93C1D4F5}"/>
              </a:ext>
            </a:extLst>
          </p:cNvPr>
          <p:cNvSpPr>
            <a:spLocks noGrp="1"/>
          </p:cNvSpPr>
          <p:nvPr>
            <p:ph type="body" sz="quarter" idx="51" hasCustomPrompt="1"/>
          </p:nvPr>
        </p:nvSpPr>
        <p:spPr>
          <a:xfrm>
            <a:off x="2989664" y="4402525"/>
            <a:ext cx="1452563" cy="196850"/>
          </a:xfrm>
        </p:spPr>
        <p:txBody>
          <a:bodyPr/>
          <a:lstStyle>
            <a:lvl1pPr marL="0" indent="0">
              <a:spcAft>
                <a:spcPts val="300"/>
              </a:spcAft>
              <a:buNone/>
              <a:defRPr sz="1000">
                <a:solidFill>
                  <a:schemeClr val="accent5"/>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dirty="0"/>
              <a:t>Titel</a:t>
            </a:r>
          </a:p>
          <a:p>
            <a:pPr lvl="0"/>
            <a:r>
              <a:rPr lang="da-DK" noProof="0" dirty="0"/>
              <a:t>Mail</a:t>
            </a:r>
          </a:p>
          <a:p>
            <a:pPr lvl="0"/>
            <a:r>
              <a:rPr lang="da-DK" noProof="0" dirty="0"/>
              <a:t>+45 </a:t>
            </a:r>
          </a:p>
        </p:txBody>
      </p:sp>
      <p:sp>
        <p:nvSpPr>
          <p:cNvPr id="39" name="Text Placeholder 64">
            <a:extLst>
              <a:ext uri="{FF2B5EF4-FFF2-40B4-BE49-F238E27FC236}">
                <a16:creationId xmlns:a16="http://schemas.microsoft.com/office/drawing/2014/main" id="{0B0DB356-667A-43F0-F68F-E7EF9EE75670}"/>
              </a:ext>
            </a:extLst>
          </p:cNvPr>
          <p:cNvSpPr>
            <a:spLocks noGrp="1"/>
          </p:cNvSpPr>
          <p:nvPr>
            <p:ph type="body" sz="quarter" idx="52" hasCustomPrompt="1"/>
          </p:nvPr>
        </p:nvSpPr>
        <p:spPr>
          <a:xfrm>
            <a:off x="5378903" y="4402525"/>
            <a:ext cx="1452563" cy="196850"/>
          </a:xfrm>
        </p:spPr>
        <p:txBody>
          <a:bodyPr/>
          <a:lstStyle>
            <a:lvl1pPr marL="0" indent="0">
              <a:spcAft>
                <a:spcPts val="300"/>
              </a:spcAft>
              <a:buNone/>
              <a:defRPr sz="1000">
                <a:solidFill>
                  <a:schemeClr val="accent5"/>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dirty="0"/>
              <a:t>Titel</a:t>
            </a:r>
          </a:p>
          <a:p>
            <a:pPr lvl="0"/>
            <a:r>
              <a:rPr lang="da-DK" noProof="0" dirty="0"/>
              <a:t>Mail</a:t>
            </a:r>
          </a:p>
          <a:p>
            <a:pPr lvl="0"/>
            <a:r>
              <a:rPr lang="da-DK" noProof="0" dirty="0"/>
              <a:t>+45 </a:t>
            </a:r>
          </a:p>
        </p:txBody>
      </p:sp>
      <p:sp>
        <p:nvSpPr>
          <p:cNvPr id="41" name="Text Placeholder 64">
            <a:extLst>
              <a:ext uri="{FF2B5EF4-FFF2-40B4-BE49-F238E27FC236}">
                <a16:creationId xmlns:a16="http://schemas.microsoft.com/office/drawing/2014/main" id="{F2A114A3-DB42-F44D-4B2F-10E8BF63AB85}"/>
              </a:ext>
            </a:extLst>
          </p:cNvPr>
          <p:cNvSpPr>
            <a:spLocks noGrp="1"/>
          </p:cNvSpPr>
          <p:nvPr>
            <p:ph type="body" sz="quarter" idx="53" hasCustomPrompt="1"/>
          </p:nvPr>
        </p:nvSpPr>
        <p:spPr>
          <a:xfrm>
            <a:off x="7768142" y="4402525"/>
            <a:ext cx="1452563" cy="196850"/>
          </a:xfrm>
        </p:spPr>
        <p:txBody>
          <a:bodyPr/>
          <a:lstStyle>
            <a:lvl1pPr marL="0" indent="0">
              <a:spcAft>
                <a:spcPts val="300"/>
              </a:spcAft>
              <a:buNone/>
              <a:defRPr sz="1000">
                <a:solidFill>
                  <a:schemeClr val="accent5"/>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dirty="0"/>
              <a:t>Titel</a:t>
            </a:r>
          </a:p>
          <a:p>
            <a:pPr lvl="0"/>
            <a:r>
              <a:rPr lang="da-DK" noProof="0" dirty="0"/>
              <a:t>Mail</a:t>
            </a:r>
          </a:p>
          <a:p>
            <a:pPr lvl="0"/>
            <a:r>
              <a:rPr lang="da-DK" noProof="0" dirty="0"/>
              <a:t>+45 </a:t>
            </a:r>
          </a:p>
        </p:txBody>
      </p:sp>
      <p:sp>
        <p:nvSpPr>
          <p:cNvPr id="42" name="Text Placeholder 64">
            <a:extLst>
              <a:ext uri="{FF2B5EF4-FFF2-40B4-BE49-F238E27FC236}">
                <a16:creationId xmlns:a16="http://schemas.microsoft.com/office/drawing/2014/main" id="{9F119465-0829-2D79-22A9-3A6C07FD0EA8}"/>
              </a:ext>
            </a:extLst>
          </p:cNvPr>
          <p:cNvSpPr>
            <a:spLocks noGrp="1"/>
          </p:cNvSpPr>
          <p:nvPr>
            <p:ph type="body" sz="quarter" idx="54" hasCustomPrompt="1"/>
          </p:nvPr>
        </p:nvSpPr>
        <p:spPr>
          <a:xfrm>
            <a:off x="10157382" y="4402525"/>
            <a:ext cx="1452563" cy="196850"/>
          </a:xfrm>
        </p:spPr>
        <p:txBody>
          <a:bodyPr/>
          <a:lstStyle>
            <a:lvl1pPr marL="0" indent="0">
              <a:spcAft>
                <a:spcPts val="300"/>
              </a:spcAft>
              <a:buNone/>
              <a:defRPr sz="1000">
                <a:solidFill>
                  <a:schemeClr val="accent5"/>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dirty="0"/>
              <a:t>Titel</a:t>
            </a:r>
          </a:p>
          <a:p>
            <a:pPr lvl="0"/>
            <a:r>
              <a:rPr lang="da-DK" noProof="0" dirty="0"/>
              <a:t>Mail</a:t>
            </a:r>
          </a:p>
          <a:p>
            <a:pPr lvl="0"/>
            <a:r>
              <a:rPr lang="da-DK" noProof="0" dirty="0"/>
              <a:t>+45 </a:t>
            </a:r>
          </a:p>
        </p:txBody>
      </p:sp>
    </p:spTree>
    <p:extLst>
      <p:ext uri="{BB962C8B-B14F-4D97-AF65-F5344CB8AC3E}">
        <p14:creationId xmlns:p14="http://schemas.microsoft.com/office/powerpoint/2010/main" val="289433776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1 spalte_Farvet boks lille">
    <p:spTree>
      <p:nvGrpSpPr>
        <p:cNvPr id="1" name=""/>
        <p:cNvGrpSpPr/>
        <p:nvPr/>
      </p:nvGrpSpPr>
      <p:grpSpPr>
        <a:xfrm>
          <a:off x="0" y="0"/>
          <a:ext cx="0" cy="0"/>
          <a:chOff x="0" y="0"/>
          <a:chExt cx="0" cy="0"/>
        </a:xfrm>
      </p:grpSpPr>
      <p:sp>
        <p:nvSpPr>
          <p:cNvPr id="2" name="Pladsholder til tekst 3">
            <a:extLst>
              <a:ext uri="{FF2B5EF4-FFF2-40B4-BE49-F238E27FC236}">
                <a16:creationId xmlns:a16="http://schemas.microsoft.com/office/drawing/2014/main" id="{BDC055B7-447E-9879-F92B-FC758BF1FFE1}"/>
              </a:ext>
            </a:extLst>
          </p:cNvPr>
          <p:cNvSpPr txBox="1">
            <a:spLocks/>
          </p:cNvSpPr>
          <p:nvPr userDrawn="1"/>
        </p:nvSpPr>
        <p:spPr>
          <a:xfrm>
            <a:off x="0" y="1881188"/>
            <a:ext cx="12192000" cy="4976812"/>
          </a:xfrm>
          <a:prstGeom prst="rect">
            <a:avLst/>
          </a:prstGeom>
          <a:solidFill>
            <a:schemeClr val="bg1">
              <a:lumMod val="85000"/>
              <a:alpha val="34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noProof="0"/>
          </a:p>
        </p:txBody>
      </p:sp>
      <p:sp>
        <p:nvSpPr>
          <p:cNvPr id="4" name="Text Placeholder 41">
            <a:extLst>
              <a:ext uri="{FF2B5EF4-FFF2-40B4-BE49-F238E27FC236}">
                <a16:creationId xmlns:a16="http://schemas.microsoft.com/office/drawing/2014/main" id="{BD02CAFC-5E81-14EF-B70E-3E6ABA6921E3}"/>
              </a:ext>
            </a:extLst>
          </p:cNvPr>
          <p:cNvSpPr>
            <a:spLocks noGrp="1"/>
          </p:cNvSpPr>
          <p:nvPr>
            <p:ph type="body" sz="quarter" idx="14" hasCustomPrompt="1"/>
          </p:nvPr>
        </p:nvSpPr>
        <p:spPr>
          <a:xfrm>
            <a:off x="8509200" y="1882800"/>
            <a:ext cx="3682800" cy="4975200"/>
          </a:xfrm>
          <a:solidFill>
            <a:srgbClr val="413282"/>
          </a:solidFill>
          <a:ln>
            <a:noFill/>
          </a:ln>
        </p:spPr>
        <p:txBody>
          <a:bodyPr anchor="t" anchorCtr="0"/>
          <a:lstStyle>
            <a:lvl1pPr marL="0" indent="0" algn="ctr">
              <a:spcAft>
                <a:spcPts val="0"/>
              </a:spcAft>
              <a:buFontTx/>
              <a:buNone/>
              <a:defRPr sz="1400">
                <a:solidFill>
                  <a:schemeClr val="bg2">
                    <a:lumMod val="90000"/>
                  </a:schemeClr>
                </a:solidFill>
              </a:defRPr>
            </a:lvl1pPr>
          </a:lstStyle>
          <a:p>
            <a:pPr lvl="0"/>
            <a:r>
              <a:rPr lang="da-DK" noProof="0" dirty="0"/>
              <a:t>Baggrundsfarve enten: Blå / lys blå / Mørk gul</a:t>
            </a:r>
          </a:p>
        </p:txBody>
      </p:sp>
      <p:sp>
        <p:nvSpPr>
          <p:cNvPr id="6" name="Pladsholder til diasnummer 5"/>
          <p:cNvSpPr>
            <a:spLocks noGrp="1"/>
          </p:cNvSpPr>
          <p:nvPr>
            <p:ph type="sldNum" sz="quarter" idx="12"/>
          </p:nvPr>
        </p:nvSpPr>
        <p:spPr>
          <a:xfrm>
            <a:off x="600425" y="6419475"/>
            <a:ext cx="6230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‹nr.›</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235075" y="6419476"/>
            <a:ext cx="9037638" cy="194400"/>
          </a:xfrm>
          <a:prstGeom prst="rect">
            <a:avLst/>
          </a:prstGeom>
        </p:spPr>
        <p:txBody>
          <a:bodyPr lIns="0" tIns="0" rIns="0" bIns="0" anchor="ctr" anchorCtr="0"/>
          <a:lstStyle>
            <a:lvl1pPr>
              <a:defRPr sz="800">
                <a:solidFill>
                  <a:schemeClr val="bg2">
                    <a:lumMod val="75000"/>
                  </a:schemeClr>
                </a:solidFill>
              </a:defRPr>
            </a:lvl1pPr>
          </a:lstStyle>
          <a:p>
            <a:endParaRPr lang="da-DK" noProof="0"/>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3" y="441325"/>
            <a:ext cx="7561265" cy="1119925"/>
          </a:xfrm>
          <a:prstGeom prst="rect">
            <a:avLst/>
          </a:prstGeom>
        </p:spPr>
        <p:txBody>
          <a:bodyPr vert="horz" lIns="0" tIns="0" rIns="0" bIns="0" rtlCol="0" anchor="t" anchorCtr="0">
            <a:normAutofit/>
          </a:bodyPr>
          <a:lstStyle>
            <a:lvl1pPr>
              <a:defRPr>
                <a:solidFill>
                  <a:schemeClr val="accent5"/>
                </a:solidFill>
              </a:defRPr>
            </a:lvl1pPr>
          </a:lstStyle>
          <a:p>
            <a:r>
              <a:rPr lang="da-DK" noProof="0" dirty="0"/>
              <a:t>Klik for at tilføje tekst,</a:t>
            </a:r>
            <a:br>
              <a:rPr lang="da-DK" noProof="0" dirty="0"/>
            </a:br>
            <a:r>
              <a:rPr lang="da-DK" noProof="0" dirty="0"/>
              <a:t>gerne to linjer</a:t>
            </a:r>
          </a:p>
        </p:txBody>
      </p:sp>
      <p:sp>
        <p:nvSpPr>
          <p:cNvPr id="34" name="Text Placeholder 33">
            <a:extLst>
              <a:ext uri="{FF2B5EF4-FFF2-40B4-BE49-F238E27FC236}">
                <a16:creationId xmlns:a16="http://schemas.microsoft.com/office/drawing/2014/main" id="{4D979DC5-02A7-1619-E88B-FCB0D73E81FC}"/>
              </a:ext>
            </a:extLst>
          </p:cNvPr>
          <p:cNvSpPr>
            <a:spLocks noGrp="1"/>
          </p:cNvSpPr>
          <p:nvPr>
            <p:ph type="body" sz="quarter" idx="13" hasCustomPrompt="1"/>
          </p:nvPr>
        </p:nvSpPr>
        <p:spPr>
          <a:xfrm>
            <a:off x="587374" y="2349500"/>
            <a:ext cx="7561263" cy="3752850"/>
          </a:xfrm>
        </p:spPr>
        <p:txBody>
          <a:bodyPr/>
          <a:lstStyle>
            <a:lvl1pPr marL="180000" indent="-180000">
              <a:defRPr>
                <a:solidFill>
                  <a:schemeClr val="accent1"/>
                </a:solidFill>
              </a:defRPr>
            </a:lvl1pPr>
            <a:lvl2pPr marL="360000" indent="-180000">
              <a:defRPr>
                <a:solidFill>
                  <a:schemeClr val="accent1"/>
                </a:solidFill>
              </a:defRPr>
            </a:lvl2pPr>
            <a:lvl3pPr marL="540000" indent="-180000">
              <a:defRPr>
                <a:solidFill>
                  <a:schemeClr val="accent1"/>
                </a:solidFill>
              </a:defRPr>
            </a:lvl3pPr>
            <a:lvl4pPr marL="720000" indent="-180000">
              <a:defRPr>
                <a:solidFill>
                  <a:schemeClr val="accent1"/>
                </a:solidFill>
              </a:defRPr>
            </a:lvl4pPr>
            <a:lvl5pPr marL="900000" indent="-180000">
              <a:defRPr>
                <a:solidFill>
                  <a:schemeClr val="accent1"/>
                </a:solidFill>
              </a:defRPr>
            </a:lvl5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45" name="Text Placeholder 44">
            <a:extLst>
              <a:ext uri="{FF2B5EF4-FFF2-40B4-BE49-F238E27FC236}">
                <a16:creationId xmlns:a16="http://schemas.microsoft.com/office/drawing/2014/main" id="{04E1013F-1E00-80FF-239E-AEC92C0029D5}"/>
              </a:ext>
            </a:extLst>
          </p:cNvPr>
          <p:cNvSpPr>
            <a:spLocks noGrp="1"/>
          </p:cNvSpPr>
          <p:nvPr>
            <p:ph type="body" sz="quarter" idx="16" hasCustomPrompt="1"/>
          </p:nvPr>
        </p:nvSpPr>
        <p:spPr>
          <a:xfrm>
            <a:off x="8820150" y="2496728"/>
            <a:ext cx="2772000" cy="465138"/>
          </a:xfrm>
        </p:spPr>
        <p:txBody>
          <a:bodyPr/>
          <a:lstStyle>
            <a:lvl1pPr marL="0" indent="0">
              <a:spcAft>
                <a:spcPts val="400"/>
              </a:spcAft>
              <a:buNone/>
              <a:defRPr sz="1600" b="1">
                <a:solidFill>
                  <a:schemeClr val="bg1"/>
                </a:solidFill>
              </a:defRPr>
            </a:lvl1pPr>
            <a:lvl2pPr marL="270000" indent="0">
              <a:buNone/>
              <a:defRPr sz="1600" b="1">
                <a:solidFill>
                  <a:schemeClr val="bg1"/>
                </a:solidFill>
              </a:defRPr>
            </a:lvl2pPr>
            <a:lvl3pPr marL="540000" indent="0">
              <a:buNone/>
              <a:defRPr sz="1600" b="1">
                <a:solidFill>
                  <a:schemeClr val="bg1"/>
                </a:solidFill>
              </a:defRPr>
            </a:lvl3pPr>
            <a:lvl4pPr marL="810000" indent="0">
              <a:buNone/>
              <a:defRPr sz="1600" b="1">
                <a:solidFill>
                  <a:schemeClr val="bg1"/>
                </a:solidFill>
              </a:defRPr>
            </a:lvl4pPr>
            <a:lvl5pPr marL="1080000" indent="0">
              <a:buNone/>
              <a:defRPr sz="1600" b="1">
                <a:solidFill>
                  <a:schemeClr val="bg1"/>
                </a:solidFill>
              </a:defRPr>
            </a:lvl5pPr>
          </a:lstStyle>
          <a:p>
            <a:pPr lvl="0"/>
            <a:r>
              <a:rPr lang="da-DK" noProof="0" dirty="0"/>
              <a:t>Klik for at tilføje tekst</a:t>
            </a:r>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4154984"/>
          </a:xfrm>
          <a:prstGeom prst="rect">
            <a:avLst/>
          </a:prstGeom>
          <a:noFill/>
        </p:spPr>
        <p:txBody>
          <a:bodyPr wrap="square" lIns="0" tIns="0" rIns="0" bIns="0" rtlCol="0">
            <a:spAutoFit/>
          </a:bodyPr>
          <a:lstStyle/>
          <a:p>
            <a:r>
              <a:rPr lang="da-DK" sz="1000" b="1" noProof="0" dirty="0">
                <a:solidFill>
                  <a:schemeClr val="bg2">
                    <a:lumMod val="50000"/>
                  </a:schemeClr>
                </a:solidFill>
              </a:rPr>
              <a:t>Tekst eller punktopstilling:</a:t>
            </a:r>
          </a:p>
          <a:p>
            <a:r>
              <a:rPr lang="da-DK" sz="1000" b="0" noProof="0" dirty="0">
                <a:solidFill>
                  <a:schemeClr val="bg2">
                    <a:lumMod val="50000"/>
                  </a:schemeClr>
                </a:solidFill>
              </a:rPr>
              <a:t>Skriv eller indsæt tekst i feltet. Feltet kan indeholde både almindelig tekst og punktopstillinger.</a:t>
            </a:r>
          </a:p>
          <a:p>
            <a:endParaRPr lang="da-DK" sz="1000" b="0" noProof="0" dirty="0">
              <a:solidFill>
                <a:schemeClr val="bg2">
                  <a:lumMod val="50000"/>
                </a:schemeClr>
              </a:solidFill>
            </a:endParaRPr>
          </a:p>
          <a:p>
            <a:r>
              <a:rPr lang="da-DK" sz="1000" b="1" noProof="0" dirty="0">
                <a:solidFill>
                  <a:schemeClr val="bg2">
                    <a:lumMod val="50000"/>
                  </a:schemeClr>
                </a:solidFill>
              </a:rPr>
              <a:t>Farvet boks: </a:t>
            </a:r>
          </a:p>
          <a:p>
            <a:r>
              <a:rPr lang="da-DK" sz="1000" b="0" noProof="0" dirty="0">
                <a:solidFill>
                  <a:schemeClr val="bg2">
                    <a:lumMod val="50000"/>
                  </a:schemeClr>
                </a:solidFill>
              </a:rPr>
              <a:t>Ændr farve på boksen ved at vælge den og derefter vælge fyldfarve.</a:t>
            </a:r>
          </a:p>
          <a:p>
            <a:endParaRPr lang="da-DK" sz="1000" b="1" noProof="0" dirty="0">
              <a:solidFill>
                <a:schemeClr val="bg2">
                  <a:lumMod val="50000"/>
                </a:schemeClr>
              </a:solidFill>
            </a:endParaRPr>
          </a:p>
          <a:p>
            <a:r>
              <a:rPr lang="da-DK" sz="1000" b="1" noProof="0" dirty="0">
                <a:solidFill>
                  <a:schemeClr val="bg2">
                    <a:lumMod val="50000"/>
                  </a:schemeClr>
                </a:solidFill>
              </a:rPr>
              <a:t>Indsæt tabel, graf, foto eller video:</a:t>
            </a:r>
          </a:p>
          <a:p>
            <a:r>
              <a:rPr lang="da-DK" sz="1000" noProof="0" dirty="0">
                <a:solidFill>
                  <a:schemeClr val="bg2">
                    <a:lumMod val="50000"/>
                  </a:schemeClr>
                </a:solidFill>
              </a:rPr>
              <a:t>Klik på det lille ikon der passer til den type indhold der skal sættes ind i feltet.</a:t>
            </a:r>
            <a:r>
              <a:rPr lang="da-DK" sz="1000" baseline="0" noProof="0" dirty="0">
                <a:solidFill>
                  <a:schemeClr val="bg2">
                    <a:lumMod val="50000"/>
                  </a:schemeClr>
                </a:solidFill>
              </a:rPr>
              <a:t> Vælg det ønskede indhold i dialogboksen. Hvis feltet ændrer størrelse efter placering af fx et foto kan det nemt tilpasses.</a:t>
            </a:r>
          </a:p>
          <a:p>
            <a:endParaRPr lang="da-DK" sz="1000" baseline="0" noProof="0" dirty="0">
              <a:solidFill>
                <a:schemeClr val="bg2">
                  <a:lumMod val="50000"/>
                </a:schemeClr>
              </a:solidFill>
            </a:endParaRPr>
          </a:p>
          <a:p>
            <a:r>
              <a:rPr lang="da-DK" sz="1000" b="1" baseline="0" noProof="0" dirty="0">
                <a:solidFill>
                  <a:schemeClr val="bg2">
                    <a:lumMod val="50000"/>
                  </a:schemeClr>
                </a:solidFill>
              </a:rPr>
              <a:t>Beskæring af foto: </a:t>
            </a:r>
          </a:p>
          <a:p>
            <a:r>
              <a:rPr lang="da-DK" sz="1000" baseline="0" noProof="0" dirty="0">
                <a:solidFill>
                  <a:schemeClr val="bg2">
                    <a:lumMod val="50000"/>
                  </a:schemeClr>
                </a:solidFill>
              </a:rPr>
              <a:t>Højreklik på foto og vælg ”</a:t>
            </a:r>
            <a:r>
              <a:rPr lang="da-DK" sz="1000" baseline="0" noProof="0" dirty="0" err="1">
                <a:solidFill>
                  <a:schemeClr val="bg2">
                    <a:lumMod val="50000"/>
                  </a:schemeClr>
                </a:solidFill>
              </a:rPr>
              <a:t>crop</a:t>
            </a:r>
            <a:r>
              <a:rPr lang="da-DK" sz="1000" baseline="0" noProof="0" dirty="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dirty="0">
                <a:solidFill>
                  <a:schemeClr val="bg2">
                    <a:lumMod val="50000"/>
                  </a:schemeClr>
                </a:solidFill>
              </a:rPr>
              <a:t>Med de sorte rammer bestemmes rammens størrelse. Med de hvide ”håndtag” kan billedet rykkes rundt inde i rammen og skaleres op og ned.</a:t>
            </a:r>
          </a:p>
          <a:p>
            <a:endParaRPr lang="da-DK" sz="1000" baseline="0" noProof="0" dirty="0">
              <a:solidFill>
                <a:schemeClr val="bg2">
                  <a:lumMod val="50000"/>
                </a:schemeClr>
              </a:solidFill>
            </a:endParaRPr>
          </a:p>
          <a:p>
            <a:r>
              <a:rPr lang="da-DK" sz="1000" baseline="0" noProof="0" dirty="0">
                <a:solidFill>
                  <a:schemeClr val="bg2">
                    <a:lumMod val="50000"/>
                  </a:schemeClr>
                </a:solidFill>
              </a:rPr>
              <a:t>Følg de orange hjælpestreger for at sætte feltet til den rigtige størrelse.</a:t>
            </a:r>
          </a:p>
          <a:p>
            <a:endParaRPr lang="da-DK" sz="1000" baseline="0" noProof="0" dirty="0">
              <a:solidFill>
                <a:schemeClr val="bg2">
                  <a:lumMod val="50000"/>
                </a:schemeClr>
              </a:solidFill>
            </a:endParaRPr>
          </a:p>
        </p:txBody>
      </p:sp>
      <p:sp>
        <p:nvSpPr>
          <p:cNvPr id="11" name="Text Placeholder 37">
            <a:extLst>
              <a:ext uri="{FF2B5EF4-FFF2-40B4-BE49-F238E27FC236}">
                <a16:creationId xmlns:a16="http://schemas.microsoft.com/office/drawing/2014/main" id="{AE883DDD-C4C8-9757-49C5-517AE37CF654}"/>
              </a:ext>
            </a:extLst>
          </p:cNvPr>
          <p:cNvSpPr>
            <a:spLocks noGrp="1"/>
          </p:cNvSpPr>
          <p:nvPr>
            <p:ph type="body" sz="quarter" idx="18" hasCustomPrompt="1"/>
          </p:nvPr>
        </p:nvSpPr>
        <p:spPr>
          <a:xfrm>
            <a:off x="11275200" y="6357600"/>
            <a:ext cx="399298" cy="285836"/>
          </a:xfrm>
          <a:prstGeom prst="rect">
            <a:avLst/>
          </a:prstGeom>
          <a:blipFill>
            <a:blip r:embed="rId2"/>
            <a:stretch>
              <a:fillRect r="-188156" b="-160"/>
            </a:stretch>
          </a:blipFill>
        </p:spPr>
        <p:txBody>
          <a:bodyPr/>
          <a:lstStyle>
            <a:lvl1pPr marL="0" indent="0">
              <a:buFontTx/>
              <a:buNone/>
              <a:defRPr/>
            </a:lvl1pPr>
          </a:lstStyle>
          <a:p>
            <a:pPr lvl="0"/>
            <a:r>
              <a:rPr lang="da-DK" noProof="0"/>
              <a:t> </a:t>
            </a:r>
          </a:p>
        </p:txBody>
      </p:sp>
      <p:sp>
        <p:nvSpPr>
          <p:cNvPr id="5" name="Text Placeholder 37">
            <a:extLst>
              <a:ext uri="{FF2B5EF4-FFF2-40B4-BE49-F238E27FC236}">
                <a16:creationId xmlns:a16="http://schemas.microsoft.com/office/drawing/2014/main" id="{AB4153A9-468D-FE4B-34D3-4F4F452E4FBA}"/>
              </a:ext>
            </a:extLst>
          </p:cNvPr>
          <p:cNvSpPr>
            <a:spLocks noGrp="1"/>
          </p:cNvSpPr>
          <p:nvPr>
            <p:ph type="body" sz="quarter" idx="19" hasCustomPrompt="1"/>
          </p:nvPr>
        </p:nvSpPr>
        <p:spPr>
          <a:xfrm>
            <a:off x="8820000" y="2268000"/>
            <a:ext cx="2844000" cy="180000"/>
          </a:xfrm>
          <a:prstGeom prst="rect">
            <a:avLst/>
          </a:prstGeom>
          <a:blipFill>
            <a:blip r:embed="rId3">
              <a:extLst>
                <a:ext uri="{96DAC541-7B7A-43D3-8B79-37D633B846F1}">
                  <asvg:svgBlip xmlns:asvg="http://schemas.microsoft.com/office/drawing/2016/SVG/main" xmlns="" r:embed="rId4"/>
                </a:ext>
              </a:extLst>
            </a:blip>
            <a:stretch>
              <a:fillRect l="-58632" t="-30311" r="1670" b="-28741"/>
            </a:stretch>
          </a:blipFill>
        </p:spPr>
        <p:txBody>
          <a:bodyPr/>
          <a:lstStyle>
            <a:lvl1pPr marL="0" indent="0">
              <a:buFontTx/>
              <a:buNone/>
              <a:defRPr/>
            </a:lvl1pPr>
          </a:lstStyle>
          <a:p>
            <a:pPr lvl="0"/>
            <a:r>
              <a:rPr lang="da-DK" noProof="0"/>
              <a:t> </a:t>
            </a:r>
          </a:p>
        </p:txBody>
      </p:sp>
      <p:sp>
        <p:nvSpPr>
          <p:cNvPr id="8" name="Content Placeholder 9">
            <a:extLst>
              <a:ext uri="{FF2B5EF4-FFF2-40B4-BE49-F238E27FC236}">
                <a16:creationId xmlns:a16="http://schemas.microsoft.com/office/drawing/2014/main" id="{6A3DEC0E-ADB5-88F1-1DCC-BE7F22EB78CC}"/>
              </a:ext>
            </a:extLst>
          </p:cNvPr>
          <p:cNvSpPr>
            <a:spLocks noGrp="1"/>
          </p:cNvSpPr>
          <p:nvPr>
            <p:ph sz="quarter" idx="22" hasCustomPrompt="1"/>
          </p:nvPr>
        </p:nvSpPr>
        <p:spPr>
          <a:xfrm>
            <a:off x="8820000" y="3141663"/>
            <a:ext cx="2784625" cy="2879725"/>
          </a:xfrm>
        </p:spPr>
        <p:txBody>
          <a:bodyPr/>
          <a:lstStyle>
            <a:lvl1pPr marL="180000" indent="-180000">
              <a:spcAft>
                <a:spcPts val="400"/>
              </a:spcAft>
              <a:defRPr sz="1600">
                <a:solidFill>
                  <a:schemeClr val="bg1"/>
                </a:solidFill>
              </a:defRPr>
            </a:lvl1pPr>
            <a:lvl2pPr marL="360000" indent="-180000">
              <a:spcAft>
                <a:spcPts val="400"/>
              </a:spcAft>
              <a:defRPr sz="1600">
                <a:solidFill>
                  <a:schemeClr val="bg1"/>
                </a:solidFill>
              </a:defRPr>
            </a:lvl2pPr>
            <a:lvl3pPr marL="540000" indent="-180000">
              <a:spcAft>
                <a:spcPts val="400"/>
              </a:spcAft>
              <a:defRPr sz="1600">
                <a:solidFill>
                  <a:schemeClr val="bg1"/>
                </a:solidFill>
              </a:defRPr>
            </a:lvl3pPr>
            <a:lvl4pPr marL="720000" indent="-180000">
              <a:spcAft>
                <a:spcPts val="400"/>
              </a:spcAft>
              <a:defRPr sz="1600">
                <a:solidFill>
                  <a:schemeClr val="bg1"/>
                </a:solidFill>
              </a:defRPr>
            </a:lvl4pPr>
            <a:lvl5pPr marL="900000" indent="-180000">
              <a:spcAft>
                <a:spcPts val="400"/>
              </a:spcAft>
              <a:defRPr sz="1600">
                <a:solidFill>
                  <a:schemeClr val="bg1"/>
                </a:solidFill>
              </a:defRPr>
            </a:lvl5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Tree>
    <p:extLst>
      <p:ext uri="{BB962C8B-B14F-4D97-AF65-F5344CB8AC3E}">
        <p14:creationId xmlns:p14="http://schemas.microsoft.com/office/powerpoint/2010/main" val="65571899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1 spalte_Farvet boks stor">
    <p:spTree>
      <p:nvGrpSpPr>
        <p:cNvPr id="1" name=""/>
        <p:cNvGrpSpPr/>
        <p:nvPr/>
      </p:nvGrpSpPr>
      <p:grpSpPr>
        <a:xfrm>
          <a:off x="0" y="0"/>
          <a:ext cx="0" cy="0"/>
          <a:chOff x="0" y="0"/>
          <a:chExt cx="0" cy="0"/>
        </a:xfrm>
      </p:grpSpPr>
      <p:sp>
        <p:nvSpPr>
          <p:cNvPr id="4" name="Text Placeholder 41">
            <a:extLst>
              <a:ext uri="{FF2B5EF4-FFF2-40B4-BE49-F238E27FC236}">
                <a16:creationId xmlns:a16="http://schemas.microsoft.com/office/drawing/2014/main" id="{79F21931-4188-7192-F61B-C8874F4B2931}"/>
              </a:ext>
            </a:extLst>
          </p:cNvPr>
          <p:cNvSpPr>
            <a:spLocks noGrp="1"/>
          </p:cNvSpPr>
          <p:nvPr>
            <p:ph type="body" sz="quarter" idx="14" hasCustomPrompt="1"/>
          </p:nvPr>
        </p:nvSpPr>
        <p:spPr>
          <a:xfrm>
            <a:off x="8509200" y="0"/>
            <a:ext cx="3682800" cy="6858000"/>
          </a:xfrm>
          <a:solidFill>
            <a:schemeClr val="accent4"/>
          </a:solidFill>
          <a:ln>
            <a:noFill/>
          </a:ln>
        </p:spPr>
        <p:txBody>
          <a:bodyPr anchor="t" anchorCtr="0"/>
          <a:lstStyle>
            <a:lvl1pPr marL="0" indent="0" algn="ctr">
              <a:spcAft>
                <a:spcPts val="0"/>
              </a:spcAft>
              <a:buFontTx/>
              <a:buNone/>
              <a:defRPr sz="1400">
                <a:solidFill>
                  <a:schemeClr val="bg2">
                    <a:lumMod val="90000"/>
                  </a:schemeClr>
                </a:solidFill>
              </a:defRPr>
            </a:lvl1pPr>
          </a:lstStyle>
          <a:p>
            <a:pPr lvl="0"/>
            <a:r>
              <a:rPr lang="da-DK" noProof="0" dirty="0"/>
              <a:t>Baggrundsfarve enten: Blå / lys blå / Mørk gul</a:t>
            </a:r>
          </a:p>
        </p:txBody>
      </p:sp>
      <p:sp>
        <p:nvSpPr>
          <p:cNvPr id="6" name="Pladsholder til diasnummer 5"/>
          <p:cNvSpPr>
            <a:spLocks noGrp="1"/>
          </p:cNvSpPr>
          <p:nvPr>
            <p:ph type="sldNum" sz="quarter" idx="12"/>
          </p:nvPr>
        </p:nvSpPr>
        <p:spPr>
          <a:xfrm>
            <a:off x="600425" y="6419475"/>
            <a:ext cx="6230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‹nr.›</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235075" y="6419476"/>
            <a:ext cx="9037638" cy="194400"/>
          </a:xfrm>
          <a:prstGeom prst="rect">
            <a:avLst/>
          </a:prstGeom>
        </p:spPr>
        <p:txBody>
          <a:bodyPr lIns="0" tIns="0" rIns="0" bIns="0" anchor="ctr" anchorCtr="0"/>
          <a:lstStyle>
            <a:lvl1pPr>
              <a:defRPr sz="800">
                <a:solidFill>
                  <a:schemeClr val="bg2">
                    <a:lumMod val="75000"/>
                  </a:schemeClr>
                </a:solidFill>
              </a:defRPr>
            </a:lvl1pPr>
          </a:lstStyle>
          <a:p>
            <a:endParaRPr lang="da-DK" noProof="0"/>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5" y="441325"/>
            <a:ext cx="7561263" cy="1119925"/>
          </a:xfrm>
          <a:prstGeom prst="rect">
            <a:avLst/>
          </a:prstGeom>
        </p:spPr>
        <p:txBody>
          <a:bodyPr vert="horz" lIns="0" tIns="0" rIns="0" bIns="0" rtlCol="0" anchor="t" anchorCtr="0">
            <a:normAutofit/>
          </a:bodyPr>
          <a:lstStyle>
            <a:lvl1pPr>
              <a:defRPr>
                <a:solidFill>
                  <a:schemeClr val="accent5"/>
                </a:solidFill>
              </a:defRPr>
            </a:lvl1pPr>
          </a:lstStyle>
          <a:p>
            <a:r>
              <a:rPr lang="da-DK" noProof="0" dirty="0"/>
              <a:t>Klik for at tilføje tekst, </a:t>
            </a:r>
            <a:br>
              <a:rPr lang="da-DK" noProof="0" dirty="0"/>
            </a:br>
            <a:r>
              <a:rPr lang="da-DK" noProof="0" dirty="0"/>
              <a:t>gerne to linjer</a:t>
            </a:r>
          </a:p>
        </p:txBody>
      </p:sp>
      <p:sp>
        <p:nvSpPr>
          <p:cNvPr id="45" name="Text Placeholder 44">
            <a:extLst>
              <a:ext uri="{FF2B5EF4-FFF2-40B4-BE49-F238E27FC236}">
                <a16:creationId xmlns:a16="http://schemas.microsoft.com/office/drawing/2014/main" id="{04E1013F-1E00-80FF-239E-AEC92C0029D5}"/>
              </a:ext>
            </a:extLst>
          </p:cNvPr>
          <p:cNvSpPr>
            <a:spLocks noGrp="1"/>
          </p:cNvSpPr>
          <p:nvPr>
            <p:ph type="body" sz="quarter" idx="16" hasCustomPrompt="1"/>
          </p:nvPr>
        </p:nvSpPr>
        <p:spPr>
          <a:xfrm>
            <a:off x="8820000" y="2496728"/>
            <a:ext cx="2772000" cy="465138"/>
          </a:xfrm>
        </p:spPr>
        <p:txBody>
          <a:bodyPr/>
          <a:lstStyle>
            <a:lvl1pPr marL="0" indent="0">
              <a:spcAft>
                <a:spcPts val="400"/>
              </a:spcAft>
              <a:buNone/>
              <a:defRPr sz="1600" b="1">
                <a:solidFill>
                  <a:schemeClr val="bg1"/>
                </a:solidFill>
              </a:defRPr>
            </a:lvl1pPr>
            <a:lvl2pPr marL="270000" indent="0">
              <a:buNone/>
              <a:defRPr sz="1600" b="1">
                <a:solidFill>
                  <a:schemeClr val="bg1"/>
                </a:solidFill>
              </a:defRPr>
            </a:lvl2pPr>
            <a:lvl3pPr marL="540000" indent="0">
              <a:buNone/>
              <a:defRPr sz="1600" b="1">
                <a:solidFill>
                  <a:schemeClr val="bg1"/>
                </a:solidFill>
              </a:defRPr>
            </a:lvl3pPr>
            <a:lvl4pPr marL="810000" indent="0">
              <a:buNone/>
              <a:defRPr sz="1600" b="1">
                <a:solidFill>
                  <a:schemeClr val="bg1"/>
                </a:solidFill>
              </a:defRPr>
            </a:lvl4pPr>
            <a:lvl5pPr marL="1080000" indent="0">
              <a:buNone/>
              <a:defRPr sz="1600" b="1">
                <a:solidFill>
                  <a:schemeClr val="bg1"/>
                </a:solidFill>
              </a:defRPr>
            </a:lvl5pPr>
          </a:lstStyle>
          <a:p>
            <a:pPr lvl="0"/>
            <a:r>
              <a:rPr lang="da-DK" noProof="0" dirty="0"/>
              <a:t>Klik for at tilføje tekst</a:t>
            </a:r>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4001095"/>
          </a:xfrm>
          <a:prstGeom prst="rect">
            <a:avLst/>
          </a:prstGeom>
          <a:noFill/>
        </p:spPr>
        <p:txBody>
          <a:bodyPr wrap="square" lIns="0" tIns="0" rIns="0" bIns="0" rtlCol="0">
            <a:spAutoFit/>
          </a:bodyPr>
          <a:lstStyle/>
          <a:p>
            <a:r>
              <a:rPr lang="da-DK" sz="1000" b="1" noProof="0" dirty="0">
                <a:solidFill>
                  <a:schemeClr val="bg2">
                    <a:lumMod val="50000"/>
                  </a:schemeClr>
                </a:solidFill>
              </a:rPr>
              <a:t>Tekst eller punktopstilling:</a:t>
            </a:r>
          </a:p>
          <a:p>
            <a:r>
              <a:rPr lang="da-DK" sz="1000" b="0" noProof="0" dirty="0">
                <a:solidFill>
                  <a:schemeClr val="bg2">
                    <a:lumMod val="50000"/>
                  </a:schemeClr>
                </a:solidFill>
              </a:rPr>
              <a:t>Skriv eller indsæt tekst i feltet. Feltet kan indeholde både almindelig tekst og punktopstillinger.</a:t>
            </a:r>
          </a:p>
          <a:p>
            <a:endParaRPr lang="da-DK" sz="1000" b="0" noProof="0" dirty="0">
              <a:solidFill>
                <a:schemeClr val="bg2">
                  <a:lumMod val="50000"/>
                </a:schemeClr>
              </a:solidFill>
            </a:endParaRPr>
          </a:p>
          <a:p>
            <a:r>
              <a:rPr lang="da-DK" sz="1000" b="1" noProof="0" dirty="0">
                <a:solidFill>
                  <a:schemeClr val="bg2">
                    <a:lumMod val="50000"/>
                  </a:schemeClr>
                </a:solidFill>
              </a:rPr>
              <a:t>Farvet boks: </a:t>
            </a:r>
          </a:p>
          <a:p>
            <a:r>
              <a:rPr lang="da-DK" sz="1000" b="0" noProof="0" dirty="0">
                <a:solidFill>
                  <a:schemeClr val="bg2">
                    <a:lumMod val="50000"/>
                  </a:schemeClr>
                </a:solidFill>
              </a:rPr>
              <a:t>Ændr farve på boksen ved at vælge den og derefter vælge fyldfarve.</a:t>
            </a:r>
          </a:p>
          <a:p>
            <a:endParaRPr lang="da-DK" sz="1000" b="1" noProof="0" dirty="0">
              <a:solidFill>
                <a:schemeClr val="bg2">
                  <a:lumMod val="50000"/>
                </a:schemeClr>
              </a:solidFill>
            </a:endParaRPr>
          </a:p>
          <a:p>
            <a:r>
              <a:rPr lang="da-DK" sz="1000" b="1" noProof="0" dirty="0">
                <a:solidFill>
                  <a:schemeClr val="bg2">
                    <a:lumMod val="50000"/>
                  </a:schemeClr>
                </a:solidFill>
              </a:rPr>
              <a:t>Indsæt tabel, graf, foto eller video:</a:t>
            </a:r>
          </a:p>
          <a:p>
            <a:r>
              <a:rPr lang="da-DK" sz="1000" noProof="0" dirty="0">
                <a:solidFill>
                  <a:schemeClr val="bg2">
                    <a:lumMod val="50000"/>
                  </a:schemeClr>
                </a:solidFill>
              </a:rPr>
              <a:t>Klik på det lille ikon der passer til den type indhold der skal sættes ind i feltet.</a:t>
            </a:r>
            <a:r>
              <a:rPr lang="da-DK" sz="1000" baseline="0" noProof="0" dirty="0">
                <a:solidFill>
                  <a:schemeClr val="bg2">
                    <a:lumMod val="50000"/>
                  </a:schemeClr>
                </a:solidFill>
              </a:rPr>
              <a:t> Vælg det ønskede indhold i dialogboksen. Hvis feltet ændrer størrelse efter placering af fx et foto kan det nemt tilpasses.</a:t>
            </a:r>
          </a:p>
          <a:p>
            <a:endParaRPr lang="da-DK" sz="1000" baseline="0" noProof="0" dirty="0">
              <a:solidFill>
                <a:schemeClr val="bg2">
                  <a:lumMod val="50000"/>
                </a:schemeClr>
              </a:solidFill>
            </a:endParaRPr>
          </a:p>
          <a:p>
            <a:r>
              <a:rPr lang="da-DK" sz="1000" b="1" baseline="0" noProof="0" dirty="0">
                <a:solidFill>
                  <a:schemeClr val="bg2">
                    <a:lumMod val="50000"/>
                  </a:schemeClr>
                </a:solidFill>
              </a:rPr>
              <a:t>Beskæring af foto: </a:t>
            </a:r>
          </a:p>
          <a:p>
            <a:r>
              <a:rPr lang="da-DK" sz="1000" baseline="0" noProof="0" dirty="0">
                <a:solidFill>
                  <a:schemeClr val="bg2">
                    <a:lumMod val="50000"/>
                  </a:schemeClr>
                </a:solidFill>
              </a:rPr>
              <a:t>Højreklik på foto og vælg ”</a:t>
            </a:r>
            <a:r>
              <a:rPr lang="da-DK" sz="1000" baseline="0" noProof="0" dirty="0" err="1">
                <a:solidFill>
                  <a:schemeClr val="bg2">
                    <a:lumMod val="50000"/>
                  </a:schemeClr>
                </a:solidFill>
              </a:rPr>
              <a:t>crop</a:t>
            </a:r>
            <a:r>
              <a:rPr lang="da-DK" sz="1000" baseline="0" noProof="0" dirty="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dirty="0">
                <a:solidFill>
                  <a:schemeClr val="bg2">
                    <a:lumMod val="50000"/>
                  </a:schemeClr>
                </a:solidFill>
              </a:rPr>
              <a:t>Med de sorte rammer bestemmes rammens størrelse. Med de hvide ”håndtag” kan billedet rykkes rundt inde i rammen og skaleres op og ned.</a:t>
            </a:r>
          </a:p>
          <a:p>
            <a:endParaRPr lang="da-DK" sz="1000" baseline="0" noProof="0" dirty="0">
              <a:solidFill>
                <a:schemeClr val="bg2">
                  <a:lumMod val="50000"/>
                </a:schemeClr>
              </a:solidFill>
            </a:endParaRPr>
          </a:p>
          <a:p>
            <a:r>
              <a:rPr lang="da-DK" sz="1000" baseline="0" noProof="0" dirty="0">
                <a:solidFill>
                  <a:schemeClr val="bg2">
                    <a:lumMod val="50000"/>
                  </a:schemeClr>
                </a:solidFill>
              </a:rPr>
              <a:t>Følg de orange hjælpestreger for at sætte feltet til den rigtige størrelse.</a:t>
            </a:r>
          </a:p>
          <a:p>
            <a:endParaRPr lang="da-DK" sz="1000" baseline="0" noProof="0" dirty="0">
              <a:solidFill>
                <a:schemeClr val="bg2">
                  <a:lumMod val="50000"/>
                </a:schemeClr>
              </a:solidFill>
            </a:endParaRPr>
          </a:p>
        </p:txBody>
      </p:sp>
      <p:sp>
        <p:nvSpPr>
          <p:cNvPr id="10" name="Content Placeholder 9">
            <a:extLst>
              <a:ext uri="{FF2B5EF4-FFF2-40B4-BE49-F238E27FC236}">
                <a16:creationId xmlns:a16="http://schemas.microsoft.com/office/drawing/2014/main" id="{E5745D68-BE0C-BB14-D0A9-DAF339A8C97F}"/>
              </a:ext>
            </a:extLst>
          </p:cNvPr>
          <p:cNvSpPr>
            <a:spLocks noGrp="1"/>
          </p:cNvSpPr>
          <p:nvPr>
            <p:ph sz="quarter" idx="19" hasCustomPrompt="1"/>
          </p:nvPr>
        </p:nvSpPr>
        <p:spPr>
          <a:xfrm>
            <a:off x="587375" y="2349500"/>
            <a:ext cx="7561263" cy="3671888"/>
          </a:xfrm>
        </p:spPr>
        <p:txBody>
          <a:bodyPr/>
          <a:lstStyle>
            <a:lvl1pPr marL="180000" indent="-180000">
              <a:defRPr>
                <a:solidFill>
                  <a:schemeClr val="tx1"/>
                </a:solidFill>
              </a:defRPr>
            </a:lvl1pPr>
            <a:lvl2pPr marL="360000" indent="-180000">
              <a:defRPr>
                <a:solidFill>
                  <a:schemeClr val="tx1"/>
                </a:solidFill>
              </a:defRPr>
            </a:lvl2pPr>
            <a:lvl3pPr marL="540000" indent="-180000">
              <a:defRPr>
                <a:solidFill>
                  <a:schemeClr val="tx1"/>
                </a:solidFill>
              </a:defRPr>
            </a:lvl3pPr>
            <a:lvl4pPr marL="720000" indent="-180000">
              <a:defRPr>
                <a:solidFill>
                  <a:schemeClr val="tx1"/>
                </a:solidFill>
              </a:defRPr>
            </a:lvl4pPr>
            <a:lvl5pPr marL="900000" indent="-180000">
              <a:defRPr>
                <a:solidFill>
                  <a:schemeClr val="tx1"/>
                </a:solidFill>
              </a:defRPr>
            </a:lvl5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3" name="Text Placeholder 37">
            <a:extLst>
              <a:ext uri="{FF2B5EF4-FFF2-40B4-BE49-F238E27FC236}">
                <a16:creationId xmlns:a16="http://schemas.microsoft.com/office/drawing/2014/main" id="{872F37DC-2A10-2141-32EF-969C4B4BCAC8}"/>
              </a:ext>
            </a:extLst>
          </p:cNvPr>
          <p:cNvSpPr>
            <a:spLocks noGrp="1"/>
          </p:cNvSpPr>
          <p:nvPr>
            <p:ph type="body" sz="quarter" idx="20" hasCustomPrompt="1"/>
          </p:nvPr>
        </p:nvSpPr>
        <p:spPr>
          <a:xfrm>
            <a:off x="8820000" y="2268000"/>
            <a:ext cx="2844000" cy="180000"/>
          </a:xfrm>
          <a:prstGeom prst="rect">
            <a:avLst/>
          </a:prstGeom>
          <a:blipFill>
            <a:blip r:embed="rId2">
              <a:extLst>
                <a:ext uri="{96DAC541-7B7A-43D3-8B79-37D633B846F1}">
                  <asvg:svgBlip xmlns:asvg="http://schemas.microsoft.com/office/drawing/2016/SVG/main" xmlns="" r:embed="rId3"/>
                </a:ext>
              </a:extLst>
            </a:blip>
            <a:stretch>
              <a:fillRect l="-58632" t="-30311" r="1670" b="-28741"/>
            </a:stretch>
          </a:blipFill>
        </p:spPr>
        <p:txBody>
          <a:bodyPr/>
          <a:lstStyle>
            <a:lvl1pPr marL="0" indent="0">
              <a:buFontTx/>
              <a:buNone/>
              <a:defRPr/>
            </a:lvl1pPr>
          </a:lstStyle>
          <a:p>
            <a:pPr lvl="0"/>
            <a:r>
              <a:rPr lang="da-DK" noProof="0"/>
              <a:t> </a:t>
            </a:r>
          </a:p>
        </p:txBody>
      </p:sp>
      <p:sp>
        <p:nvSpPr>
          <p:cNvPr id="5" name="Text Placeholder 37">
            <a:extLst>
              <a:ext uri="{FF2B5EF4-FFF2-40B4-BE49-F238E27FC236}">
                <a16:creationId xmlns:a16="http://schemas.microsoft.com/office/drawing/2014/main" id="{B89B54A5-ABED-CAD9-FC28-31BC4AB8CE8C}"/>
              </a:ext>
            </a:extLst>
          </p:cNvPr>
          <p:cNvSpPr>
            <a:spLocks noGrp="1"/>
          </p:cNvSpPr>
          <p:nvPr>
            <p:ph type="body" sz="quarter" idx="18" hasCustomPrompt="1"/>
          </p:nvPr>
        </p:nvSpPr>
        <p:spPr>
          <a:xfrm>
            <a:off x="11275200" y="6357600"/>
            <a:ext cx="399298" cy="285836"/>
          </a:xfrm>
          <a:prstGeom prst="rect">
            <a:avLst/>
          </a:prstGeom>
          <a:blipFill>
            <a:blip r:embed="rId4"/>
            <a:stretch>
              <a:fillRect r="-188156" b="-160"/>
            </a:stretch>
          </a:blipFill>
        </p:spPr>
        <p:txBody>
          <a:bodyPr/>
          <a:lstStyle>
            <a:lvl1pPr marL="0" indent="0">
              <a:buFontTx/>
              <a:buNone/>
              <a:defRPr/>
            </a:lvl1pPr>
          </a:lstStyle>
          <a:p>
            <a:pPr lvl="0"/>
            <a:r>
              <a:rPr lang="da-DK" noProof="0"/>
              <a:t> </a:t>
            </a:r>
          </a:p>
        </p:txBody>
      </p:sp>
      <p:sp>
        <p:nvSpPr>
          <p:cNvPr id="13" name="Content Placeholder 9">
            <a:extLst>
              <a:ext uri="{FF2B5EF4-FFF2-40B4-BE49-F238E27FC236}">
                <a16:creationId xmlns:a16="http://schemas.microsoft.com/office/drawing/2014/main" id="{F1EB5848-B411-1028-E0BC-768EA4DC9B83}"/>
              </a:ext>
            </a:extLst>
          </p:cNvPr>
          <p:cNvSpPr>
            <a:spLocks noGrp="1"/>
          </p:cNvSpPr>
          <p:nvPr>
            <p:ph sz="quarter" idx="22" hasCustomPrompt="1"/>
          </p:nvPr>
        </p:nvSpPr>
        <p:spPr>
          <a:xfrm>
            <a:off x="8820000" y="3141663"/>
            <a:ext cx="2784625" cy="2879725"/>
          </a:xfrm>
        </p:spPr>
        <p:txBody>
          <a:bodyPr/>
          <a:lstStyle>
            <a:lvl1pPr marL="180000" indent="-180000">
              <a:spcAft>
                <a:spcPts val="400"/>
              </a:spcAft>
              <a:defRPr sz="1600">
                <a:solidFill>
                  <a:schemeClr val="bg1"/>
                </a:solidFill>
              </a:defRPr>
            </a:lvl1pPr>
            <a:lvl2pPr marL="360000" indent="-180000">
              <a:spcAft>
                <a:spcPts val="400"/>
              </a:spcAft>
              <a:defRPr sz="1600">
                <a:solidFill>
                  <a:schemeClr val="bg1"/>
                </a:solidFill>
              </a:defRPr>
            </a:lvl2pPr>
            <a:lvl3pPr marL="540000" indent="-180000">
              <a:spcAft>
                <a:spcPts val="400"/>
              </a:spcAft>
              <a:defRPr sz="1600">
                <a:solidFill>
                  <a:schemeClr val="bg1"/>
                </a:solidFill>
              </a:defRPr>
            </a:lvl3pPr>
            <a:lvl4pPr marL="720000" indent="-180000">
              <a:spcAft>
                <a:spcPts val="400"/>
              </a:spcAft>
              <a:defRPr sz="1600">
                <a:solidFill>
                  <a:schemeClr val="bg1"/>
                </a:solidFill>
              </a:defRPr>
            </a:lvl4pPr>
            <a:lvl5pPr marL="900000" indent="-180000">
              <a:spcAft>
                <a:spcPts val="400"/>
              </a:spcAft>
              <a:defRPr sz="1600">
                <a:solidFill>
                  <a:schemeClr val="bg1"/>
                </a:solidFill>
              </a:defRPr>
            </a:lvl5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Tree>
    <p:extLst>
      <p:ext uri="{BB962C8B-B14F-4D97-AF65-F5344CB8AC3E}">
        <p14:creationId xmlns:p14="http://schemas.microsoft.com/office/powerpoint/2010/main" val="3725165338"/>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1 spalte_Farvet boks i top">
    <p:spTree>
      <p:nvGrpSpPr>
        <p:cNvPr id="1" name=""/>
        <p:cNvGrpSpPr/>
        <p:nvPr/>
      </p:nvGrpSpPr>
      <p:grpSpPr>
        <a:xfrm>
          <a:off x="0" y="0"/>
          <a:ext cx="0" cy="0"/>
          <a:chOff x="0" y="0"/>
          <a:chExt cx="0" cy="0"/>
        </a:xfrm>
      </p:grpSpPr>
      <p:sp>
        <p:nvSpPr>
          <p:cNvPr id="2" name="Pladsholder til tekst 3">
            <a:extLst>
              <a:ext uri="{FF2B5EF4-FFF2-40B4-BE49-F238E27FC236}">
                <a16:creationId xmlns:a16="http://schemas.microsoft.com/office/drawing/2014/main" id="{BDC055B7-447E-9879-F92B-FC758BF1FFE1}"/>
              </a:ext>
            </a:extLst>
          </p:cNvPr>
          <p:cNvSpPr txBox="1">
            <a:spLocks/>
          </p:cNvSpPr>
          <p:nvPr userDrawn="1"/>
        </p:nvSpPr>
        <p:spPr>
          <a:xfrm>
            <a:off x="0" y="1881188"/>
            <a:ext cx="12192000" cy="4976812"/>
          </a:xfrm>
          <a:prstGeom prst="rect">
            <a:avLst/>
          </a:prstGeom>
          <a:solidFill>
            <a:schemeClr val="bg1">
              <a:lumMod val="85000"/>
              <a:alpha val="34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noProof="0"/>
          </a:p>
        </p:txBody>
      </p:sp>
      <p:sp>
        <p:nvSpPr>
          <p:cNvPr id="50" name="Content Placeholder 49">
            <a:extLst>
              <a:ext uri="{FF2B5EF4-FFF2-40B4-BE49-F238E27FC236}">
                <a16:creationId xmlns:a16="http://schemas.microsoft.com/office/drawing/2014/main" id="{CEB5E090-8BD4-88F6-0A14-382C1117C60A}"/>
              </a:ext>
            </a:extLst>
          </p:cNvPr>
          <p:cNvSpPr>
            <a:spLocks noGrp="1"/>
          </p:cNvSpPr>
          <p:nvPr>
            <p:ph sz="quarter" idx="14" hasCustomPrompt="1"/>
          </p:nvPr>
        </p:nvSpPr>
        <p:spPr>
          <a:xfrm>
            <a:off x="8509000" y="1881188"/>
            <a:ext cx="3683000" cy="4976812"/>
          </a:xfrm>
          <a:solidFill>
            <a:schemeClr val="bg2"/>
          </a:solidFill>
        </p:spPr>
        <p:txBody>
          <a:bodyPr anchor="ctr" anchorCtr="0"/>
          <a:lstStyle>
            <a:lvl1pPr marL="0" indent="0" algn="ctr">
              <a:buNone/>
              <a:defRPr sz="1400">
                <a:solidFill>
                  <a:schemeClr val="bg2">
                    <a:lumMod val="75000"/>
                  </a:schemeClr>
                </a:solidFill>
              </a:defRPr>
            </a:lvl1pPr>
          </a:lstStyle>
          <a:p>
            <a:pPr lvl="0"/>
            <a:r>
              <a:rPr lang="da-DK" noProof="0" dirty="0"/>
              <a:t>Indsæt tabel, graf, foto eller video</a:t>
            </a:r>
          </a:p>
        </p:txBody>
      </p:sp>
      <p:sp>
        <p:nvSpPr>
          <p:cNvPr id="52" name="Text Placeholder 51">
            <a:extLst>
              <a:ext uri="{FF2B5EF4-FFF2-40B4-BE49-F238E27FC236}">
                <a16:creationId xmlns:a16="http://schemas.microsoft.com/office/drawing/2014/main" id="{7058DC39-802D-52AE-CF76-2258588DCCF7}"/>
              </a:ext>
            </a:extLst>
          </p:cNvPr>
          <p:cNvSpPr>
            <a:spLocks noGrp="1"/>
          </p:cNvSpPr>
          <p:nvPr>
            <p:ph type="body" sz="quarter" idx="15" hasCustomPrompt="1"/>
          </p:nvPr>
        </p:nvSpPr>
        <p:spPr>
          <a:xfrm>
            <a:off x="8509000" y="0"/>
            <a:ext cx="3683000" cy="1881188"/>
          </a:xfrm>
          <a:solidFill>
            <a:schemeClr val="accent6"/>
          </a:solidFill>
        </p:spPr>
        <p:txBody>
          <a:bodyPr anchor="ctr" anchorCtr="0"/>
          <a:lstStyle>
            <a:lvl1pPr marL="0" indent="0" algn="ctr">
              <a:spcAft>
                <a:spcPts val="0"/>
              </a:spcAft>
              <a:buNone/>
              <a:defRPr sz="1200">
                <a:solidFill>
                  <a:schemeClr val="bg2"/>
                </a:solidFill>
              </a:defRPr>
            </a:lvl1pPr>
          </a:lstStyle>
          <a:p>
            <a:pPr lvl="0"/>
            <a:r>
              <a:rPr lang="da-DK" noProof="0"/>
              <a:t>Baggrundsfarve enten: Blå / lys blå / Mørk gul</a:t>
            </a:r>
          </a:p>
        </p:txBody>
      </p:sp>
      <p:sp>
        <p:nvSpPr>
          <p:cNvPr id="6" name="Pladsholder til diasnummer 5"/>
          <p:cNvSpPr>
            <a:spLocks noGrp="1"/>
          </p:cNvSpPr>
          <p:nvPr>
            <p:ph type="sldNum" sz="quarter" idx="12"/>
          </p:nvPr>
        </p:nvSpPr>
        <p:spPr>
          <a:xfrm>
            <a:off x="600425" y="6419475"/>
            <a:ext cx="6230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‹nr.›</a:t>
            </a:fld>
            <a:endParaRPr lang="da-DK" noProof="0"/>
          </a:p>
        </p:txBody>
      </p:sp>
      <p:sp>
        <p:nvSpPr>
          <p:cNvPr id="8" name="Tekstboks 2">
            <a:extLst>
              <a:ext uri="{FF2B5EF4-FFF2-40B4-BE49-F238E27FC236}">
                <a16:creationId xmlns:a16="http://schemas.microsoft.com/office/drawing/2014/main" id="{90FFFEF6-8279-4AC0-B5CE-E70007DC4C56}"/>
              </a:ext>
            </a:extLst>
          </p:cNvPr>
          <p:cNvSpPr txBox="1"/>
          <p:nvPr userDrawn="1"/>
        </p:nvSpPr>
        <p:spPr>
          <a:xfrm>
            <a:off x="12684051" y="0"/>
            <a:ext cx="2640000" cy="4001095"/>
          </a:xfrm>
          <a:prstGeom prst="rect">
            <a:avLst/>
          </a:prstGeom>
          <a:noFill/>
        </p:spPr>
        <p:txBody>
          <a:bodyPr wrap="square" lIns="0" tIns="0" rIns="0" bIns="0" rtlCol="0">
            <a:spAutoFit/>
          </a:bodyPr>
          <a:lstStyle/>
          <a:p>
            <a:r>
              <a:rPr lang="da-DK" sz="1000" b="1" noProof="0" dirty="0">
                <a:solidFill>
                  <a:schemeClr val="bg2">
                    <a:lumMod val="50000"/>
                  </a:schemeClr>
                </a:solidFill>
              </a:rPr>
              <a:t>Tekst eller punktopstilling:</a:t>
            </a:r>
          </a:p>
          <a:p>
            <a:r>
              <a:rPr lang="da-DK" sz="1000" b="0" noProof="0" dirty="0">
                <a:solidFill>
                  <a:schemeClr val="bg2">
                    <a:lumMod val="50000"/>
                  </a:schemeClr>
                </a:solidFill>
              </a:rPr>
              <a:t>Skriv eller indsæt tekst i feltet. Feltet kan indeholde både almindelig tekst og punktopstillinger.</a:t>
            </a:r>
          </a:p>
          <a:p>
            <a:endParaRPr lang="da-DK" sz="1000" b="0" noProof="0" dirty="0">
              <a:solidFill>
                <a:schemeClr val="bg2">
                  <a:lumMod val="50000"/>
                </a:schemeClr>
              </a:solidFill>
            </a:endParaRPr>
          </a:p>
          <a:p>
            <a:r>
              <a:rPr lang="da-DK" sz="1000" b="1" noProof="0" dirty="0">
                <a:solidFill>
                  <a:schemeClr val="bg2">
                    <a:lumMod val="50000"/>
                  </a:schemeClr>
                </a:solidFill>
              </a:rPr>
              <a:t>Farvet boks: </a:t>
            </a:r>
          </a:p>
          <a:p>
            <a:r>
              <a:rPr lang="da-DK" sz="1000" b="0" noProof="0" dirty="0">
                <a:solidFill>
                  <a:schemeClr val="bg2">
                    <a:lumMod val="50000"/>
                  </a:schemeClr>
                </a:solidFill>
              </a:rPr>
              <a:t>Ændr farve på boksen ved at vælge den og derefter vælge fyldfarve.</a:t>
            </a:r>
          </a:p>
          <a:p>
            <a:endParaRPr lang="da-DK" sz="1000" b="1" noProof="0" dirty="0">
              <a:solidFill>
                <a:schemeClr val="bg2">
                  <a:lumMod val="50000"/>
                </a:schemeClr>
              </a:solidFill>
            </a:endParaRPr>
          </a:p>
          <a:p>
            <a:r>
              <a:rPr lang="da-DK" sz="1000" b="1" noProof="0" dirty="0">
                <a:solidFill>
                  <a:schemeClr val="bg2">
                    <a:lumMod val="50000"/>
                  </a:schemeClr>
                </a:solidFill>
              </a:rPr>
              <a:t>Indsæt tabel, graf, foto eller video:</a:t>
            </a:r>
          </a:p>
          <a:p>
            <a:r>
              <a:rPr lang="da-DK" sz="1000" noProof="0" dirty="0">
                <a:solidFill>
                  <a:schemeClr val="bg2">
                    <a:lumMod val="50000"/>
                  </a:schemeClr>
                </a:solidFill>
              </a:rPr>
              <a:t>Klik på det lille ikon der passer til den type indhold der skal sættes ind i feltet.</a:t>
            </a:r>
            <a:r>
              <a:rPr lang="da-DK" sz="1000" baseline="0" noProof="0" dirty="0">
                <a:solidFill>
                  <a:schemeClr val="bg2">
                    <a:lumMod val="50000"/>
                  </a:schemeClr>
                </a:solidFill>
              </a:rPr>
              <a:t> Vælg det ønskede indhold i dialogboksen. Hvis feltet ændrer størrelse efter placering af fx et foto kan det nemt tilpasses.</a:t>
            </a:r>
          </a:p>
          <a:p>
            <a:endParaRPr lang="da-DK" sz="1000" baseline="0" noProof="0" dirty="0">
              <a:solidFill>
                <a:schemeClr val="bg2">
                  <a:lumMod val="50000"/>
                </a:schemeClr>
              </a:solidFill>
            </a:endParaRPr>
          </a:p>
          <a:p>
            <a:r>
              <a:rPr lang="da-DK" sz="1000" b="1" baseline="0" noProof="0" dirty="0">
                <a:solidFill>
                  <a:schemeClr val="bg2">
                    <a:lumMod val="50000"/>
                  </a:schemeClr>
                </a:solidFill>
              </a:rPr>
              <a:t>Beskæring af foto: </a:t>
            </a:r>
          </a:p>
          <a:p>
            <a:r>
              <a:rPr lang="da-DK" sz="1000" baseline="0" noProof="0" dirty="0">
                <a:solidFill>
                  <a:schemeClr val="bg2">
                    <a:lumMod val="50000"/>
                  </a:schemeClr>
                </a:solidFill>
              </a:rPr>
              <a:t>Højreklik på foto og vælg ”</a:t>
            </a:r>
            <a:r>
              <a:rPr lang="da-DK" sz="1000" baseline="0" noProof="0" dirty="0" err="1">
                <a:solidFill>
                  <a:schemeClr val="bg2">
                    <a:lumMod val="50000"/>
                  </a:schemeClr>
                </a:solidFill>
              </a:rPr>
              <a:t>crop</a:t>
            </a:r>
            <a:r>
              <a:rPr lang="da-DK" sz="1000" baseline="0" noProof="0" dirty="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dirty="0">
                <a:solidFill>
                  <a:schemeClr val="bg2">
                    <a:lumMod val="50000"/>
                  </a:schemeClr>
                </a:solidFill>
              </a:rPr>
              <a:t>Med de sorte rammer bestemmes rammens størrelse. Med de hvide ”håndtag” kan billedet rykkes rundt inde i rammen og skaleres op og ned.</a:t>
            </a:r>
          </a:p>
          <a:p>
            <a:r>
              <a:rPr lang="da-DK" sz="1000" baseline="0" noProof="0" dirty="0">
                <a:solidFill>
                  <a:schemeClr val="bg2">
                    <a:lumMod val="50000"/>
                  </a:schemeClr>
                </a:solidFill>
              </a:rPr>
              <a:t> </a:t>
            </a:r>
          </a:p>
          <a:p>
            <a:r>
              <a:rPr lang="da-DK" sz="1000" baseline="0" noProof="0" dirty="0">
                <a:solidFill>
                  <a:schemeClr val="bg2">
                    <a:lumMod val="50000"/>
                  </a:schemeClr>
                </a:solidFill>
              </a:rPr>
              <a:t>Følg de orange hjælpestreger for at sætte feltet til den rigtige størrelse.</a:t>
            </a:r>
          </a:p>
          <a:p>
            <a:endParaRPr lang="da-DK" sz="1000" baseline="0" noProof="0" dirty="0">
              <a:solidFill>
                <a:schemeClr val="bg2">
                  <a:lumMod val="50000"/>
                </a:schemeClr>
              </a:solidFill>
            </a:endParaRPr>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235075" y="6419476"/>
            <a:ext cx="9037638" cy="194400"/>
          </a:xfrm>
          <a:prstGeom prst="rect">
            <a:avLst/>
          </a:prstGeom>
        </p:spPr>
        <p:txBody>
          <a:bodyPr lIns="0" tIns="0" rIns="0" bIns="0" anchor="ctr" anchorCtr="0"/>
          <a:lstStyle>
            <a:lvl1pPr>
              <a:defRPr sz="800">
                <a:solidFill>
                  <a:schemeClr val="bg2">
                    <a:lumMod val="75000"/>
                  </a:schemeClr>
                </a:solidFill>
              </a:defRPr>
            </a:lvl1pPr>
          </a:lstStyle>
          <a:p>
            <a:endParaRPr lang="da-DK" noProof="0"/>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5" y="441325"/>
            <a:ext cx="7561262" cy="1119925"/>
          </a:xfrm>
          <a:prstGeom prst="rect">
            <a:avLst/>
          </a:prstGeom>
        </p:spPr>
        <p:txBody>
          <a:bodyPr vert="horz" lIns="0" tIns="0" rIns="0" bIns="0" rtlCol="0" anchor="t" anchorCtr="0">
            <a:normAutofit/>
          </a:bodyPr>
          <a:lstStyle>
            <a:lvl1pPr>
              <a:defRPr>
                <a:solidFill>
                  <a:srgbClr val="52523A"/>
                </a:solidFill>
              </a:defRPr>
            </a:lvl1pPr>
          </a:lstStyle>
          <a:p>
            <a:r>
              <a:rPr lang="da-DK" noProof="0" dirty="0"/>
              <a:t>Klik for at tilføje tekst,</a:t>
            </a:r>
            <a:br>
              <a:rPr lang="da-DK" noProof="0" dirty="0"/>
            </a:br>
            <a:r>
              <a:rPr lang="da-DK" noProof="0" dirty="0"/>
              <a:t>gerne to linjer</a:t>
            </a:r>
          </a:p>
        </p:txBody>
      </p:sp>
      <p:sp>
        <p:nvSpPr>
          <p:cNvPr id="7" name="Text Placeholder 37">
            <a:extLst>
              <a:ext uri="{FF2B5EF4-FFF2-40B4-BE49-F238E27FC236}">
                <a16:creationId xmlns:a16="http://schemas.microsoft.com/office/drawing/2014/main" id="{A89AE3B9-4A2B-C0B3-FE62-2970FA8743AD}"/>
              </a:ext>
            </a:extLst>
          </p:cNvPr>
          <p:cNvSpPr>
            <a:spLocks noGrp="1"/>
          </p:cNvSpPr>
          <p:nvPr>
            <p:ph type="body" sz="quarter" idx="18" hasCustomPrompt="1"/>
          </p:nvPr>
        </p:nvSpPr>
        <p:spPr>
          <a:xfrm>
            <a:off x="11275200" y="6357600"/>
            <a:ext cx="399298" cy="285836"/>
          </a:xfrm>
          <a:prstGeom prst="rect">
            <a:avLst/>
          </a:prstGeom>
          <a:blipFill>
            <a:blip r:embed="rId2"/>
            <a:stretch>
              <a:fillRect r="-188156" b="-160"/>
            </a:stretch>
          </a:blipFill>
        </p:spPr>
        <p:txBody>
          <a:bodyPr/>
          <a:lstStyle>
            <a:lvl1pPr marL="0" indent="0">
              <a:buFontTx/>
              <a:buNone/>
              <a:defRPr/>
            </a:lvl1pPr>
          </a:lstStyle>
          <a:p>
            <a:pPr lvl="0"/>
            <a:r>
              <a:rPr lang="da-DK" noProof="0"/>
              <a:t> </a:t>
            </a:r>
          </a:p>
        </p:txBody>
      </p:sp>
      <p:sp>
        <p:nvSpPr>
          <p:cNvPr id="3" name="Text Placeholder 33">
            <a:extLst>
              <a:ext uri="{FF2B5EF4-FFF2-40B4-BE49-F238E27FC236}">
                <a16:creationId xmlns:a16="http://schemas.microsoft.com/office/drawing/2014/main" id="{A249FCF1-2C60-A25A-000A-E6F858FF4EF2}"/>
              </a:ext>
            </a:extLst>
          </p:cNvPr>
          <p:cNvSpPr>
            <a:spLocks noGrp="1"/>
          </p:cNvSpPr>
          <p:nvPr>
            <p:ph type="body" sz="quarter" idx="13" hasCustomPrompt="1"/>
          </p:nvPr>
        </p:nvSpPr>
        <p:spPr>
          <a:xfrm>
            <a:off x="587374" y="2349500"/>
            <a:ext cx="7561263" cy="3671888"/>
          </a:xfrm>
        </p:spPr>
        <p:txBody>
          <a:bodyPr/>
          <a:lstStyle>
            <a:lvl1pPr marL="180000" indent="-180000">
              <a:defRPr>
                <a:solidFill>
                  <a:schemeClr val="tx2"/>
                </a:solidFill>
              </a:defRPr>
            </a:lvl1pPr>
            <a:lvl2pPr marL="360000" indent="-180000">
              <a:defRPr>
                <a:solidFill>
                  <a:schemeClr val="tx2"/>
                </a:solidFill>
              </a:defRPr>
            </a:lvl2pPr>
            <a:lvl3pPr marL="540000" indent="-180000">
              <a:defRPr>
                <a:solidFill>
                  <a:schemeClr val="tx2"/>
                </a:solidFill>
              </a:defRPr>
            </a:lvl3pPr>
            <a:lvl4pPr marL="720000" indent="-180000">
              <a:defRPr>
                <a:solidFill>
                  <a:schemeClr val="tx2"/>
                </a:solidFill>
              </a:defRPr>
            </a:lvl4pPr>
            <a:lvl5pPr marL="900000" indent="-180000">
              <a:defRPr>
                <a:solidFill>
                  <a:schemeClr val="tx2"/>
                </a:solidFill>
              </a:defRPr>
            </a:lvl5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Tree>
    <p:extLst>
      <p:ext uri="{BB962C8B-B14F-4D97-AF65-F5344CB8AC3E}">
        <p14:creationId xmlns:p14="http://schemas.microsoft.com/office/powerpoint/2010/main" val="225203066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 2 spalter">
    <p:spTree>
      <p:nvGrpSpPr>
        <p:cNvPr id="1" name=""/>
        <p:cNvGrpSpPr/>
        <p:nvPr/>
      </p:nvGrpSpPr>
      <p:grpSpPr>
        <a:xfrm>
          <a:off x="0" y="0"/>
          <a:ext cx="0" cy="0"/>
          <a:chOff x="0" y="0"/>
          <a:chExt cx="0" cy="0"/>
        </a:xfrm>
      </p:grpSpPr>
      <p:sp>
        <p:nvSpPr>
          <p:cNvPr id="2" name="Pladsholder til tekst 3">
            <a:extLst>
              <a:ext uri="{FF2B5EF4-FFF2-40B4-BE49-F238E27FC236}">
                <a16:creationId xmlns:a16="http://schemas.microsoft.com/office/drawing/2014/main" id="{BDC055B7-447E-9879-F92B-FC758BF1FFE1}"/>
              </a:ext>
            </a:extLst>
          </p:cNvPr>
          <p:cNvSpPr txBox="1">
            <a:spLocks/>
          </p:cNvSpPr>
          <p:nvPr userDrawn="1"/>
        </p:nvSpPr>
        <p:spPr>
          <a:xfrm>
            <a:off x="0" y="1881188"/>
            <a:ext cx="12192000" cy="4976812"/>
          </a:xfrm>
          <a:prstGeom prst="rect">
            <a:avLst/>
          </a:prstGeom>
          <a:solidFill>
            <a:schemeClr val="bg1">
              <a:lumMod val="85000"/>
              <a:alpha val="34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noProof="0"/>
          </a:p>
        </p:txBody>
      </p:sp>
      <p:sp>
        <p:nvSpPr>
          <p:cNvPr id="6" name="Pladsholder til diasnummer 5"/>
          <p:cNvSpPr>
            <a:spLocks noGrp="1"/>
          </p:cNvSpPr>
          <p:nvPr>
            <p:ph type="sldNum" sz="quarter" idx="12"/>
          </p:nvPr>
        </p:nvSpPr>
        <p:spPr>
          <a:xfrm>
            <a:off x="600425" y="6419475"/>
            <a:ext cx="6230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‹nr.›</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235075" y="6419476"/>
            <a:ext cx="9037638" cy="194400"/>
          </a:xfrm>
          <a:prstGeom prst="rect">
            <a:avLst/>
          </a:prstGeom>
        </p:spPr>
        <p:txBody>
          <a:bodyPr lIns="0" tIns="0" rIns="0" bIns="0" anchor="ctr" anchorCtr="0"/>
          <a:lstStyle>
            <a:lvl1pPr>
              <a:defRPr sz="800">
                <a:solidFill>
                  <a:schemeClr val="bg2">
                    <a:lumMod val="75000"/>
                  </a:schemeClr>
                </a:solidFill>
              </a:defRPr>
            </a:lvl1pPr>
          </a:lstStyle>
          <a:p>
            <a:endParaRPr lang="da-DK" noProof="0"/>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4" y="441325"/>
            <a:ext cx="9431697" cy="1119925"/>
          </a:xfrm>
          <a:prstGeom prst="rect">
            <a:avLst/>
          </a:prstGeom>
        </p:spPr>
        <p:txBody>
          <a:bodyPr vert="horz" lIns="0" tIns="0" rIns="0" bIns="0" rtlCol="0" anchor="t" anchorCtr="0">
            <a:normAutofit/>
          </a:bodyPr>
          <a:lstStyle>
            <a:lvl1pPr>
              <a:defRPr>
                <a:solidFill>
                  <a:srgbClr val="52523A"/>
                </a:solidFill>
              </a:defRPr>
            </a:lvl1pPr>
          </a:lstStyle>
          <a:p>
            <a:r>
              <a:rPr lang="da-DK" noProof="0" dirty="0"/>
              <a:t>Klik for at tilføje tekst, </a:t>
            </a:r>
            <a:br>
              <a:rPr lang="da-DK" noProof="0" dirty="0"/>
            </a:br>
            <a:r>
              <a:rPr lang="da-DK" noProof="0" dirty="0"/>
              <a:t>gerne to linjer</a:t>
            </a:r>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48414" y="0"/>
            <a:ext cx="2640000" cy="3847207"/>
          </a:xfrm>
          <a:prstGeom prst="rect">
            <a:avLst/>
          </a:prstGeom>
          <a:noFill/>
        </p:spPr>
        <p:txBody>
          <a:bodyPr wrap="square" lIns="0" tIns="0" rIns="0" bIns="0" rtlCol="0">
            <a:spAutoFit/>
          </a:bodyPr>
          <a:lstStyle/>
          <a:p>
            <a:r>
              <a:rPr lang="da-DK" sz="1000" b="1" noProof="0" dirty="0">
                <a:solidFill>
                  <a:schemeClr val="bg2">
                    <a:lumMod val="50000"/>
                  </a:schemeClr>
                </a:solidFill>
              </a:rPr>
              <a:t>Tekst eller punktopstilling:</a:t>
            </a:r>
          </a:p>
          <a:p>
            <a:r>
              <a:rPr lang="da-DK" sz="1000" b="0" noProof="0" dirty="0">
                <a:solidFill>
                  <a:schemeClr val="bg2">
                    <a:lumMod val="50000"/>
                  </a:schemeClr>
                </a:solidFill>
              </a:rPr>
              <a:t>Skriv eller indsæt tekst i feltet. Feltet kan indeholde både almindelig tekst og punktopstillinger.</a:t>
            </a:r>
          </a:p>
          <a:p>
            <a:endParaRPr lang="da-DK" sz="1000" b="0" noProof="0" dirty="0">
              <a:solidFill>
                <a:schemeClr val="bg2">
                  <a:lumMod val="50000"/>
                </a:schemeClr>
              </a:solidFill>
            </a:endParaRPr>
          </a:p>
          <a:p>
            <a:r>
              <a:rPr lang="da-DK" sz="1000" b="1" noProof="0" dirty="0">
                <a:solidFill>
                  <a:schemeClr val="bg2">
                    <a:lumMod val="50000"/>
                  </a:schemeClr>
                </a:solidFill>
              </a:rPr>
              <a:t>Indsæt tabel, graf, foto eller video:</a:t>
            </a:r>
          </a:p>
          <a:p>
            <a:r>
              <a:rPr lang="da-DK" sz="1000" noProof="0" dirty="0">
                <a:solidFill>
                  <a:schemeClr val="bg2">
                    <a:lumMod val="50000"/>
                  </a:schemeClr>
                </a:solidFill>
              </a:rPr>
              <a:t>Klik på det lille ikon der passer til den type indhold der skal sættes ind i feltet.</a:t>
            </a:r>
            <a:r>
              <a:rPr lang="da-DK" sz="1000" baseline="0" noProof="0" dirty="0">
                <a:solidFill>
                  <a:schemeClr val="bg2">
                    <a:lumMod val="50000"/>
                  </a:schemeClr>
                </a:solidFill>
              </a:rPr>
              <a:t> Vælg det ønskede indhold i dialogboksen. Hvis feltet ændrer størrelse efter placering af fx et foto kan det nemt tilpasses.</a:t>
            </a:r>
          </a:p>
          <a:p>
            <a:endParaRPr lang="da-DK" sz="1000" baseline="0" noProof="0" dirty="0">
              <a:solidFill>
                <a:schemeClr val="bg2">
                  <a:lumMod val="50000"/>
                </a:schemeClr>
              </a:solidFill>
            </a:endParaRPr>
          </a:p>
          <a:p>
            <a:r>
              <a:rPr lang="da-DK" sz="1000" b="1" baseline="0" noProof="0" dirty="0">
                <a:solidFill>
                  <a:schemeClr val="bg2">
                    <a:lumMod val="50000"/>
                  </a:schemeClr>
                </a:solidFill>
              </a:rPr>
              <a:t>Beskæring af foto: </a:t>
            </a:r>
          </a:p>
          <a:p>
            <a:r>
              <a:rPr lang="da-DK" sz="1000" baseline="0" noProof="0" dirty="0">
                <a:solidFill>
                  <a:schemeClr val="bg2">
                    <a:lumMod val="50000"/>
                  </a:schemeClr>
                </a:solidFill>
              </a:rPr>
              <a:t>Højreklik på foto og vælg ”</a:t>
            </a:r>
            <a:r>
              <a:rPr lang="da-DK" sz="1000" baseline="0" noProof="0" dirty="0" err="1">
                <a:solidFill>
                  <a:schemeClr val="bg2">
                    <a:lumMod val="50000"/>
                  </a:schemeClr>
                </a:solidFill>
              </a:rPr>
              <a:t>crop</a:t>
            </a:r>
            <a:r>
              <a:rPr lang="da-DK" sz="1000" baseline="0" noProof="0" dirty="0">
                <a:solidFill>
                  <a:schemeClr val="bg2">
                    <a:lumMod val="50000"/>
                  </a:schemeClr>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dirty="0">
                <a:solidFill>
                  <a:schemeClr val="bg2">
                    <a:lumMod val="50000"/>
                  </a:schemeClr>
                </a:solidFill>
              </a:rPr>
              <a:t>Med de sorte rammer bestemmes rammens størrelse. Med de hvide ”håndtag” kan billedet rykkes rundt inde i rammen og skaleres op og ned.</a:t>
            </a:r>
          </a:p>
          <a:p>
            <a:r>
              <a:rPr lang="da-DK" sz="1000" baseline="0" noProof="0" dirty="0">
                <a:solidFill>
                  <a:schemeClr val="bg2">
                    <a:lumMod val="50000"/>
                  </a:schemeClr>
                </a:solidFill>
              </a:rPr>
              <a:t> </a:t>
            </a:r>
          </a:p>
          <a:p>
            <a:r>
              <a:rPr lang="da-DK" sz="1000" baseline="0" noProof="0" dirty="0">
                <a:solidFill>
                  <a:schemeClr val="bg2">
                    <a:lumMod val="50000"/>
                  </a:schemeClr>
                </a:solidFill>
              </a:rPr>
              <a:t>Følg de orange hjælpestreger for at sætte feltet til den rigtige størrelse.</a:t>
            </a:r>
          </a:p>
          <a:p>
            <a:endParaRPr lang="da-DK" sz="1000" b="0" noProof="0" dirty="0">
              <a:solidFill>
                <a:schemeClr val="bg2">
                  <a:lumMod val="50000"/>
                </a:schemeClr>
              </a:solidFill>
            </a:endParaRPr>
          </a:p>
          <a:p>
            <a:endParaRPr lang="da-DK" sz="1000" b="0" noProof="0" dirty="0">
              <a:solidFill>
                <a:schemeClr val="bg2">
                  <a:lumMod val="50000"/>
                </a:schemeClr>
              </a:solidFill>
            </a:endParaRPr>
          </a:p>
          <a:p>
            <a:endParaRPr lang="da-DK" sz="1000" baseline="0" noProof="0" dirty="0">
              <a:solidFill>
                <a:schemeClr val="bg2">
                  <a:lumMod val="50000"/>
                </a:schemeClr>
              </a:solidFill>
            </a:endParaRPr>
          </a:p>
          <a:p>
            <a:endParaRPr lang="da-DK" sz="1000" baseline="0" noProof="0" dirty="0">
              <a:solidFill>
                <a:schemeClr val="bg2">
                  <a:lumMod val="50000"/>
                </a:schemeClr>
              </a:solidFill>
            </a:endParaRPr>
          </a:p>
        </p:txBody>
      </p:sp>
      <p:sp>
        <p:nvSpPr>
          <p:cNvPr id="4" name="Text Placeholder 37">
            <a:extLst>
              <a:ext uri="{FF2B5EF4-FFF2-40B4-BE49-F238E27FC236}">
                <a16:creationId xmlns:a16="http://schemas.microsoft.com/office/drawing/2014/main" id="{44A08C16-2105-B2C9-C299-8988288ADC8C}"/>
              </a:ext>
            </a:extLst>
          </p:cNvPr>
          <p:cNvSpPr>
            <a:spLocks noGrp="1"/>
          </p:cNvSpPr>
          <p:nvPr>
            <p:ph type="body" sz="quarter" idx="16" hasCustomPrompt="1"/>
          </p:nvPr>
        </p:nvSpPr>
        <p:spPr>
          <a:xfrm>
            <a:off x="11276447" y="6357260"/>
            <a:ext cx="399298" cy="285836"/>
          </a:xfrm>
          <a:prstGeom prst="rect">
            <a:avLst/>
          </a:prstGeom>
          <a:blipFill>
            <a:blip r:embed="rId2"/>
            <a:stretch>
              <a:fillRect r="-188156" b="-160"/>
            </a:stretch>
          </a:blipFill>
        </p:spPr>
        <p:txBody>
          <a:bodyPr/>
          <a:lstStyle>
            <a:lvl1pPr marL="0" indent="0">
              <a:buFontTx/>
              <a:buNone/>
              <a:defRPr/>
            </a:lvl1pPr>
          </a:lstStyle>
          <a:p>
            <a:pPr lvl="0"/>
            <a:r>
              <a:rPr lang="da-DK" noProof="0"/>
              <a:t> </a:t>
            </a:r>
          </a:p>
        </p:txBody>
      </p:sp>
      <p:sp>
        <p:nvSpPr>
          <p:cNvPr id="7" name="Content Placeholder 9">
            <a:extLst>
              <a:ext uri="{FF2B5EF4-FFF2-40B4-BE49-F238E27FC236}">
                <a16:creationId xmlns:a16="http://schemas.microsoft.com/office/drawing/2014/main" id="{64374BCE-C5A8-2F5E-22AE-95D6A122657B}"/>
              </a:ext>
            </a:extLst>
          </p:cNvPr>
          <p:cNvSpPr>
            <a:spLocks noGrp="1"/>
          </p:cNvSpPr>
          <p:nvPr>
            <p:ph sz="quarter" idx="20" hasCustomPrompt="1"/>
          </p:nvPr>
        </p:nvSpPr>
        <p:spPr>
          <a:xfrm>
            <a:off x="587375" y="2349500"/>
            <a:ext cx="5148263" cy="3671888"/>
          </a:xfrm>
        </p:spPr>
        <p:txBody>
          <a:bodyPr/>
          <a:lstStyle>
            <a:lvl1pPr marL="180000" indent="-180000">
              <a:defRPr/>
            </a:lvl1pPr>
            <a:lvl2pPr marL="360000" indent="-180000">
              <a:defRPr/>
            </a:lvl2pPr>
            <a:lvl3pPr marL="540000" indent="-180000">
              <a:defRPr/>
            </a:lvl3pPr>
            <a:lvl4pPr marL="720000" indent="-180000">
              <a:defRPr/>
            </a:lvl4pPr>
            <a:lvl5pPr marL="900000" indent="-180000">
              <a:defRPr/>
            </a:lvl5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10" name="Content Placeholder 9">
            <a:extLst>
              <a:ext uri="{FF2B5EF4-FFF2-40B4-BE49-F238E27FC236}">
                <a16:creationId xmlns:a16="http://schemas.microsoft.com/office/drawing/2014/main" id="{D572F524-C7E8-E93B-D2F7-0745EB9BBB91}"/>
              </a:ext>
            </a:extLst>
          </p:cNvPr>
          <p:cNvSpPr>
            <a:spLocks noGrp="1"/>
          </p:cNvSpPr>
          <p:nvPr>
            <p:ph sz="quarter" idx="21" hasCustomPrompt="1"/>
          </p:nvPr>
        </p:nvSpPr>
        <p:spPr>
          <a:xfrm>
            <a:off x="6463074" y="2349500"/>
            <a:ext cx="5148263" cy="3671888"/>
          </a:xfrm>
        </p:spPr>
        <p:txBody>
          <a:bodyPr/>
          <a:lstStyle>
            <a:lvl1pPr marL="180000" indent="-180000">
              <a:defRPr/>
            </a:lvl1pPr>
            <a:lvl2pPr marL="360000" indent="-180000">
              <a:defRPr/>
            </a:lvl2pPr>
            <a:lvl3pPr marL="540000" indent="-180000">
              <a:defRPr/>
            </a:lvl3pPr>
            <a:lvl4pPr marL="720000" indent="-180000">
              <a:defRPr/>
            </a:lvl4pPr>
            <a:lvl5pPr marL="900000" indent="-180000">
              <a:defRPr/>
            </a:lvl5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Tree>
    <p:extLst>
      <p:ext uri="{BB962C8B-B14F-4D97-AF65-F5344CB8AC3E}">
        <p14:creationId xmlns:p14="http://schemas.microsoft.com/office/powerpoint/2010/main" val="260910587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2 spalter_figur">
    <p:spTree>
      <p:nvGrpSpPr>
        <p:cNvPr id="1" name=""/>
        <p:cNvGrpSpPr/>
        <p:nvPr/>
      </p:nvGrpSpPr>
      <p:grpSpPr>
        <a:xfrm>
          <a:off x="0" y="0"/>
          <a:ext cx="0" cy="0"/>
          <a:chOff x="0" y="0"/>
          <a:chExt cx="0" cy="0"/>
        </a:xfrm>
      </p:grpSpPr>
      <p:sp>
        <p:nvSpPr>
          <p:cNvPr id="2" name="Pladsholder til tekst 3">
            <a:extLst>
              <a:ext uri="{FF2B5EF4-FFF2-40B4-BE49-F238E27FC236}">
                <a16:creationId xmlns:a16="http://schemas.microsoft.com/office/drawing/2014/main" id="{BDC055B7-447E-9879-F92B-FC758BF1FFE1}"/>
              </a:ext>
            </a:extLst>
          </p:cNvPr>
          <p:cNvSpPr txBox="1">
            <a:spLocks/>
          </p:cNvSpPr>
          <p:nvPr userDrawn="1"/>
        </p:nvSpPr>
        <p:spPr>
          <a:xfrm>
            <a:off x="0" y="0"/>
            <a:ext cx="6096000" cy="6858000"/>
          </a:xfrm>
          <a:prstGeom prst="rect">
            <a:avLst/>
          </a:prstGeom>
          <a:solidFill>
            <a:schemeClr val="bg1">
              <a:lumMod val="85000"/>
              <a:alpha val="34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noProof="0"/>
          </a:p>
        </p:txBody>
      </p:sp>
      <p:sp>
        <p:nvSpPr>
          <p:cNvPr id="6" name="Pladsholder til diasnummer 5"/>
          <p:cNvSpPr>
            <a:spLocks noGrp="1"/>
          </p:cNvSpPr>
          <p:nvPr>
            <p:ph type="sldNum" sz="quarter" idx="12"/>
          </p:nvPr>
        </p:nvSpPr>
        <p:spPr>
          <a:xfrm>
            <a:off x="600425" y="6419475"/>
            <a:ext cx="6230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‹nr.›</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235075" y="6419476"/>
            <a:ext cx="9037638" cy="194400"/>
          </a:xfrm>
          <a:prstGeom prst="rect">
            <a:avLst/>
          </a:prstGeom>
        </p:spPr>
        <p:txBody>
          <a:bodyPr lIns="0" tIns="0" rIns="0" bIns="0" anchor="ctr" anchorCtr="0"/>
          <a:lstStyle>
            <a:lvl1pPr>
              <a:defRPr sz="800">
                <a:solidFill>
                  <a:schemeClr val="bg2">
                    <a:lumMod val="75000"/>
                  </a:schemeClr>
                </a:solidFill>
              </a:defRPr>
            </a:lvl1pPr>
          </a:lstStyle>
          <a:p>
            <a:endParaRPr lang="da-DK" noProof="0"/>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5" y="441325"/>
            <a:ext cx="5148264" cy="1119925"/>
          </a:xfrm>
          <a:prstGeom prst="rect">
            <a:avLst/>
          </a:prstGeom>
        </p:spPr>
        <p:txBody>
          <a:bodyPr vert="horz" lIns="0" tIns="0" rIns="0" bIns="0" rtlCol="0" anchor="t" anchorCtr="0">
            <a:normAutofit/>
          </a:bodyPr>
          <a:lstStyle>
            <a:lvl1pPr>
              <a:defRPr>
                <a:solidFill>
                  <a:srgbClr val="52523A"/>
                </a:solidFill>
              </a:defRPr>
            </a:lvl1pPr>
          </a:lstStyle>
          <a:p>
            <a:r>
              <a:rPr lang="da-DK" noProof="0" dirty="0"/>
              <a:t>Klik for at tilføje tekst, gerne to linjer</a:t>
            </a:r>
          </a:p>
        </p:txBody>
      </p:sp>
      <p:cxnSp>
        <p:nvCxnSpPr>
          <p:cNvPr id="39" name="Straight Connector 38">
            <a:extLst>
              <a:ext uri="{FF2B5EF4-FFF2-40B4-BE49-F238E27FC236}">
                <a16:creationId xmlns:a16="http://schemas.microsoft.com/office/drawing/2014/main" id="{F6D914E3-3907-E976-E0C5-D3C0E4C9CD9A}"/>
              </a:ext>
            </a:extLst>
          </p:cNvPr>
          <p:cNvCxnSpPr>
            <a:cxnSpLocks/>
          </p:cNvCxnSpPr>
          <p:nvPr userDrawn="1"/>
        </p:nvCxnSpPr>
        <p:spPr>
          <a:xfrm>
            <a:off x="8820150" y="2349500"/>
            <a:ext cx="2772000" cy="13731"/>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3539430"/>
          </a:xfrm>
          <a:prstGeom prst="rect">
            <a:avLst/>
          </a:prstGeom>
          <a:noFill/>
        </p:spPr>
        <p:txBody>
          <a:bodyPr wrap="square" lIns="0" tIns="0" rIns="0" bIns="0" rtlCol="0">
            <a:spAutoFit/>
          </a:bodyPr>
          <a:lstStyle/>
          <a:p>
            <a:r>
              <a:rPr lang="da-DK" sz="1000" b="1" noProof="0" dirty="0">
                <a:solidFill>
                  <a:schemeClr val="bg2">
                    <a:lumMod val="50000"/>
                  </a:schemeClr>
                </a:solidFill>
              </a:rPr>
              <a:t>Tekst eller punktopstilling:</a:t>
            </a:r>
          </a:p>
          <a:p>
            <a:r>
              <a:rPr lang="da-DK" sz="1000" b="0" noProof="0" dirty="0">
                <a:solidFill>
                  <a:schemeClr val="bg2">
                    <a:lumMod val="50000"/>
                  </a:schemeClr>
                </a:solidFill>
              </a:rPr>
              <a:t>Skriv eller indsæt tekst i feltet. Feltet kan indeholde både almindelig tekst og punktopstillinger.</a:t>
            </a:r>
          </a:p>
          <a:p>
            <a:endParaRPr lang="da-DK" sz="1000" b="1" noProof="0" dirty="0">
              <a:solidFill>
                <a:schemeClr val="bg2">
                  <a:lumMod val="50000"/>
                </a:schemeClr>
              </a:solidFill>
            </a:endParaRPr>
          </a:p>
          <a:p>
            <a:r>
              <a:rPr lang="da-DK" sz="1000" b="1" noProof="0" dirty="0">
                <a:solidFill>
                  <a:schemeClr val="bg2">
                    <a:lumMod val="50000"/>
                  </a:schemeClr>
                </a:solidFill>
              </a:rPr>
              <a:t>Indsæt tabel, graf, foto eller video:</a:t>
            </a:r>
          </a:p>
          <a:p>
            <a:r>
              <a:rPr lang="da-DK" sz="1000" noProof="0" dirty="0">
                <a:solidFill>
                  <a:schemeClr val="bg2">
                    <a:lumMod val="50000"/>
                  </a:schemeClr>
                </a:solidFill>
              </a:rPr>
              <a:t>Klik på det lille ikon der passer til den type indhold der skal sættes ind i feltet.</a:t>
            </a:r>
            <a:r>
              <a:rPr lang="da-DK" sz="1000" baseline="0" noProof="0" dirty="0">
                <a:solidFill>
                  <a:schemeClr val="bg2">
                    <a:lumMod val="50000"/>
                  </a:schemeClr>
                </a:solidFill>
              </a:rPr>
              <a:t> Vælg det ønskede indhold i dialogboksen. Hvis feltet ændrer størrelse efter placering af fx et foto kan det nemt tilpasses.</a:t>
            </a:r>
          </a:p>
          <a:p>
            <a:endParaRPr lang="da-DK" sz="1000" baseline="0" noProof="0" dirty="0">
              <a:solidFill>
                <a:schemeClr val="bg2">
                  <a:lumMod val="50000"/>
                </a:schemeClr>
              </a:solidFill>
            </a:endParaRPr>
          </a:p>
          <a:p>
            <a:r>
              <a:rPr lang="da-DK" sz="1000" b="1" baseline="0" noProof="0" dirty="0">
                <a:solidFill>
                  <a:schemeClr val="bg2">
                    <a:lumMod val="50000"/>
                  </a:schemeClr>
                </a:solidFill>
              </a:rPr>
              <a:t>Beskæring af foto: </a:t>
            </a:r>
          </a:p>
          <a:p>
            <a:r>
              <a:rPr lang="da-DK" sz="1000" baseline="0" noProof="0" dirty="0">
                <a:solidFill>
                  <a:schemeClr val="bg2">
                    <a:lumMod val="50000"/>
                  </a:schemeClr>
                </a:solidFill>
              </a:rPr>
              <a:t>Højreklik på foto og vælg ”</a:t>
            </a:r>
            <a:r>
              <a:rPr lang="da-DK" sz="1000" baseline="0" noProof="0" dirty="0" err="1">
                <a:solidFill>
                  <a:schemeClr val="bg2">
                    <a:lumMod val="50000"/>
                  </a:schemeClr>
                </a:solidFill>
              </a:rPr>
              <a:t>crop</a:t>
            </a:r>
            <a:r>
              <a:rPr lang="da-DK" sz="1000" baseline="0" noProof="0" dirty="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dirty="0">
                <a:solidFill>
                  <a:schemeClr val="bg2">
                    <a:lumMod val="50000"/>
                  </a:schemeClr>
                </a:solidFill>
              </a:rPr>
              <a:t>Med de sorte rammer bestemmes rammens størrelse. Med de hvide ”håndtag” kan billedet rykkes rundt inde i rammen og skaleres op og ned.</a:t>
            </a:r>
            <a:endParaRPr lang="da-DK" sz="1000" baseline="0" noProof="0" dirty="0">
              <a:solidFill>
                <a:schemeClr val="bg2">
                  <a:lumMod val="50000"/>
                </a:schemeClr>
              </a:solidFill>
            </a:endParaRPr>
          </a:p>
          <a:p>
            <a:endParaRPr lang="da-DK" sz="1000" baseline="0" noProof="0" dirty="0">
              <a:solidFill>
                <a:schemeClr val="bg2">
                  <a:lumMod val="50000"/>
                </a:schemeClr>
              </a:solidFill>
            </a:endParaRPr>
          </a:p>
          <a:p>
            <a:endParaRPr lang="da-DK" sz="1000" baseline="0" noProof="0" dirty="0">
              <a:solidFill>
                <a:schemeClr val="bg2">
                  <a:lumMod val="50000"/>
                </a:schemeClr>
              </a:solidFill>
            </a:endParaRPr>
          </a:p>
          <a:p>
            <a:r>
              <a:rPr lang="da-DK" sz="1000" baseline="0" noProof="0" dirty="0">
                <a:solidFill>
                  <a:schemeClr val="bg2">
                    <a:lumMod val="50000"/>
                  </a:schemeClr>
                </a:solidFill>
              </a:rPr>
              <a:t>Følg de orange hjælpestreger for at sætte feltet til den rigtige størrelse.</a:t>
            </a:r>
          </a:p>
          <a:p>
            <a:endParaRPr lang="da-DK" sz="1000" baseline="0" noProof="0" dirty="0">
              <a:solidFill>
                <a:schemeClr val="bg2">
                  <a:lumMod val="50000"/>
                </a:schemeClr>
              </a:solidFill>
            </a:endParaRPr>
          </a:p>
        </p:txBody>
      </p:sp>
      <p:sp>
        <p:nvSpPr>
          <p:cNvPr id="4" name="Text Placeholder 37">
            <a:extLst>
              <a:ext uri="{FF2B5EF4-FFF2-40B4-BE49-F238E27FC236}">
                <a16:creationId xmlns:a16="http://schemas.microsoft.com/office/drawing/2014/main" id="{44A08C16-2105-B2C9-C299-8988288ADC8C}"/>
              </a:ext>
            </a:extLst>
          </p:cNvPr>
          <p:cNvSpPr>
            <a:spLocks noGrp="1"/>
          </p:cNvSpPr>
          <p:nvPr>
            <p:ph type="body" sz="quarter" idx="16" hasCustomPrompt="1"/>
          </p:nvPr>
        </p:nvSpPr>
        <p:spPr>
          <a:xfrm>
            <a:off x="11276447" y="6357260"/>
            <a:ext cx="399298" cy="285836"/>
          </a:xfrm>
          <a:prstGeom prst="rect">
            <a:avLst/>
          </a:prstGeom>
          <a:blipFill>
            <a:blip r:embed="rId2"/>
            <a:stretch>
              <a:fillRect r="-188156" b="-160"/>
            </a:stretch>
          </a:blipFill>
        </p:spPr>
        <p:txBody>
          <a:bodyPr/>
          <a:lstStyle>
            <a:lvl1pPr marL="0" indent="0">
              <a:buFontTx/>
              <a:buNone/>
              <a:defRPr/>
            </a:lvl1pPr>
          </a:lstStyle>
          <a:p>
            <a:pPr lvl="0"/>
            <a:r>
              <a:rPr lang="da-DK" noProof="0"/>
              <a:t> </a:t>
            </a:r>
          </a:p>
        </p:txBody>
      </p:sp>
      <p:sp>
        <p:nvSpPr>
          <p:cNvPr id="10" name="Content Placeholder 9">
            <a:extLst>
              <a:ext uri="{FF2B5EF4-FFF2-40B4-BE49-F238E27FC236}">
                <a16:creationId xmlns:a16="http://schemas.microsoft.com/office/drawing/2014/main" id="{CFCC2FB9-5DEC-5F6B-F31D-EFDF88ABE716}"/>
              </a:ext>
            </a:extLst>
          </p:cNvPr>
          <p:cNvSpPr>
            <a:spLocks noGrp="1"/>
          </p:cNvSpPr>
          <p:nvPr>
            <p:ph sz="quarter" idx="17" hasCustomPrompt="1"/>
          </p:nvPr>
        </p:nvSpPr>
        <p:spPr>
          <a:xfrm>
            <a:off x="6456363" y="441325"/>
            <a:ext cx="5148262" cy="5580063"/>
          </a:xfrm>
        </p:spPr>
        <p:txBody>
          <a:bodyPr anchor="ctr" anchorCtr="0"/>
          <a:lstStyle>
            <a:lvl1pPr marL="0" indent="0" algn="ctr">
              <a:buFontTx/>
              <a:buNone/>
              <a:defRPr sz="1400">
                <a:solidFill>
                  <a:schemeClr val="tx2">
                    <a:lumMod val="50000"/>
                    <a:lumOff val="50000"/>
                  </a:schemeClr>
                </a:solidFill>
              </a:defRPr>
            </a:lvl1pPr>
          </a:lstStyle>
          <a:p>
            <a:pPr lvl="0"/>
            <a:r>
              <a:rPr lang="da-DK" noProof="0"/>
              <a:t>Indsæt tabel, graf, foto eller video</a:t>
            </a:r>
          </a:p>
        </p:txBody>
      </p:sp>
      <p:sp>
        <p:nvSpPr>
          <p:cNvPr id="3" name="Text Placeholder 33">
            <a:extLst>
              <a:ext uri="{FF2B5EF4-FFF2-40B4-BE49-F238E27FC236}">
                <a16:creationId xmlns:a16="http://schemas.microsoft.com/office/drawing/2014/main" id="{AB594D80-6A0E-D227-C2B9-D37F2CE5A67F}"/>
              </a:ext>
            </a:extLst>
          </p:cNvPr>
          <p:cNvSpPr>
            <a:spLocks noGrp="1"/>
          </p:cNvSpPr>
          <p:nvPr>
            <p:ph type="body" sz="quarter" idx="13" hasCustomPrompt="1"/>
          </p:nvPr>
        </p:nvSpPr>
        <p:spPr>
          <a:xfrm>
            <a:off x="587375" y="2349500"/>
            <a:ext cx="5148264" cy="3671888"/>
          </a:xfrm>
        </p:spPr>
        <p:txBody>
          <a:bodyPr/>
          <a:lstStyle>
            <a:lvl1pPr marL="180000" indent="-180000">
              <a:defRPr/>
            </a:lvl1pPr>
            <a:lvl2pPr marL="360000" indent="-180000">
              <a:defRPr/>
            </a:lvl2pPr>
            <a:lvl3pPr marL="540000" indent="-180000">
              <a:defRPr/>
            </a:lvl3pPr>
            <a:lvl4pPr marL="720000" indent="-180000">
              <a:defRPr/>
            </a:lvl4pPr>
            <a:lvl5pPr marL="900000" indent="-180000">
              <a:defRPr/>
            </a:lvl5pPr>
          </a:lstStyle>
          <a:p>
            <a:pPr lvl="0"/>
            <a:r>
              <a:rPr lang="da-DK" noProof="0" dirty="0"/>
              <a:t>Klik for at tilføje tekst</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Tree>
    <p:extLst>
      <p:ext uri="{BB962C8B-B14F-4D97-AF65-F5344CB8AC3E}">
        <p14:creationId xmlns:p14="http://schemas.microsoft.com/office/powerpoint/2010/main" val="43751279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587375" y="441325"/>
            <a:ext cx="9000000" cy="900000"/>
          </a:xfrm>
          <a:prstGeom prst="rect">
            <a:avLst/>
          </a:prstGeom>
        </p:spPr>
        <p:txBody>
          <a:bodyPr vert="horz" lIns="0" tIns="0" rIns="0" bIns="0" rtlCol="0" anchor="b" anchorCtr="0">
            <a:noAutofit/>
          </a:bodyPr>
          <a:lstStyle/>
          <a:p>
            <a:r>
              <a:rPr lang="da-DK" dirty="0"/>
              <a:t>Klik for at redigere i master</a:t>
            </a:r>
          </a:p>
        </p:txBody>
      </p:sp>
      <p:sp>
        <p:nvSpPr>
          <p:cNvPr id="3" name="Pladsholder til tekst 2"/>
          <p:cNvSpPr>
            <a:spLocks noGrp="1"/>
          </p:cNvSpPr>
          <p:nvPr>
            <p:ph type="body" idx="1"/>
          </p:nvPr>
        </p:nvSpPr>
        <p:spPr>
          <a:xfrm>
            <a:off x="587375" y="1872000"/>
            <a:ext cx="9000000" cy="4140000"/>
          </a:xfrm>
          <a:prstGeom prst="rect">
            <a:avLst/>
          </a:prstGeom>
        </p:spPr>
        <p:txBody>
          <a:bodyPr vert="horz" lIns="0" tIns="0" rIns="0" bIns="0" rtlCol="0">
            <a:noAutofit/>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Sjette niveau</a:t>
            </a:r>
          </a:p>
          <a:p>
            <a:pPr lvl="6"/>
            <a:r>
              <a:rPr lang="da-DK" dirty="0"/>
              <a:t>Syvende niveau</a:t>
            </a:r>
          </a:p>
          <a:p>
            <a:pPr lvl="7"/>
            <a:r>
              <a:rPr lang="da-DK" dirty="0"/>
              <a:t>Ottende niveau</a:t>
            </a:r>
          </a:p>
          <a:p>
            <a:pPr lvl="8"/>
            <a:r>
              <a:rPr lang="da-DK" dirty="0"/>
              <a:t>Niende niveau</a:t>
            </a:r>
          </a:p>
        </p:txBody>
      </p:sp>
    </p:spTree>
    <p:extLst>
      <p:ext uri="{BB962C8B-B14F-4D97-AF65-F5344CB8AC3E}">
        <p14:creationId xmlns:p14="http://schemas.microsoft.com/office/powerpoint/2010/main" val="2124944334"/>
      </p:ext>
    </p:extLst>
  </p:cSld>
  <p:clrMap bg1="lt1" tx1="dk1" bg2="lt2" tx2="dk2" accent1="accent1" accent2="accent2" accent3="accent3" accent4="accent4" accent5="accent5" accent6="accent6" hlink="hlink" folHlink="folHlink"/>
  <p:sldLayoutIdLst>
    <p:sldLayoutId id="2147483692" r:id="rId1"/>
    <p:sldLayoutId id="2147483716" r:id="rId2"/>
    <p:sldLayoutId id="2147483706" r:id="rId3"/>
    <p:sldLayoutId id="2147483694" r:id="rId4"/>
    <p:sldLayoutId id="2147483707" r:id="rId5"/>
    <p:sldLayoutId id="2147483709" r:id="rId6"/>
    <p:sldLayoutId id="2147483708" r:id="rId7"/>
    <p:sldLayoutId id="2147483711" r:id="rId8"/>
    <p:sldLayoutId id="2147483712" r:id="rId9"/>
    <p:sldLayoutId id="2147483713" r:id="rId10"/>
    <p:sldLayoutId id="2147483702" r:id="rId11"/>
    <p:sldLayoutId id="2147483710" r:id="rId12"/>
    <p:sldLayoutId id="2147483714" r:id="rId13"/>
    <p:sldLayoutId id="2147483715" r:id="rId14"/>
  </p:sldLayoutIdLst>
  <p:hf hdr="0" dt="0"/>
  <p:txStyles>
    <p:titleStyle>
      <a:lvl1pPr algn="l" defTabSz="914400" rtl="0" eaLnBrk="1" latinLnBrk="0" hangingPunct="1">
        <a:spcBef>
          <a:spcPct val="0"/>
        </a:spcBef>
        <a:buNone/>
        <a:defRPr sz="3600" b="0" i="0" kern="1200" spc="0" baseline="0">
          <a:solidFill>
            <a:schemeClr val="accent6">
              <a:lumMod val="75000"/>
            </a:schemeClr>
          </a:solidFill>
          <a:latin typeface="+mj-lt"/>
          <a:ea typeface="Georgia" charset="0"/>
          <a:cs typeface="Georgia" charset="0"/>
        </a:defRPr>
      </a:lvl1pPr>
    </p:titleStyle>
    <p:bodyStyle>
      <a:lvl1pPr marL="27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userDrawn="1">
          <p15:clr>
            <a:srgbClr val="F26B43"/>
          </p15:clr>
        </p15:guide>
        <p15:guide id="2" pos="3840" userDrawn="1">
          <p15:clr>
            <a:srgbClr val="F26B43"/>
          </p15:clr>
        </p15:guide>
        <p15:guide id="3" pos="1118" userDrawn="1">
          <p15:clr>
            <a:srgbClr val="F26B43"/>
          </p15:clr>
        </p15:guide>
        <p15:guide id="4" pos="4067" userDrawn="1">
          <p15:clr>
            <a:srgbClr val="F26B43"/>
          </p15:clr>
        </p15:guide>
        <p15:guide id="5" orient="horz" pos="1979" userDrawn="1">
          <p15:clr>
            <a:srgbClr val="F26B43"/>
          </p15:clr>
        </p15:guide>
        <p15:guide id="6" orient="horz" pos="981" userDrawn="1">
          <p15:clr>
            <a:srgbClr val="F26B43"/>
          </p15:clr>
        </p15:guide>
        <p15:guide id="7" pos="688" userDrawn="1">
          <p15:clr>
            <a:srgbClr val="F26B43"/>
          </p15:clr>
        </p15:guide>
        <p15:guide id="8" pos="370" userDrawn="1">
          <p15:clr>
            <a:srgbClr val="F26B43"/>
          </p15:clr>
        </p15:guide>
        <p15:guide id="9" pos="5360" userDrawn="1">
          <p15:clr>
            <a:srgbClr val="F26B43"/>
          </p15:clr>
        </p15:guide>
        <p15:guide id="10" orient="horz" pos="278" userDrawn="1">
          <p15:clr>
            <a:srgbClr val="F26B43"/>
          </p15:clr>
        </p15:guide>
        <p15:guide id="11" orient="horz" pos="1480" userDrawn="1">
          <p15:clr>
            <a:srgbClr val="F26B43"/>
          </p15:clr>
        </p15:guide>
        <p15:guide id="12" orient="horz" pos="4133" userDrawn="1">
          <p15:clr>
            <a:srgbClr val="F26B43"/>
          </p15:clr>
        </p15:guide>
        <p15:guide id="13" pos="3613" userDrawn="1">
          <p15:clr>
            <a:srgbClr val="F26B43"/>
          </p15:clr>
        </p15:guide>
        <p15:guide id="14" pos="7310" userDrawn="1">
          <p15:clr>
            <a:srgbClr val="F26B43"/>
          </p15:clr>
        </p15:guide>
        <p15:guide id="15" pos="5133" userDrawn="1">
          <p15:clr>
            <a:srgbClr val="F26B43"/>
          </p15:clr>
        </p15:guide>
        <p15:guide id="16" orient="horz" pos="118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44B50FB1-305E-F67A-C8DD-75028571E1D5}"/>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val="0"/>
              </a:ext>
            </a:extLst>
          </a:blip>
          <a:srcRect l="26380" r="24978"/>
          <a:stretch/>
        </p:blipFill>
        <p:spPr>
          <a:xfrm>
            <a:off x="1092200" y="0"/>
            <a:ext cx="5003800" cy="6858000"/>
          </a:xfrm>
        </p:spPr>
      </p:pic>
      <p:sp>
        <p:nvSpPr>
          <p:cNvPr id="13" name="Text Placeholder 12">
            <a:extLst>
              <a:ext uri="{FF2B5EF4-FFF2-40B4-BE49-F238E27FC236}">
                <a16:creationId xmlns:a16="http://schemas.microsoft.com/office/drawing/2014/main" id="{0A01B8EA-C54B-BFB1-6A81-65E3DF826238}"/>
              </a:ext>
            </a:extLst>
          </p:cNvPr>
          <p:cNvSpPr>
            <a:spLocks noGrp="1"/>
          </p:cNvSpPr>
          <p:nvPr>
            <p:ph type="body" sz="quarter" idx="10"/>
          </p:nvPr>
        </p:nvSpPr>
        <p:spPr>
          <a:xfrm>
            <a:off x="6469063" y="4003627"/>
            <a:ext cx="5135562" cy="669063"/>
          </a:xfrm>
        </p:spPr>
        <p:txBody>
          <a:bodyPr/>
          <a:lstStyle/>
          <a:p>
            <a:r>
              <a:rPr lang="da-DK" sz="1400" dirty="0"/>
              <a:t>Inspiration til at udvikle praksis</a:t>
            </a:r>
            <a:endParaRPr lang="da-DK" dirty="0"/>
          </a:p>
        </p:txBody>
      </p:sp>
      <p:sp>
        <p:nvSpPr>
          <p:cNvPr id="14" name="Text Placeholder 13">
            <a:extLst>
              <a:ext uri="{FF2B5EF4-FFF2-40B4-BE49-F238E27FC236}">
                <a16:creationId xmlns:a16="http://schemas.microsoft.com/office/drawing/2014/main" id="{1B8CB244-E240-16C2-271A-77CF70F73A6F}"/>
              </a:ext>
            </a:extLst>
          </p:cNvPr>
          <p:cNvSpPr>
            <a:spLocks noGrp="1"/>
          </p:cNvSpPr>
          <p:nvPr>
            <p:ph type="body" sz="quarter" idx="11"/>
          </p:nvPr>
        </p:nvSpPr>
        <p:spPr>
          <a:xfrm>
            <a:off x="6456363" y="1786262"/>
            <a:ext cx="5135562" cy="1926945"/>
          </a:xfrm>
        </p:spPr>
        <p:txBody>
          <a:bodyPr>
            <a:noAutofit/>
          </a:bodyPr>
          <a:lstStyle/>
          <a:p>
            <a:r>
              <a:rPr lang="da-DK" dirty="0"/>
              <a:t>Varieret og motiverende undervisning i udskolingen</a:t>
            </a:r>
          </a:p>
        </p:txBody>
      </p:sp>
    </p:spTree>
    <p:extLst>
      <p:ext uri="{BB962C8B-B14F-4D97-AF65-F5344CB8AC3E}">
        <p14:creationId xmlns:p14="http://schemas.microsoft.com/office/powerpoint/2010/main" val="3849183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14" descr="A group of people sitting around a table looking at a computer&#10;&#10;Description automatically generated with medium confidence">
            <a:extLst>
              <a:ext uri="{FF2B5EF4-FFF2-40B4-BE49-F238E27FC236}">
                <a16:creationId xmlns:a16="http://schemas.microsoft.com/office/drawing/2014/main" id="{265596EF-9DAE-81CC-B8CD-0BAD5996C40A}"/>
              </a:ext>
            </a:extLst>
          </p:cNvPr>
          <p:cNvPicPr>
            <a:picLocks noGrp="1" noChangeAspect="1"/>
          </p:cNvPicPr>
          <p:nvPr>
            <p:ph sz="quarter" idx="22"/>
          </p:nvPr>
        </p:nvPicPr>
        <p:blipFill rotWithShape="1">
          <a:blip r:embed="rId2" cstate="print">
            <a:extLst>
              <a:ext uri="{28A0092B-C50C-407E-A947-70E740481C1C}">
                <a14:useLocalDpi xmlns:a14="http://schemas.microsoft.com/office/drawing/2010/main" val="0"/>
              </a:ext>
            </a:extLst>
          </a:blip>
          <a:srcRect l="38925" t="12708" r="25682" b="15567"/>
          <a:stretch/>
        </p:blipFill>
        <p:spPr>
          <a:xfrm>
            <a:off x="8509200" y="1882800"/>
            <a:ext cx="3682800" cy="4975200"/>
          </a:xfrm>
        </p:spPr>
      </p:pic>
      <p:sp>
        <p:nvSpPr>
          <p:cNvPr id="3" name="Slide Number Placeholder 2">
            <a:extLst>
              <a:ext uri="{FF2B5EF4-FFF2-40B4-BE49-F238E27FC236}">
                <a16:creationId xmlns:a16="http://schemas.microsoft.com/office/drawing/2014/main" id="{D05BD266-0D4B-31D9-7C64-BA58F51F47A2}"/>
              </a:ext>
            </a:extLst>
          </p:cNvPr>
          <p:cNvSpPr>
            <a:spLocks noGrp="1"/>
          </p:cNvSpPr>
          <p:nvPr>
            <p:ph type="sldNum" sz="quarter" idx="12"/>
          </p:nvPr>
        </p:nvSpPr>
        <p:spPr/>
        <p:txBody>
          <a:bodyPr/>
          <a:lstStyle/>
          <a:p>
            <a:fld id="{61A7DA12-F1F9-43F2-A12A-1E9EF0E92BD7}" type="slidenum">
              <a:rPr lang="da-DK" noProof="0" smtClean="0"/>
              <a:pPr/>
              <a:t>10</a:t>
            </a:fld>
            <a:endParaRPr lang="da-DK" noProof="0"/>
          </a:p>
        </p:txBody>
      </p:sp>
      <p:sp>
        <p:nvSpPr>
          <p:cNvPr id="4" name="Footer Placeholder 3">
            <a:extLst>
              <a:ext uri="{FF2B5EF4-FFF2-40B4-BE49-F238E27FC236}">
                <a16:creationId xmlns:a16="http://schemas.microsoft.com/office/drawing/2014/main" id="{18F2ED65-C1C7-0867-E75D-0BD9BC676FFD}"/>
              </a:ext>
            </a:extLst>
          </p:cNvPr>
          <p:cNvSpPr>
            <a:spLocks noGrp="1"/>
          </p:cNvSpPr>
          <p:nvPr>
            <p:ph type="ftr" sz="quarter" idx="3"/>
          </p:nvPr>
        </p:nvSpPr>
        <p:spPr/>
        <p:txBody>
          <a:bodyPr/>
          <a:lstStyle/>
          <a:p>
            <a:endParaRPr lang="da-DK" noProof="0"/>
          </a:p>
        </p:txBody>
      </p:sp>
      <p:sp>
        <p:nvSpPr>
          <p:cNvPr id="5" name="Title 4">
            <a:extLst>
              <a:ext uri="{FF2B5EF4-FFF2-40B4-BE49-F238E27FC236}">
                <a16:creationId xmlns:a16="http://schemas.microsoft.com/office/drawing/2014/main" id="{C5AC132C-0BBF-8F94-DD7F-C71A4F3506B5}"/>
              </a:ext>
            </a:extLst>
          </p:cNvPr>
          <p:cNvSpPr>
            <a:spLocks noGrp="1"/>
          </p:cNvSpPr>
          <p:nvPr>
            <p:ph type="title"/>
          </p:nvPr>
        </p:nvSpPr>
        <p:spPr/>
        <p:txBody>
          <a:bodyPr/>
          <a:lstStyle/>
          <a:p>
            <a:r>
              <a:rPr lang="da-DK" sz="3600" dirty="0">
                <a:latin typeface="+mj-lt"/>
              </a:rPr>
              <a:t/>
            </a:r>
            <a:br>
              <a:rPr lang="da-DK" sz="3600" dirty="0">
                <a:latin typeface="+mj-lt"/>
              </a:rPr>
            </a:br>
            <a:r>
              <a:rPr lang="da-DK" sz="3600" dirty="0">
                <a:latin typeface="+mj-lt"/>
              </a:rPr>
              <a:t>Spørgsmål til refleksion</a:t>
            </a:r>
            <a:endParaRPr lang="da-DK" sz="3200" dirty="0">
              <a:latin typeface="+mj-lt"/>
            </a:endParaRPr>
          </a:p>
        </p:txBody>
      </p:sp>
      <p:sp>
        <p:nvSpPr>
          <p:cNvPr id="6" name="Text Placeholder 5">
            <a:extLst>
              <a:ext uri="{FF2B5EF4-FFF2-40B4-BE49-F238E27FC236}">
                <a16:creationId xmlns:a16="http://schemas.microsoft.com/office/drawing/2014/main" id="{557D0599-F47B-3CEE-BAE2-588CF5F6D470}"/>
              </a:ext>
            </a:extLst>
          </p:cNvPr>
          <p:cNvSpPr>
            <a:spLocks noGrp="1"/>
          </p:cNvSpPr>
          <p:nvPr>
            <p:ph type="body" sz="quarter" idx="13"/>
          </p:nvPr>
        </p:nvSpPr>
        <p:spPr>
          <a:xfrm>
            <a:off x="587375" y="2349500"/>
            <a:ext cx="6858454" cy="3752850"/>
          </a:xfrm>
        </p:spPr>
        <p:txBody>
          <a:bodyPr/>
          <a:lstStyle/>
          <a:p>
            <a:pPr marL="0" indent="0">
              <a:buNone/>
            </a:pPr>
            <a:r>
              <a:rPr lang="da-DK" b="1" dirty="0"/>
              <a:t>Tal med naboen – 5 minutter</a:t>
            </a:r>
          </a:p>
          <a:p>
            <a:pPr marL="342900" indent="-342900">
              <a:buFont typeface="Arial" panose="020B0604020202020204" pitchFamily="34" charset="0"/>
              <a:buChar char="•"/>
            </a:pPr>
            <a:r>
              <a:rPr lang="da-DK" sz="2000" dirty="0"/>
              <a:t>Hvad kendetegner motivationen blandt eleverne i udskolingen hos os? Hvad er det, der gør, at de oplever undervisning bliver mere kedelig?</a:t>
            </a:r>
          </a:p>
          <a:p>
            <a:pPr marL="342900" indent="-342900">
              <a:buFont typeface="Arial" panose="020B0604020202020204" pitchFamily="34" charset="0"/>
              <a:buChar char="•"/>
            </a:pPr>
            <a:r>
              <a:rPr lang="da-DK" sz="2000" dirty="0"/>
              <a:t>Kan vi genkende de tre niveauer af variation i undervisningen? På hvilket niveau er det mest relevant for os at variere undervisningen? Hvad har vi erfaringer med virker?</a:t>
            </a:r>
          </a:p>
          <a:p>
            <a:endParaRPr lang="da-DK" sz="2800" dirty="0"/>
          </a:p>
          <a:p>
            <a:endParaRPr lang="da-DK" sz="2800" dirty="0"/>
          </a:p>
          <a:p>
            <a:endParaRPr lang="da-DK" sz="2800" dirty="0"/>
          </a:p>
          <a:p>
            <a:endParaRPr lang="en-DK" dirty="0"/>
          </a:p>
        </p:txBody>
      </p:sp>
      <p:sp>
        <p:nvSpPr>
          <p:cNvPr id="8" name="Text Placeholder 7">
            <a:extLst>
              <a:ext uri="{FF2B5EF4-FFF2-40B4-BE49-F238E27FC236}">
                <a16:creationId xmlns:a16="http://schemas.microsoft.com/office/drawing/2014/main" id="{CE8DA611-18E5-6077-B894-DDC3B774FE84}"/>
              </a:ext>
            </a:extLst>
          </p:cNvPr>
          <p:cNvSpPr>
            <a:spLocks noGrp="1"/>
          </p:cNvSpPr>
          <p:nvPr>
            <p:ph type="body" sz="quarter" idx="18"/>
          </p:nvPr>
        </p:nvSpPr>
        <p:spPr/>
        <p:txBody>
          <a:bodyPr/>
          <a:lstStyle/>
          <a:p>
            <a:endParaRPr lang="en-DK"/>
          </a:p>
        </p:txBody>
      </p:sp>
    </p:spTree>
    <p:extLst>
      <p:ext uri="{BB962C8B-B14F-4D97-AF65-F5344CB8AC3E}">
        <p14:creationId xmlns:p14="http://schemas.microsoft.com/office/powerpoint/2010/main" val="203861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A1866BE-FC2A-693F-E48D-C257385EFB25}"/>
              </a:ext>
            </a:extLst>
          </p:cNvPr>
          <p:cNvSpPr>
            <a:spLocks noGrp="1"/>
          </p:cNvSpPr>
          <p:nvPr>
            <p:ph type="body" sz="quarter" idx="20"/>
          </p:nvPr>
        </p:nvSpPr>
        <p:spPr>
          <a:xfrm>
            <a:off x="0" y="0"/>
            <a:ext cx="12192000" cy="6858000"/>
          </a:xfrm>
          <a:solidFill>
            <a:schemeClr val="tx1"/>
          </a:solidFill>
        </p:spPr>
        <p:txBody>
          <a:bodyPr/>
          <a:lstStyle/>
          <a:p>
            <a:endParaRPr lang="da-DK" dirty="0"/>
          </a:p>
        </p:txBody>
      </p:sp>
      <p:sp>
        <p:nvSpPr>
          <p:cNvPr id="3" name="Slide Number Placeholder 2">
            <a:extLst>
              <a:ext uri="{FF2B5EF4-FFF2-40B4-BE49-F238E27FC236}">
                <a16:creationId xmlns:a16="http://schemas.microsoft.com/office/drawing/2014/main" id="{1E858348-820D-B9A9-75D9-806D68B73874}"/>
              </a:ext>
            </a:extLst>
          </p:cNvPr>
          <p:cNvSpPr>
            <a:spLocks noGrp="1"/>
          </p:cNvSpPr>
          <p:nvPr>
            <p:ph type="sldNum" sz="quarter" idx="12"/>
          </p:nvPr>
        </p:nvSpPr>
        <p:spPr/>
        <p:txBody>
          <a:bodyPr/>
          <a:lstStyle/>
          <a:p>
            <a:fld id="{61A7DA12-F1F9-43F2-A12A-1E9EF0E92BD7}" type="slidenum">
              <a:rPr lang="da-DK" noProof="0" smtClean="0"/>
              <a:pPr/>
              <a:t>11</a:t>
            </a:fld>
            <a:endParaRPr lang="da-DK" noProof="0"/>
          </a:p>
        </p:txBody>
      </p:sp>
      <p:sp>
        <p:nvSpPr>
          <p:cNvPr id="4" name="Footer Placeholder 3">
            <a:extLst>
              <a:ext uri="{FF2B5EF4-FFF2-40B4-BE49-F238E27FC236}">
                <a16:creationId xmlns:a16="http://schemas.microsoft.com/office/drawing/2014/main" id="{6CCEBE6C-B071-493E-B442-D62134BAF1F7}"/>
              </a:ext>
            </a:extLst>
          </p:cNvPr>
          <p:cNvSpPr>
            <a:spLocks noGrp="1"/>
          </p:cNvSpPr>
          <p:nvPr>
            <p:ph type="ftr" sz="quarter" idx="3"/>
          </p:nvPr>
        </p:nvSpPr>
        <p:spPr/>
        <p:txBody>
          <a:bodyPr/>
          <a:lstStyle/>
          <a:p>
            <a:endParaRPr lang="da-DK" noProof="0"/>
          </a:p>
        </p:txBody>
      </p:sp>
      <p:sp>
        <p:nvSpPr>
          <p:cNvPr id="14" name="Title 13">
            <a:extLst>
              <a:ext uri="{FF2B5EF4-FFF2-40B4-BE49-F238E27FC236}">
                <a16:creationId xmlns:a16="http://schemas.microsoft.com/office/drawing/2014/main" id="{4A9A25E7-DD5D-212E-E74B-C33296B6DC96}"/>
              </a:ext>
            </a:extLst>
          </p:cNvPr>
          <p:cNvSpPr>
            <a:spLocks noGrp="1"/>
          </p:cNvSpPr>
          <p:nvPr>
            <p:ph type="title"/>
          </p:nvPr>
        </p:nvSpPr>
        <p:spPr>
          <a:xfrm>
            <a:off x="1223501" y="1557339"/>
            <a:ext cx="7702786" cy="2780981"/>
          </a:xfrm>
        </p:spPr>
        <p:txBody>
          <a:bodyPr>
            <a:noAutofit/>
          </a:bodyPr>
          <a:lstStyle/>
          <a:p>
            <a:pPr>
              <a:spcAft>
                <a:spcPts val="1200"/>
              </a:spcAft>
            </a:pPr>
            <a:r>
              <a:rPr lang="da-DK" sz="5600" i="1" dirty="0">
                <a:solidFill>
                  <a:schemeClr val="accent5">
                    <a:lumMod val="20000"/>
                    <a:lumOff val="80000"/>
                  </a:schemeClr>
                </a:solidFill>
              </a:rPr>
              <a:t>Hvad</a:t>
            </a:r>
            <a:r>
              <a:rPr lang="da-DK" sz="5600" dirty="0">
                <a:solidFill>
                  <a:schemeClr val="accent5">
                    <a:lumMod val="20000"/>
                    <a:lumOff val="80000"/>
                  </a:schemeClr>
                </a:solidFill>
              </a:rPr>
              <a:t> sætter eleverne pris på ved varieret undervisning?</a:t>
            </a:r>
          </a:p>
        </p:txBody>
      </p:sp>
      <p:sp>
        <p:nvSpPr>
          <p:cNvPr id="15" name="Text Placeholder 14">
            <a:extLst>
              <a:ext uri="{FF2B5EF4-FFF2-40B4-BE49-F238E27FC236}">
                <a16:creationId xmlns:a16="http://schemas.microsoft.com/office/drawing/2014/main" id="{D9020D42-B5BF-B58F-5CD1-74549949C098}"/>
              </a:ext>
            </a:extLst>
          </p:cNvPr>
          <p:cNvSpPr>
            <a:spLocks noGrp="1"/>
          </p:cNvSpPr>
          <p:nvPr>
            <p:ph type="body" sz="quarter" idx="16"/>
          </p:nvPr>
        </p:nvSpPr>
        <p:spPr/>
        <p:txBody>
          <a:bodyPr/>
          <a:lstStyle/>
          <a:p>
            <a:endParaRPr lang="da-DK"/>
          </a:p>
        </p:txBody>
      </p:sp>
      <p:sp>
        <p:nvSpPr>
          <p:cNvPr id="7" name="Picture Placeholder 6">
            <a:extLst>
              <a:ext uri="{FF2B5EF4-FFF2-40B4-BE49-F238E27FC236}">
                <a16:creationId xmlns:a16="http://schemas.microsoft.com/office/drawing/2014/main" id="{0F8C4B11-F7C7-B00D-2468-F9CDCEF2D54F}"/>
              </a:ext>
            </a:extLst>
          </p:cNvPr>
          <p:cNvSpPr>
            <a:spLocks noGrp="1"/>
          </p:cNvSpPr>
          <p:nvPr>
            <p:ph type="pic" sz="quarter" idx="18"/>
          </p:nvPr>
        </p:nvSpPr>
        <p:spPr/>
      </p:sp>
      <p:sp>
        <p:nvSpPr>
          <p:cNvPr id="2" name="Text Placeholder 37">
            <a:extLst>
              <a:ext uri="{FF2B5EF4-FFF2-40B4-BE49-F238E27FC236}">
                <a16:creationId xmlns:a16="http://schemas.microsoft.com/office/drawing/2014/main" id="{3E850C4B-A61C-7520-D93C-91DE25F1AD33}"/>
              </a:ext>
            </a:extLst>
          </p:cNvPr>
          <p:cNvSpPr txBox="1">
            <a:spLocks/>
          </p:cNvSpPr>
          <p:nvPr/>
        </p:nvSpPr>
        <p:spPr>
          <a:xfrm>
            <a:off x="11275200" y="6357600"/>
            <a:ext cx="399298" cy="285836"/>
          </a:xfrm>
          <a:prstGeom prst="rect">
            <a:avLst/>
          </a:prstGeom>
          <a:blipFill>
            <a:blip r:embed="rId3"/>
            <a:stretch>
              <a:fillRect r="-188156" b="-160"/>
            </a:stretch>
          </a:blipFill>
        </p:spPr>
        <p:txBody>
          <a:bodyPr vert="horz" lIns="0" tIns="0" rIns="0" bIns="0" rtlCol="0" anchor="ctr" anchorCtr="0">
            <a:noAutofit/>
          </a:bodyPr>
          <a:lstStyle>
            <a:lvl1pPr marL="0" indent="0" algn="ctr" defTabSz="914400" rtl="0" eaLnBrk="1" latinLnBrk="0" hangingPunct="1">
              <a:lnSpc>
                <a:spcPct val="100000"/>
              </a:lnSpc>
              <a:spcBef>
                <a:spcPts val="0"/>
              </a:spcBef>
              <a:spcAft>
                <a:spcPts val="1000"/>
              </a:spcAft>
              <a:buClrTx/>
              <a:buSzPct val="80000"/>
              <a:buFontTx/>
              <a:buNone/>
              <a:defRPr sz="1400" b="0" i="0" kern="1200" baseline="0">
                <a:solidFill>
                  <a:schemeClr val="bg2">
                    <a:lumMod val="75000"/>
                  </a:schemeClr>
                </a:solid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r>
              <a:rPr lang="da-DK"/>
              <a:t> </a:t>
            </a:r>
          </a:p>
        </p:txBody>
      </p:sp>
    </p:spTree>
    <p:extLst>
      <p:ext uri="{BB962C8B-B14F-4D97-AF65-F5344CB8AC3E}">
        <p14:creationId xmlns:p14="http://schemas.microsoft.com/office/powerpoint/2010/main" val="21095298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AE445C9-2DC4-A26A-429C-39C96AB851A7}"/>
              </a:ext>
            </a:extLst>
          </p:cNvPr>
          <p:cNvSpPr>
            <a:spLocks noGrp="1"/>
          </p:cNvSpPr>
          <p:nvPr>
            <p:ph type="sldNum" sz="quarter" idx="12"/>
          </p:nvPr>
        </p:nvSpPr>
        <p:spPr/>
        <p:txBody>
          <a:bodyPr/>
          <a:lstStyle/>
          <a:p>
            <a:fld id="{61A7DA12-F1F9-43F2-A12A-1E9EF0E92BD7}" type="slidenum">
              <a:rPr lang="da-DK" noProof="0" smtClean="0"/>
              <a:pPr/>
              <a:t>12</a:t>
            </a:fld>
            <a:endParaRPr lang="da-DK" noProof="0"/>
          </a:p>
        </p:txBody>
      </p:sp>
      <p:sp>
        <p:nvSpPr>
          <p:cNvPr id="5" name="Footer Placeholder 4">
            <a:extLst>
              <a:ext uri="{FF2B5EF4-FFF2-40B4-BE49-F238E27FC236}">
                <a16:creationId xmlns:a16="http://schemas.microsoft.com/office/drawing/2014/main" id="{2B413AF8-85F8-F0F5-70AD-B03B80322D7F}"/>
              </a:ext>
            </a:extLst>
          </p:cNvPr>
          <p:cNvSpPr>
            <a:spLocks noGrp="1"/>
          </p:cNvSpPr>
          <p:nvPr>
            <p:ph type="ftr" sz="quarter" idx="3"/>
          </p:nvPr>
        </p:nvSpPr>
        <p:spPr/>
        <p:txBody>
          <a:bodyPr/>
          <a:lstStyle/>
          <a:p>
            <a:endParaRPr lang="da-DK" noProof="0"/>
          </a:p>
        </p:txBody>
      </p:sp>
      <p:sp>
        <p:nvSpPr>
          <p:cNvPr id="20" name="Title 19">
            <a:extLst>
              <a:ext uri="{FF2B5EF4-FFF2-40B4-BE49-F238E27FC236}">
                <a16:creationId xmlns:a16="http://schemas.microsoft.com/office/drawing/2014/main" id="{EEED8F41-D4AD-0CE2-975A-438BDEDC9ABF}"/>
              </a:ext>
            </a:extLst>
          </p:cNvPr>
          <p:cNvSpPr>
            <a:spLocks noGrp="1"/>
          </p:cNvSpPr>
          <p:nvPr>
            <p:ph type="title"/>
          </p:nvPr>
        </p:nvSpPr>
        <p:spPr/>
        <p:txBody>
          <a:bodyPr/>
          <a:lstStyle/>
          <a:p>
            <a:r>
              <a:rPr lang="da-DK" dirty="0"/>
              <a:t/>
            </a:r>
            <a:br>
              <a:rPr lang="da-DK" dirty="0"/>
            </a:br>
            <a:r>
              <a:rPr lang="da-DK" dirty="0"/>
              <a:t>Eleverne fremhæver især</a:t>
            </a:r>
          </a:p>
        </p:txBody>
      </p:sp>
      <p:sp>
        <p:nvSpPr>
          <p:cNvPr id="6" name="Content Placeholder 5">
            <a:extLst>
              <a:ext uri="{FF2B5EF4-FFF2-40B4-BE49-F238E27FC236}">
                <a16:creationId xmlns:a16="http://schemas.microsoft.com/office/drawing/2014/main" id="{26F56160-A1C5-AAF6-E52E-AD3F081E3E02}"/>
              </a:ext>
            </a:extLst>
          </p:cNvPr>
          <p:cNvSpPr>
            <a:spLocks noGrp="1"/>
          </p:cNvSpPr>
          <p:nvPr>
            <p:ph sz="quarter" idx="20"/>
          </p:nvPr>
        </p:nvSpPr>
        <p:spPr/>
        <p:txBody>
          <a:bodyPr/>
          <a:lstStyle/>
          <a:p>
            <a:pPr marL="252000" indent="-252000">
              <a:lnSpc>
                <a:spcPct val="150000"/>
              </a:lnSpc>
              <a:buFont typeface="+mj-lt"/>
              <a:buAutoNum type="arabicPeriod"/>
            </a:pPr>
            <a:r>
              <a:rPr lang="da-DK" sz="2000" b="1" dirty="0">
                <a:solidFill>
                  <a:schemeClr val="tx1"/>
                </a:solidFill>
              </a:rPr>
              <a:t>Mulighed for at være aktive </a:t>
            </a:r>
          </a:p>
          <a:p>
            <a:pPr marL="252000" indent="-252000">
              <a:lnSpc>
                <a:spcPct val="150000"/>
              </a:lnSpc>
              <a:buFont typeface="+mj-lt"/>
              <a:buAutoNum type="arabicPeriod"/>
            </a:pPr>
            <a:r>
              <a:rPr lang="da-DK" sz="2000" b="1" dirty="0">
                <a:solidFill>
                  <a:schemeClr val="tx1"/>
                </a:solidFill>
              </a:rPr>
              <a:t>Medbestemmelse</a:t>
            </a:r>
          </a:p>
          <a:p>
            <a:pPr marL="252000" indent="-252000">
              <a:lnSpc>
                <a:spcPct val="150000"/>
              </a:lnSpc>
              <a:buFont typeface="+mj-lt"/>
              <a:buAutoNum type="arabicPeriod"/>
            </a:pPr>
            <a:r>
              <a:rPr lang="da-DK" sz="2000" b="1" dirty="0">
                <a:solidFill>
                  <a:schemeClr val="tx1"/>
                </a:solidFill>
              </a:rPr>
              <a:t>En rød tråd</a:t>
            </a:r>
          </a:p>
          <a:p>
            <a:pPr marL="252000" indent="-252000">
              <a:lnSpc>
                <a:spcPct val="150000"/>
              </a:lnSpc>
              <a:buFont typeface="+mj-lt"/>
              <a:buAutoNum type="arabicPeriod"/>
            </a:pPr>
            <a:r>
              <a:rPr lang="da-DK" sz="2000" b="1" dirty="0">
                <a:solidFill>
                  <a:schemeClr val="tx1"/>
                </a:solidFill>
              </a:rPr>
              <a:t>Samarbejde – helst i små grupper</a:t>
            </a:r>
          </a:p>
          <a:p>
            <a:pPr marL="252000" indent="-252000"/>
            <a:endParaRPr lang="en-DK" dirty="0"/>
          </a:p>
        </p:txBody>
      </p:sp>
      <p:pic>
        <p:nvPicPr>
          <p:cNvPr id="8" name="Picture 7" descr="A picture containing text, vector graphics&#10;&#10;Description automatically generated">
            <a:extLst>
              <a:ext uri="{FF2B5EF4-FFF2-40B4-BE49-F238E27FC236}">
                <a16:creationId xmlns:a16="http://schemas.microsoft.com/office/drawing/2014/main" id="{04B47091-035C-66E3-25BC-297E38AB5FA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1492"/>
          <a:stretch/>
        </p:blipFill>
        <p:spPr>
          <a:xfrm>
            <a:off x="5956662" y="644434"/>
            <a:ext cx="5483877" cy="5310161"/>
          </a:xfrm>
          <a:prstGeom prst="rect">
            <a:avLst/>
          </a:prstGeom>
        </p:spPr>
      </p:pic>
      <p:sp>
        <p:nvSpPr>
          <p:cNvPr id="11" name="Text Placeholder 10">
            <a:extLst>
              <a:ext uri="{FF2B5EF4-FFF2-40B4-BE49-F238E27FC236}">
                <a16:creationId xmlns:a16="http://schemas.microsoft.com/office/drawing/2014/main" id="{710CD04B-CD39-00C7-9007-C65AF0794C51}"/>
              </a:ext>
            </a:extLst>
          </p:cNvPr>
          <p:cNvSpPr>
            <a:spLocks noGrp="1"/>
          </p:cNvSpPr>
          <p:nvPr>
            <p:ph type="body" sz="quarter" idx="16"/>
          </p:nvPr>
        </p:nvSpPr>
        <p:spPr/>
        <p:txBody>
          <a:bodyPr/>
          <a:lstStyle/>
          <a:p>
            <a:endParaRPr lang="en-DK" dirty="0"/>
          </a:p>
        </p:txBody>
      </p:sp>
    </p:spTree>
    <p:extLst>
      <p:ext uri="{BB962C8B-B14F-4D97-AF65-F5344CB8AC3E}">
        <p14:creationId xmlns:p14="http://schemas.microsoft.com/office/powerpoint/2010/main" val="2529344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CD4986-6553-9177-D5CC-1A4469924A87}"/>
              </a:ext>
            </a:extLst>
          </p:cNvPr>
          <p:cNvSpPr/>
          <p:nvPr/>
        </p:nvSpPr>
        <p:spPr>
          <a:xfrm>
            <a:off x="-1" y="0"/>
            <a:ext cx="645636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 name="Slide Number Placeholder 2">
            <a:extLst>
              <a:ext uri="{FF2B5EF4-FFF2-40B4-BE49-F238E27FC236}">
                <a16:creationId xmlns:a16="http://schemas.microsoft.com/office/drawing/2014/main" id="{779F2824-88AC-F0EA-2976-0999CA1774E7}"/>
              </a:ext>
            </a:extLst>
          </p:cNvPr>
          <p:cNvSpPr>
            <a:spLocks noGrp="1"/>
          </p:cNvSpPr>
          <p:nvPr>
            <p:ph type="sldNum" sz="quarter" idx="12"/>
          </p:nvPr>
        </p:nvSpPr>
        <p:spPr/>
        <p:txBody>
          <a:bodyPr/>
          <a:lstStyle/>
          <a:p>
            <a:fld id="{61A7DA12-F1F9-43F2-A12A-1E9EF0E92BD7}" type="slidenum">
              <a:rPr lang="da-DK" noProof="0" smtClean="0"/>
              <a:pPr/>
              <a:t>13</a:t>
            </a:fld>
            <a:endParaRPr lang="da-DK" noProof="0"/>
          </a:p>
        </p:txBody>
      </p:sp>
      <p:sp>
        <p:nvSpPr>
          <p:cNvPr id="4" name="Footer Placeholder 3">
            <a:extLst>
              <a:ext uri="{FF2B5EF4-FFF2-40B4-BE49-F238E27FC236}">
                <a16:creationId xmlns:a16="http://schemas.microsoft.com/office/drawing/2014/main" id="{EF0975AA-7883-6F45-4D4A-3001662989D9}"/>
              </a:ext>
            </a:extLst>
          </p:cNvPr>
          <p:cNvSpPr>
            <a:spLocks noGrp="1"/>
          </p:cNvSpPr>
          <p:nvPr>
            <p:ph type="ftr" sz="quarter" idx="3"/>
          </p:nvPr>
        </p:nvSpPr>
        <p:spPr/>
        <p:txBody>
          <a:bodyPr/>
          <a:lstStyle/>
          <a:p>
            <a:endParaRPr lang="da-DK" noProof="0"/>
          </a:p>
        </p:txBody>
      </p:sp>
      <p:sp>
        <p:nvSpPr>
          <p:cNvPr id="5" name="Title 4">
            <a:extLst>
              <a:ext uri="{FF2B5EF4-FFF2-40B4-BE49-F238E27FC236}">
                <a16:creationId xmlns:a16="http://schemas.microsoft.com/office/drawing/2014/main" id="{546981D9-5139-D955-0E4D-443A7D576F85}"/>
              </a:ext>
            </a:extLst>
          </p:cNvPr>
          <p:cNvSpPr>
            <a:spLocks noGrp="1"/>
          </p:cNvSpPr>
          <p:nvPr>
            <p:ph type="title"/>
          </p:nvPr>
        </p:nvSpPr>
        <p:spPr>
          <a:xfrm>
            <a:off x="587374" y="441325"/>
            <a:ext cx="5508625" cy="1119925"/>
          </a:xfrm>
        </p:spPr>
        <p:txBody>
          <a:bodyPr>
            <a:normAutofit fontScale="90000"/>
          </a:bodyPr>
          <a:lstStyle/>
          <a:p>
            <a:r>
              <a:rPr lang="da-DK" dirty="0">
                <a:solidFill>
                  <a:schemeClr val="accent5">
                    <a:lumMod val="20000"/>
                    <a:lumOff val="80000"/>
                  </a:schemeClr>
                </a:solidFill>
              </a:rPr>
              <a:t/>
            </a:r>
            <a:br>
              <a:rPr lang="da-DK" dirty="0">
                <a:solidFill>
                  <a:schemeClr val="accent5">
                    <a:lumMod val="20000"/>
                    <a:lumOff val="80000"/>
                  </a:schemeClr>
                </a:solidFill>
              </a:rPr>
            </a:br>
            <a:r>
              <a:rPr lang="da-DK" dirty="0">
                <a:solidFill>
                  <a:schemeClr val="accent5">
                    <a:lumMod val="20000"/>
                    <a:lumOff val="80000"/>
                  </a:schemeClr>
                </a:solidFill>
              </a:rPr>
              <a:t>1. Mulighed for at være aktive</a:t>
            </a:r>
            <a:endParaRPr lang="en-DK" dirty="0">
              <a:solidFill>
                <a:schemeClr val="accent5">
                  <a:lumMod val="20000"/>
                  <a:lumOff val="80000"/>
                </a:schemeClr>
              </a:solidFill>
            </a:endParaRPr>
          </a:p>
        </p:txBody>
      </p:sp>
      <p:sp>
        <p:nvSpPr>
          <p:cNvPr id="14" name="Text Placeholder 13">
            <a:extLst>
              <a:ext uri="{FF2B5EF4-FFF2-40B4-BE49-F238E27FC236}">
                <a16:creationId xmlns:a16="http://schemas.microsoft.com/office/drawing/2014/main" id="{F804ECFA-D3A5-C9DF-4811-618FB3551BCB}"/>
              </a:ext>
            </a:extLst>
          </p:cNvPr>
          <p:cNvSpPr>
            <a:spLocks noGrp="1"/>
          </p:cNvSpPr>
          <p:nvPr>
            <p:ph type="body" sz="quarter" idx="16"/>
          </p:nvPr>
        </p:nvSpPr>
        <p:spPr/>
        <p:txBody>
          <a:bodyPr/>
          <a:lstStyle/>
          <a:p>
            <a:endParaRPr lang="en-DK"/>
          </a:p>
        </p:txBody>
      </p:sp>
      <p:sp>
        <p:nvSpPr>
          <p:cNvPr id="13" name="Content Placeholder 9">
            <a:extLst>
              <a:ext uri="{FF2B5EF4-FFF2-40B4-BE49-F238E27FC236}">
                <a16:creationId xmlns:a16="http://schemas.microsoft.com/office/drawing/2014/main" id="{01B3FD62-A2FE-B20F-0C02-DCDCEDF2039B}"/>
              </a:ext>
            </a:extLst>
          </p:cNvPr>
          <p:cNvSpPr>
            <a:spLocks noGrp="1"/>
          </p:cNvSpPr>
          <p:nvPr>
            <p:ph sz="quarter" idx="17"/>
          </p:nvPr>
        </p:nvSpPr>
        <p:spPr>
          <a:xfrm>
            <a:off x="7043738" y="1078883"/>
            <a:ext cx="4559323" cy="3671888"/>
          </a:xfrm>
        </p:spPr>
        <p:txBody>
          <a:bodyPr anchor="t" anchorCtr="0"/>
          <a:lstStyle/>
          <a:p>
            <a:pPr marL="0" indent="0" algn="l">
              <a:lnSpc>
                <a:spcPts val="2800"/>
              </a:lnSpc>
              <a:spcBef>
                <a:spcPts val="300"/>
              </a:spcBef>
              <a:spcAft>
                <a:spcPts val="600"/>
              </a:spcAft>
              <a:buNone/>
            </a:pPr>
            <a:r>
              <a:rPr lang="da-DK" sz="2000" dirty="0">
                <a:latin typeface="+mj-lt"/>
                <a:ea typeface="Calibri" panose="020F0502020204030204" pitchFamily="34" charset="0"/>
                <a:cs typeface="Times New Roman" panose="02020603050405020304" pitchFamily="18" charset="0"/>
              </a:rPr>
              <a:t>“Jeg synes, det var godt, at vi fik noget bevægelse ind, og vi ikke brugte computer hele tiden. Det er meget irriterende at bruge computer en hel dag. Også når man sidder meget på telefonen derhjemme, så kan det godt blive for meget skærm.”</a:t>
            </a:r>
            <a:endParaRPr lang="da-DK" sz="900" dirty="0">
              <a:ea typeface="Calibri" panose="020F0502020204030204" pitchFamily="34" charset="0"/>
              <a:cs typeface="Times New Roman" panose="02020603050405020304" pitchFamily="18" charset="0"/>
            </a:endParaRPr>
          </a:p>
          <a:p>
            <a:pPr marL="0" indent="0" algn="l">
              <a:buNone/>
            </a:pPr>
            <a:endParaRPr lang="da-DK" sz="1100" dirty="0">
              <a:solidFill>
                <a:schemeClr val="tx1"/>
              </a:solidFill>
              <a:ea typeface="Calibri" panose="020F0502020204030204" pitchFamily="34" charset="0"/>
              <a:cs typeface="Times New Roman" panose="02020603050405020304" pitchFamily="18" charset="0"/>
            </a:endParaRPr>
          </a:p>
          <a:p>
            <a:pPr marL="0" indent="0" algn="l">
              <a:buNone/>
            </a:pPr>
            <a:r>
              <a:rPr lang="da-DK" sz="1100" dirty="0">
                <a:solidFill>
                  <a:schemeClr val="tx1"/>
                </a:solidFill>
                <a:ea typeface="Calibri" panose="020F0502020204030204" pitchFamily="34" charset="0"/>
                <a:cs typeface="Times New Roman" panose="02020603050405020304" pitchFamily="18" charset="0"/>
              </a:rPr>
              <a:t>ELEV 7. KLASSE</a:t>
            </a:r>
            <a:endParaRPr lang="da-DK" sz="1100" dirty="0">
              <a:solidFill>
                <a:schemeClr val="tx1"/>
              </a:solidFill>
            </a:endParaRPr>
          </a:p>
          <a:p>
            <a:pPr algn="l"/>
            <a:endParaRPr lang="en-DK" dirty="0"/>
          </a:p>
        </p:txBody>
      </p:sp>
      <p:sp>
        <p:nvSpPr>
          <p:cNvPr id="6" name="Text Placeholder 5">
            <a:extLst>
              <a:ext uri="{FF2B5EF4-FFF2-40B4-BE49-F238E27FC236}">
                <a16:creationId xmlns:a16="http://schemas.microsoft.com/office/drawing/2014/main" id="{906B628E-383F-8266-37BF-2C0EFE7FA3A8}"/>
              </a:ext>
            </a:extLst>
          </p:cNvPr>
          <p:cNvSpPr>
            <a:spLocks noGrp="1"/>
          </p:cNvSpPr>
          <p:nvPr>
            <p:ph type="body" sz="quarter" idx="13"/>
          </p:nvPr>
        </p:nvSpPr>
        <p:spPr>
          <a:xfrm>
            <a:off x="586800" y="1911600"/>
            <a:ext cx="5508625" cy="3671888"/>
          </a:xfrm>
        </p:spPr>
        <p:txBody>
          <a:bodyPr/>
          <a:lstStyle/>
          <a:p>
            <a:r>
              <a:rPr lang="da-DK" dirty="0">
                <a:solidFill>
                  <a:schemeClr val="bg1"/>
                </a:solidFill>
              </a:rPr>
              <a:t>Bevægelsesaktiviteter integreret i undervisningen</a:t>
            </a:r>
          </a:p>
          <a:p>
            <a:r>
              <a:rPr lang="da-DK" dirty="0" err="1">
                <a:solidFill>
                  <a:schemeClr val="bg1"/>
                </a:solidFill>
              </a:rPr>
              <a:t>Brainbreaks</a:t>
            </a:r>
            <a:endParaRPr lang="da-DK" dirty="0">
              <a:solidFill>
                <a:schemeClr val="bg1"/>
              </a:solidFill>
            </a:endParaRPr>
          </a:p>
          <a:p>
            <a:r>
              <a:rPr lang="da-DK" dirty="0">
                <a:solidFill>
                  <a:schemeClr val="bg1"/>
                </a:solidFill>
              </a:rPr>
              <a:t>Mindre computerarbejde</a:t>
            </a:r>
          </a:p>
          <a:p>
            <a:r>
              <a:rPr lang="da-DK" dirty="0">
                <a:solidFill>
                  <a:schemeClr val="bg1"/>
                </a:solidFill>
              </a:rPr>
              <a:t>Undervisning, der indeholder legende elementer</a:t>
            </a:r>
          </a:p>
          <a:p>
            <a:r>
              <a:rPr lang="da-DK" dirty="0">
                <a:solidFill>
                  <a:schemeClr val="bg1"/>
                </a:solidFill>
              </a:rPr>
              <a:t>Undervisning opdelt i kortere sekvenser</a:t>
            </a:r>
          </a:p>
          <a:p>
            <a:r>
              <a:rPr lang="da-DK" dirty="0">
                <a:solidFill>
                  <a:schemeClr val="bg1"/>
                </a:solidFill>
              </a:rPr>
              <a:t>Undervisning, der foregår udenfor.</a:t>
            </a:r>
          </a:p>
          <a:p>
            <a:endParaRPr lang="da-DK" dirty="0">
              <a:solidFill>
                <a:schemeClr val="bg1"/>
              </a:solidFill>
            </a:endParaRPr>
          </a:p>
          <a:p>
            <a:endParaRPr lang="en-DK" dirty="0">
              <a:solidFill>
                <a:schemeClr val="bg1"/>
              </a:solidFill>
            </a:endParaRPr>
          </a:p>
        </p:txBody>
      </p:sp>
      <p:pic>
        <p:nvPicPr>
          <p:cNvPr id="2" name="Picture 1">
            <a:extLst>
              <a:ext uri="{FF2B5EF4-FFF2-40B4-BE49-F238E27FC236}">
                <a16:creationId xmlns:a16="http://schemas.microsoft.com/office/drawing/2014/main" id="{4ED61BFA-6F97-DD73-AD0D-61902DDA31E2}"/>
              </a:ext>
            </a:extLst>
          </p:cNvPr>
          <p:cNvPicPr>
            <a:picLocks noChangeAspect="1"/>
          </p:cNvPicPr>
          <p:nvPr/>
        </p:nvPicPr>
        <p:blipFill>
          <a:blip r:embed="rId3" cstate="print">
            <a:extLst>
              <a:ext uri="{28A0092B-C50C-407E-A947-70E740481C1C}">
                <a14:useLocalDpi xmlns:a14="http://schemas.microsoft.com/office/drawing/2010/main" val="0"/>
              </a:ext>
            </a:extLst>
          </a:blip>
          <a:srcRect l="5314" r="616" b="40203"/>
          <a:stretch/>
        </p:blipFill>
        <p:spPr>
          <a:xfrm>
            <a:off x="8733028" y="3823911"/>
            <a:ext cx="3079370" cy="2289225"/>
          </a:xfrm>
          <a:custGeom>
            <a:avLst/>
            <a:gdLst>
              <a:gd name="connsiteX0" fmla="*/ 253508 w 2656821"/>
              <a:gd name="connsiteY0" fmla="*/ 0 h 1975099"/>
              <a:gd name="connsiteX1" fmla="*/ 1333310 w 2656821"/>
              <a:gd name="connsiteY1" fmla="*/ 0 h 1975099"/>
              <a:gd name="connsiteX2" fmla="*/ 1484520 w 2656821"/>
              <a:gd name="connsiteY2" fmla="*/ 28774 h 1975099"/>
              <a:gd name="connsiteX3" fmla="*/ 2467182 w 2656821"/>
              <a:gd name="connsiteY3" fmla="*/ 257374 h 1975099"/>
              <a:gd name="connsiteX4" fmla="*/ 2581482 w 2656821"/>
              <a:gd name="connsiteY4" fmla="*/ 562174 h 1975099"/>
              <a:gd name="connsiteX5" fmla="*/ 2505282 w 2656821"/>
              <a:gd name="connsiteY5" fmla="*/ 993974 h 1975099"/>
              <a:gd name="connsiteX6" fmla="*/ 2505282 w 2656821"/>
              <a:gd name="connsiteY6" fmla="*/ 1717874 h 1975099"/>
              <a:gd name="connsiteX7" fmla="*/ 2263982 w 2656821"/>
              <a:gd name="connsiteY7" fmla="*/ 1971874 h 1975099"/>
              <a:gd name="connsiteX8" fmla="*/ 1489282 w 2656821"/>
              <a:gd name="connsiteY8" fmla="*/ 1832174 h 1975099"/>
              <a:gd name="connsiteX9" fmla="*/ 1324182 w 2656821"/>
              <a:gd name="connsiteY9" fmla="*/ 1425774 h 1975099"/>
              <a:gd name="connsiteX10" fmla="*/ 968582 w 2656821"/>
              <a:gd name="connsiteY10" fmla="*/ 1362274 h 1975099"/>
              <a:gd name="connsiteX11" fmla="*/ 727282 w 2656821"/>
              <a:gd name="connsiteY11" fmla="*/ 1603574 h 1975099"/>
              <a:gd name="connsiteX12" fmla="*/ 130382 w 2656821"/>
              <a:gd name="connsiteY12" fmla="*/ 1514674 h 1975099"/>
              <a:gd name="connsiteX13" fmla="*/ 3382 w 2656821"/>
              <a:gd name="connsiteY13" fmla="*/ 1032074 h 1975099"/>
              <a:gd name="connsiteX14" fmla="*/ 206582 w 2656821"/>
              <a:gd name="connsiteY14" fmla="*/ 498674 h 1975099"/>
              <a:gd name="connsiteX15" fmla="*/ 244682 w 2656821"/>
              <a:gd name="connsiteY15" fmla="*/ 66874 h 1975099"/>
              <a:gd name="connsiteX16" fmla="*/ 255050 w 2656821"/>
              <a:gd name="connsiteY16" fmla="*/ 25847 h 1975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56821" h="1975099">
                <a:moveTo>
                  <a:pt x="253508" y="0"/>
                </a:moveTo>
                <a:lnTo>
                  <a:pt x="1333310" y="0"/>
                </a:lnTo>
                <a:lnTo>
                  <a:pt x="1484520" y="28774"/>
                </a:lnTo>
                <a:cubicBezTo>
                  <a:pt x="1889861" y="108678"/>
                  <a:pt x="2292557" y="199166"/>
                  <a:pt x="2467182" y="257374"/>
                </a:cubicBezTo>
                <a:cubicBezTo>
                  <a:pt x="2816432" y="373791"/>
                  <a:pt x="2575132" y="439407"/>
                  <a:pt x="2581482" y="562174"/>
                </a:cubicBezTo>
                <a:cubicBezTo>
                  <a:pt x="2587832" y="684941"/>
                  <a:pt x="2517982" y="801357"/>
                  <a:pt x="2505282" y="993974"/>
                </a:cubicBezTo>
                <a:cubicBezTo>
                  <a:pt x="2492582" y="1186591"/>
                  <a:pt x="2545499" y="1554891"/>
                  <a:pt x="2505282" y="1717874"/>
                </a:cubicBezTo>
                <a:cubicBezTo>
                  <a:pt x="2465065" y="1880857"/>
                  <a:pt x="2433315" y="1952824"/>
                  <a:pt x="2263982" y="1971874"/>
                </a:cubicBezTo>
                <a:cubicBezTo>
                  <a:pt x="2094649" y="1990924"/>
                  <a:pt x="1645915" y="1923191"/>
                  <a:pt x="1489282" y="1832174"/>
                </a:cubicBezTo>
                <a:cubicBezTo>
                  <a:pt x="1332649" y="1741157"/>
                  <a:pt x="1410965" y="1504091"/>
                  <a:pt x="1324182" y="1425774"/>
                </a:cubicBezTo>
                <a:cubicBezTo>
                  <a:pt x="1237399" y="1347457"/>
                  <a:pt x="1068065" y="1332641"/>
                  <a:pt x="968582" y="1362274"/>
                </a:cubicBezTo>
                <a:cubicBezTo>
                  <a:pt x="869099" y="1391907"/>
                  <a:pt x="866982" y="1578174"/>
                  <a:pt x="727282" y="1603574"/>
                </a:cubicBezTo>
                <a:cubicBezTo>
                  <a:pt x="587582" y="1628974"/>
                  <a:pt x="251032" y="1609924"/>
                  <a:pt x="130382" y="1514674"/>
                </a:cubicBezTo>
                <a:cubicBezTo>
                  <a:pt x="9732" y="1419424"/>
                  <a:pt x="-9318" y="1201407"/>
                  <a:pt x="3382" y="1032074"/>
                </a:cubicBezTo>
                <a:cubicBezTo>
                  <a:pt x="16082" y="862741"/>
                  <a:pt x="166365" y="659541"/>
                  <a:pt x="206582" y="498674"/>
                </a:cubicBezTo>
                <a:cubicBezTo>
                  <a:pt x="246799" y="337807"/>
                  <a:pt x="191765" y="174824"/>
                  <a:pt x="244682" y="66874"/>
                </a:cubicBezTo>
                <a:cubicBezTo>
                  <a:pt x="251297" y="53380"/>
                  <a:pt x="254240" y="39589"/>
                  <a:pt x="255050" y="25847"/>
                </a:cubicBezTo>
                <a:close/>
              </a:path>
            </a:pathLst>
          </a:custGeom>
        </p:spPr>
      </p:pic>
    </p:spTree>
    <p:extLst>
      <p:ext uri="{BB962C8B-B14F-4D97-AF65-F5344CB8AC3E}">
        <p14:creationId xmlns:p14="http://schemas.microsoft.com/office/powerpoint/2010/main" val="474145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C2411B-6660-2147-2B7B-598F97CA0322}"/>
              </a:ext>
            </a:extLst>
          </p:cNvPr>
          <p:cNvSpPr/>
          <p:nvPr/>
        </p:nvSpPr>
        <p:spPr>
          <a:xfrm>
            <a:off x="-1" y="0"/>
            <a:ext cx="6456363"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 name="Slide Number Placeholder 2">
            <a:extLst>
              <a:ext uri="{FF2B5EF4-FFF2-40B4-BE49-F238E27FC236}">
                <a16:creationId xmlns:a16="http://schemas.microsoft.com/office/drawing/2014/main" id="{779F2824-88AC-F0EA-2976-0999CA1774E7}"/>
              </a:ext>
            </a:extLst>
          </p:cNvPr>
          <p:cNvSpPr>
            <a:spLocks noGrp="1"/>
          </p:cNvSpPr>
          <p:nvPr>
            <p:ph type="sldNum" sz="quarter" idx="12"/>
          </p:nvPr>
        </p:nvSpPr>
        <p:spPr/>
        <p:txBody>
          <a:bodyPr/>
          <a:lstStyle/>
          <a:p>
            <a:fld id="{61A7DA12-F1F9-43F2-A12A-1E9EF0E92BD7}" type="slidenum">
              <a:rPr lang="da-DK" noProof="0" smtClean="0"/>
              <a:pPr/>
              <a:t>14</a:t>
            </a:fld>
            <a:endParaRPr lang="da-DK" noProof="0"/>
          </a:p>
        </p:txBody>
      </p:sp>
      <p:sp>
        <p:nvSpPr>
          <p:cNvPr id="4" name="Footer Placeholder 3">
            <a:extLst>
              <a:ext uri="{FF2B5EF4-FFF2-40B4-BE49-F238E27FC236}">
                <a16:creationId xmlns:a16="http://schemas.microsoft.com/office/drawing/2014/main" id="{EF0975AA-7883-6F45-4D4A-3001662989D9}"/>
              </a:ext>
            </a:extLst>
          </p:cNvPr>
          <p:cNvSpPr>
            <a:spLocks noGrp="1"/>
          </p:cNvSpPr>
          <p:nvPr>
            <p:ph type="ftr" sz="quarter" idx="3"/>
          </p:nvPr>
        </p:nvSpPr>
        <p:spPr/>
        <p:txBody>
          <a:bodyPr/>
          <a:lstStyle/>
          <a:p>
            <a:endParaRPr lang="da-DK" noProof="0"/>
          </a:p>
        </p:txBody>
      </p:sp>
      <p:sp>
        <p:nvSpPr>
          <p:cNvPr id="5" name="Title 4">
            <a:extLst>
              <a:ext uri="{FF2B5EF4-FFF2-40B4-BE49-F238E27FC236}">
                <a16:creationId xmlns:a16="http://schemas.microsoft.com/office/drawing/2014/main" id="{546981D9-5139-D955-0E4D-443A7D576F85}"/>
              </a:ext>
            </a:extLst>
          </p:cNvPr>
          <p:cNvSpPr>
            <a:spLocks noGrp="1"/>
          </p:cNvSpPr>
          <p:nvPr>
            <p:ph type="title"/>
          </p:nvPr>
        </p:nvSpPr>
        <p:spPr/>
        <p:txBody>
          <a:bodyPr>
            <a:normAutofit/>
          </a:bodyPr>
          <a:lstStyle/>
          <a:p>
            <a:r>
              <a:rPr lang="da-DK" sz="3200" dirty="0"/>
              <a:t/>
            </a:r>
            <a:br>
              <a:rPr lang="da-DK" sz="3200" dirty="0"/>
            </a:br>
            <a:r>
              <a:rPr lang="da-DK" sz="3200" dirty="0"/>
              <a:t>2. Medbestemmelse </a:t>
            </a:r>
            <a:endParaRPr lang="en-DK" sz="3200" dirty="0"/>
          </a:p>
        </p:txBody>
      </p:sp>
      <p:sp>
        <p:nvSpPr>
          <p:cNvPr id="14" name="Text Placeholder 13">
            <a:extLst>
              <a:ext uri="{FF2B5EF4-FFF2-40B4-BE49-F238E27FC236}">
                <a16:creationId xmlns:a16="http://schemas.microsoft.com/office/drawing/2014/main" id="{F804ECFA-D3A5-C9DF-4811-618FB3551BCB}"/>
              </a:ext>
            </a:extLst>
          </p:cNvPr>
          <p:cNvSpPr>
            <a:spLocks noGrp="1"/>
          </p:cNvSpPr>
          <p:nvPr>
            <p:ph type="body" sz="quarter" idx="16"/>
          </p:nvPr>
        </p:nvSpPr>
        <p:spPr/>
        <p:txBody>
          <a:bodyPr/>
          <a:lstStyle/>
          <a:p>
            <a:endParaRPr lang="en-DK"/>
          </a:p>
        </p:txBody>
      </p:sp>
      <p:sp>
        <p:nvSpPr>
          <p:cNvPr id="6" name="Text Placeholder 5">
            <a:extLst>
              <a:ext uri="{FF2B5EF4-FFF2-40B4-BE49-F238E27FC236}">
                <a16:creationId xmlns:a16="http://schemas.microsoft.com/office/drawing/2014/main" id="{906B628E-383F-8266-37BF-2C0EFE7FA3A8}"/>
              </a:ext>
            </a:extLst>
          </p:cNvPr>
          <p:cNvSpPr>
            <a:spLocks noGrp="1"/>
          </p:cNvSpPr>
          <p:nvPr>
            <p:ph type="body" sz="quarter" idx="13"/>
          </p:nvPr>
        </p:nvSpPr>
        <p:spPr>
          <a:xfrm>
            <a:off x="587375" y="1911600"/>
            <a:ext cx="5038362" cy="3671888"/>
          </a:xfrm>
        </p:spPr>
        <p:txBody>
          <a:bodyPr/>
          <a:lstStyle/>
          <a:p>
            <a:r>
              <a:rPr lang="da-DK" dirty="0">
                <a:solidFill>
                  <a:schemeClr val="tx1"/>
                </a:solidFill>
              </a:rPr>
              <a:t>Inddragelse af eleverne i undervisningen</a:t>
            </a:r>
          </a:p>
          <a:p>
            <a:r>
              <a:rPr lang="da-DK" dirty="0">
                <a:solidFill>
                  <a:schemeClr val="tx1"/>
                </a:solidFill>
              </a:rPr>
              <a:t>Inddragelse af eleverne som eksperter på at være elever. </a:t>
            </a:r>
          </a:p>
        </p:txBody>
      </p:sp>
      <p:sp>
        <p:nvSpPr>
          <p:cNvPr id="18" name="Content Placeholder 9">
            <a:extLst>
              <a:ext uri="{FF2B5EF4-FFF2-40B4-BE49-F238E27FC236}">
                <a16:creationId xmlns:a16="http://schemas.microsoft.com/office/drawing/2014/main" id="{1DACC9D7-3E88-DD4F-0054-C5C2012D99E3}"/>
              </a:ext>
            </a:extLst>
          </p:cNvPr>
          <p:cNvSpPr txBox="1">
            <a:spLocks/>
          </p:cNvSpPr>
          <p:nvPr/>
        </p:nvSpPr>
        <p:spPr>
          <a:xfrm>
            <a:off x="7045200" y="1080000"/>
            <a:ext cx="4559425" cy="3671888"/>
          </a:xfrm>
          <a:prstGeom prst="rect">
            <a:avLst/>
          </a:prstGeom>
        </p:spPr>
        <p:txBody>
          <a:bodyPr vert="horz" lIns="0" tIns="0" rIns="0" bIns="0" rtlCol="0" anchor="t" anchorCtr="0">
            <a:noAutofit/>
          </a:bodyPr>
          <a:lstStyle>
            <a:lvl1pPr marL="0" indent="0" algn="ctr" defTabSz="914400" rtl="0" eaLnBrk="1" latinLnBrk="0" hangingPunct="1">
              <a:lnSpc>
                <a:spcPct val="100000"/>
              </a:lnSpc>
              <a:spcBef>
                <a:spcPts val="0"/>
              </a:spcBef>
              <a:spcAft>
                <a:spcPts val="1000"/>
              </a:spcAft>
              <a:buClrTx/>
              <a:buSzPct val="80000"/>
              <a:buFontTx/>
              <a:buNone/>
              <a:defRPr sz="1400" b="0" i="0" kern="1200" baseline="0">
                <a:solidFill>
                  <a:schemeClr val="tx2">
                    <a:lumMod val="50000"/>
                    <a:lumOff val="50000"/>
                  </a:schemeClr>
                </a:solid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lgn="l">
              <a:lnSpc>
                <a:spcPts val="2800"/>
              </a:lnSpc>
              <a:spcBef>
                <a:spcPts val="300"/>
              </a:spcBef>
              <a:spcAft>
                <a:spcPts val="600"/>
              </a:spcAft>
              <a:buNone/>
            </a:pPr>
            <a:r>
              <a:rPr lang="da-DK" sz="2000" dirty="0">
                <a:latin typeface="+mj-lt"/>
                <a:ea typeface="Calibri" panose="020F0502020204030204" pitchFamily="34" charset="0"/>
                <a:cs typeface="Times New Roman" panose="02020603050405020304" pitchFamily="18" charset="0"/>
              </a:rPr>
              <a:t>“</a:t>
            </a:r>
            <a:r>
              <a:rPr lang="da-DK" sz="2000" dirty="0">
                <a:latin typeface="+mj-lt"/>
              </a:rPr>
              <a:t>Jeg synes, at det var ret sjovt, da vi lavede opgaverne, fordi vi skulle lave opgaver på forskellige niveauer, og så lige pludselig lagde vi mærke til, at opgaven på niveau 2, den havde vi lavet alt for svær. Så vi rykkede rundt på </a:t>
            </a:r>
            <a:r>
              <a:rPr lang="da-DK" sz="2000" dirty="0" err="1">
                <a:latin typeface="+mj-lt"/>
              </a:rPr>
              <a:t>række-følgen</a:t>
            </a:r>
            <a:r>
              <a:rPr lang="da-DK" sz="2000" dirty="0">
                <a:latin typeface="+mj-lt"/>
              </a:rPr>
              <a:t>, fordi vi prøvede selv at løse opgaverne for at se, hvordan det ville være, hvis andre skulle løse dem.” </a:t>
            </a:r>
            <a:endParaRPr lang="da-DK" sz="2000" i="1" dirty="0">
              <a:latin typeface="+mj-lt"/>
              <a:ea typeface="Calibri" panose="020F0502020204030204" pitchFamily="34" charset="0"/>
              <a:cs typeface="Times New Roman" panose="02020603050405020304" pitchFamily="18" charset="0"/>
            </a:endParaRPr>
          </a:p>
          <a:p>
            <a:pPr marL="0" indent="0" algn="l">
              <a:buNone/>
            </a:pPr>
            <a:endParaRPr lang="da-DK" sz="1050" dirty="0">
              <a:solidFill>
                <a:schemeClr val="tx1"/>
              </a:solidFill>
              <a:ea typeface="Calibri" panose="020F0502020204030204" pitchFamily="34" charset="0"/>
              <a:cs typeface="Times New Roman" panose="02020603050405020304" pitchFamily="18" charset="0"/>
            </a:endParaRPr>
          </a:p>
          <a:p>
            <a:pPr marL="0" indent="0" algn="l">
              <a:buNone/>
            </a:pPr>
            <a:r>
              <a:rPr lang="da-DK" sz="1050" dirty="0">
                <a:solidFill>
                  <a:schemeClr val="tx1"/>
                </a:solidFill>
                <a:ea typeface="Calibri" panose="020F0502020204030204" pitchFamily="34" charset="0"/>
                <a:cs typeface="Times New Roman" panose="02020603050405020304" pitchFamily="18" charset="0"/>
              </a:rPr>
              <a:t>ELEV 7. KLASSE</a:t>
            </a:r>
            <a:endParaRPr lang="da-DK" sz="1050" dirty="0">
              <a:solidFill>
                <a:schemeClr val="tx1"/>
              </a:solidFill>
            </a:endParaRPr>
          </a:p>
          <a:p>
            <a:pPr algn="l"/>
            <a:endParaRPr lang="en-DK" sz="2400" dirty="0">
              <a:solidFill>
                <a:schemeClr val="tx1"/>
              </a:solidFill>
            </a:endParaRPr>
          </a:p>
        </p:txBody>
      </p:sp>
      <p:pic>
        <p:nvPicPr>
          <p:cNvPr id="2" name="Picture 1" descr="A group of people's faces&#10;&#10;Description automatically generated with low confidence">
            <a:extLst>
              <a:ext uri="{FF2B5EF4-FFF2-40B4-BE49-F238E27FC236}">
                <a16:creationId xmlns:a16="http://schemas.microsoft.com/office/drawing/2014/main" id="{CEBC738F-D67F-3772-9381-83E7FAD812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35075" y="3499298"/>
            <a:ext cx="4152900" cy="2663972"/>
          </a:xfrm>
          <a:prstGeom prst="rect">
            <a:avLst/>
          </a:prstGeom>
        </p:spPr>
      </p:pic>
    </p:spTree>
    <p:extLst>
      <p:ext uri="{BB962C8B-B14F-4D97-AF65-F5344CB8AC3E}">
        <p14:creationId xmlns:p14="http://schemas.microsoft.com/office/powerpoint/2010/main" val="679132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79F2824-88AC-F0EA-2976-0999CA1774E7}"/>
              </a:ext>
            </a:extLst>
          </p:cNvPr>
          <p:cNvSpPr>
            <a:spLocks noGrp="1"/>
          </p:cNvSpPr>
          <p:nvPr>
            <p:ph type="sldNum" sz="quarter" idx="12"/>
          </p:nvPr>
        </p:nvSpPr>
        <p:spPr/>
        <p:txBody>
          <a:bodyPr/>
          <a:lstStyle/>
          <a:p>
            <a:fld id="{61A7DA12-F1F9-43F2-A12A-1E9EF0E92BD7}" type="slidenum">
              <a:rPr lang="da-DK" noProof="0" smtClean="0"/>
              <a:pPr/>
              <a:t>15</a:t>
            </a:fld>
            <a:endParaRPr lang="da-DK" noProof="0"/>
          </a:p>
        </p:txBody>
      </p:sp>
      <p:sp>
        <p:nvSpPr>
          <p:cNvPr id="4" name="Footer Placeholder 3">
            <a:extLst>
              <a:ext uri="{FF2B5EF4-FFF2-40B4-BE49-F238E27FC236}">
                <a16:creationId xmlns:a16="http://schemas.microsoft.com/office/drawing/2014/main" id="{EF0975AA-7883-6F45-4D4A-3001662989D9}"/>
              </a:ext>
            </a:extLst>
          </p:cNvPr>
          <p:cNvSpPr>
            <a:spLocks noGrp="1"/>
          </p:cNvSpPr>
          <p:nvPr>
            <p:ph type="ftr" sz="quarter" idx="3"/>
          </p:nvPr>
        </p:nvSpPr>
        <p:spPr/>
        <p:txBody>
          <a:bodyPr/>
          <a:lstStyle/>
          <a:p>
            <a:endParaRPr lang="da-DK" noProof="0"/>
          </a:p>
        </p:txBody>
      </p:sp>
      <p:sp>
        <p:nvSpPr>
          <p:cNvPr id="14" name="Text Placeholder 13">
            <a:extLst>
              <a:ext uri="{FF2B5EF4-FFF2-40B4-BE49-F238E27FC236}">
                <a16:creationId xmlns:a16="http://schemas.microsoft.com/office/drawing/2014/main" id="{F804ECFA-D3A5-C9DF-4811-618FB3551BCB}"/>
              </a:ext>
            </a:extLst>
          </p:cNvPr>
          <p:cNvSpPr>
            <a:spLocks noGrp="1"/>
          </p:cNvSpPr>
          <p:nvPr>
            <p:ph type="body" sz="quarter" idx="16"/>
          </p:nvPr>
        </p:nvSpPr>
        <p:spPr/>
        <p:txBody>
          <a:bodyPr/>
          <a:lstStyle/>
          <a:p>
            <a:endParaRPr lang="en-DK"/>
          </a:p>
        </p:txBody>
      </p:sp>
      <p:sp>
        <p:nvSpPr>
          <p:cNvPr id="18" name="Content Placeholder 9">
            <a:extLst>
              <a:ext uri="{FF2B5EF4-FFF2-40B4-BE49-F238E27FC236}">
                <a16:creationId xmlns:a16="http://schemas.microsoft.com/office/drawing/2014/main" id="{1DACC9D7-3E88-DD4F-0054-C5C2012D99E3}"/>
              </a:ext>
            </a:extLst>
          </p:cNvPr>
          <p:cNvSpPr txBox="1">
            <a:spLocks/>
          </p:cNvSpPr>
          <p:nvPr/>
        </p:nvSpPr>
        <p:spPr>
          <a:xfrm>
            <a:off x="7103098" y="1080000"/>
            <a:ext cx="4501527" cy="3671888"/>
          </a:xfrm>
          <a:prstGeom prst="rect">
            <a:avLst/>
          </a:prstGeom>
        </p:spPr>
        <p:txBody>
          <a:bodyPr vert="horz" lIns="0" tIns="0" rIns="0" bIns="0" rtlCol="0" anchor="t" anchorCtr="0">
            <a:noAutofit/>
          </a:bodyPr>
          <a:lstStyle>
            <a:lvl1pPr marL="0" indent="0" algn="ctr" defTabSz="914400" rtl="0" eaLnBrk="1" latinLnBrk="0" hangingPunct="1">
              <a:lnSpc>
                <a:spcPct val="100000"/>
              </a:lnSpc>
              <a:spcBef>
                <a:spcPts val="0"/>
              </a:spcBef>
              <a:spcAft>
                <a:spcPts val="1000"/>
              </a:spcAft>
              <a:buClrTx/>
              <a:buSzPct val="80000"/>
              <a:buFontTx/>
              <a:buNone/>
              <a:defRPr sz="1400" b="0" i="0" kern="1200" baseline="0">
                <a:solidFill>
                  <a:schemeClr val="tx2">
                    <a:lumMod val="50000"/>
                    <a:lumOff val="50000"/>
                  </a:schemeClr>
                </a:solid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algn="l">
              <a:lnSpc>
                <a:spcPts val="2800"/>
              </a:lnSpc>
            </a:pPr>
            <a:r>
              <a:rPr lang="da-DK" sz="2000" dirty="0">
                <a:latin typeface="+mj-lt"/>
                <a:ea typeface="Calibri" panose="020F0502020204030204" pitchFamily="34" charset="0"/>
                <a:cs typeface="Times New Roman" panose="02020603050405020304" pitchFamily="18" charset="0"/>
              </a:rPr>
              <a:t>“</a:t>
            </a:r>
            <a:r>
              <a:rPr lang="da-DK" sz="2000" dirty="0">
                <a:latin typeface="+mj-lt"/>
              </a:rPr>
              <a:t>Jeg synes, hun var god. Da hun kom, kunne man lige se, at vi skulle lave det der, og så skulle vi lave det der. Og så måske ud at gå, og så kommer vi tilbage. Altså hun skriver dagen op på tavlen.”</a:t>
            </a:r>
          </a:p>
          <a:p>
            <a:pPr marL="0" indent="0" algn="l">
              <a:buNone/>
            </a:pPr>
            <a:endParaRPr lang="da-DK" sz="1050" dirty="0">
              <a:solidFill>
                <a:schemeClr val="tx1"/>
              </a:solidFill>
              <a:ea typeface="Calibri" panose="020F0502020204030204" pitchFamily="34" charset="0"/>
              <a:cs typeface="Times New Roman" panose="02020603050405020304" pitchFamily="18" charset="0"/>
            </a:endParaRPr>
          </a:p>
          <a:p>
            <a:pPr marL="0" indent="0" algn="l">
              <a:buNone/>
            </a:pPr>
            <a:r>
              <a:rPr lang="da-DK" sz="1050" dirty="0">
                <a:solidFill>
                  <a:schemeClr val="tx1"/>
                </a:solidFill>
                <a:ea typeface="Calibri" panose="020F0502020204030204" pitchFamily="34" charset="0"/>
                <a:cs typeface="Times New Roman" panose="02020603050405020304" pitchFamily="18" charset="0"/>
              </a:rPr>
              <a:t>ELEV 7. KLASSE</a:t>
            </a:r>
            <a:endParaRPr lang="da-DK" sz="1050" dirty="0">
              <a:solidFill>
                <a:schemeClr val="tx1"/>
              </a:solidFill>
            </a:endParaRPr>
          </a:p>
          <a:p>
            <a:pPr algn="l"/>
            <a:endParaRPr lang="en-DK" sz="2400" dirty="0">
              <a:solidFill>
                <a:schemeClr val="tx1"/>
              </a:solidFill>
            </a:endParaRPr>
          </a:p>
        </p:txBody>
      </p:sp>
      <p:sp>
        <p:nvSpPr>
          <p:cNvPr id="10" name="Rectangle 9">
            <a:extLst>
              <a:ext uri="{FF2B5EF4-FFF2-40B4-BE49-F238E27FC236}">
                <a16:creationId xmlns:a16="http://schemas.microsoft.com/office/drawing/2014/main" id="{75862EB2-CCF2-E4A2-F933-D9D89A79685C}"/>
              </a:ext>
            </a:extLst>
          </p:cNvPr>
          <p:cNvSpPr/>
          <p:nvPr/>
        </p:nvSpPr>
        <p:spPr>
          <a:xfrm>
            <a:off x="0" y="0"/>
            <a:ext cx="645636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1" name="Title 4">
            <a:extLst>
              <a:ext uri="{FF2B5EF4-FFF2-40B4-BE49-F238E27FC236}">
                <a16:creationId xmlns:a16="http://schemas.microsoft.com/office/drawing/2014/main" id="{0114FC51-D8CA-2537-9676-3A32D122FFEC}"/>
              </a:ext>
            </a:extLst>
          </p:cNvPr>
          <p:cNvSpPr>
            <a:spLocks noGrp="1"/>
          </p:cNvSpPr>
          <p:nvPr>
            <p:ph type="title"/>
          </p:nvPr>
        </p:nvSpPr>
        <p:spPr>
          <a:xfrm>
            <a:off x="587375" y="441325"/>
            <a:ext cx="5235087" cy="1119925"/>
          </a:xfrm>
        </p:spPr>
        <p:txBody>
          <a:bodyPr>
            <a:noAutofit/>
          </a:bodyPr>
          <a:lstStyle/>
          <a:p>
            <a:r>
              <a:rPr lang="da-DK" sz="3200" dirty="0">
                <a:solidFill>
                  <a:schemeClr val="accent5">
                    <a:lumMod val="20000"/>
                    <a:lumOff val="80000"/>
                  </a:schemeClr>
                </a:solidFill>
              </a:rPr>
              <a:t/>
            </a:r>
            <a:br>
              <a:rPr lang="da-DK" sz="3200" dirty="0">
                <a:solidFill>
                  <a:schemeClr val="accent5">
                    <a:lumMod val="20000"/>
                    <a:lumOff val="80000"/>
                  </a:schemeClr>
                </a:solidFill>
              </a:rPr>
            </a:br>
            <a:r>
              <a:rPr lang="da-DK" sz="3200" dirty="0">
                <a:solidFill>
                  <a:schemeClr val="accent5">
                    <a:lumMod val="20000"/>
                    <a:lumOff val="80000"/>
                  </a:schemeClr>
                </a:solidFill>
              </a:rPr>
              <a:t>3. En rød tråd i </a:t>
            </a:r>
            <a:r>
              <a:rPr lang="da-DK" sz="3200" dirty="0" err="1">
                <a:solidFill>
                  <a:schemeClr val="accent5">
                    <a:lumMod val="20000"/>
                    <a:lumOff val="80000"/>
                  </a:schemeClr>
                </a:solidFill>
              </a:rPr>
              <a:t>under-visningen</a:t>
            </a:r>
            <a:endParaRPr lang="en-DK" sz="3200" dirty="0">
              <a:solidFill>
                <a:schemeClr val="accent5">
                  <a:lumMod val="20000"/>
                  <a:lumOff val="80000"/>
                </a:schemeClr>
              </a:solidFill>
            </a:endParaRPr>
          </a:p>
        </p:txBody>
      </p:sp>
      <p:sp>
        <p:nvSpPr>
          <p:cNvPr id="12" name="Text Placeholder 5">
            <a:extLst>
              <a:ext uri="{FF2B5EF4-FFF2-40B4-BE49-F238E27FC236}">
                <a16:creationId xmlns:a16="http://schemas.microsoft.com/office/drawing/2014/main" id="{21E7AC45-8087-5F20-B8FB-9839F48D1B03}"/>
              </a:ext>
            </a:extLst>
          </p:cNvPr>
          <p:cNvSpPr>
            <a:spLocks noGrp="1"/>
          </p:cNvSpPr>
          <p:nvPr>
            <p:ph type="body" sz="quarter" idx="13"/>
          </p:nvPr>
        </p:nvSpPr>
        <p:spPr>
          <a:xfrm>
            <a:off x="587376" y="2355731"/>
            <a:ext cx="5038362" cy="3671888"/>
          </a:xfrm>
        </p:spPr>
        <p:txBody>
          <a:bodyPr/>
          <a:lstStyle/>
          <a:p>
            <a:r>
              <a:rPr lang="da-DK" dirty="0">
                <a:solidFill>
                  <a:schemeClr val="bg1"/>
                </a:solidFill>
              </a:rPr>
              <a:t>Tydelige deltagelsesmuligheder</a:t>
            </a:r>
          </a:p>
          <a:p>
            <a:r>
              <a:rPr lang="da-DK" dirty="0">
                <a:solidFill>
                  <a:schemeClr val="bg1"/>
                </a:solidFill>
              </a:rPr>
              <a:t>Tydelig sammenhæng</a:t>
            </a:r>
          </a:p>
          <a:p>
            <a:r>
              <a:rPr lang="da-DK" dirty="0">
                <a:solidFill>
                  <a:schemeClr val="bg1"/>
                </a:solidFill>
              </a:rPr>
              <a:t>Tydeligt formål.</a:t>
            </a:r>
          </a:p>
        </p:txBody>
      </p:sp>
      <p:pic>
        <p:nvPicPr>
          <p:cNvPr id="2" name="Picture 1" descr="A picture containing text, toy, vector graphics&#10;&#10;Description automatically generated">
            <a:extLst>
              <a:ext uri="{FF2B5EF4-FFF2-40B4-BE49-F238E27FC236}">
                <a16:creationId xmlns:a16="http://schemas.microsoft.com/office/drawing/2014/main" id="{1CADD62D-79D0-9427-A456-8A3D796979A0}"/>
              </a:ext>
            </a:extLst>
          </p:cNvPr>
          <p:cNvPicPr>
            <a:picLocks noChangeAspect="1"/>
          </p:cNvPicPr>
          <p:nvPr/>
        </p:nvPicPr>
        <p:blipFill>
          <a:blip r:embed="rId3" cstate="print">
            <a:extLst>
              <a:ext uri="{28A0092B-C50C-407E-A947-70E740481C1C}">
                <a14:useLocalDpi xmlns:a14="http://schemas.microsoft.com/office/drawing/2010/main" val="0"/>
              </a:ext>
            </a:extLst>
          </a:blip>
          <a:srcRect l="34884" t="32773" b="10665"/>
          <a:stretch>
            <a:fillRect/>
          </a:stretch>
        </p:blipFill>
        <p:spPr>
          <a:xfrm>
            <a:off x="9012084" y="3369388"/>
            <a:ext cx="2263116" cy="2743748"/>
          </a:xfrm>
          <a:custGeom>
            <a:avLst/>
            <a:gdLst>
              <a:gd name="connsiteX0" fmla="*/ 2520744 w 3199521"/>
              <a:gd name="connsiteY0" fmla="*/ 320 h 3879023"/>
              <a:gd name="connsiteX1" fmla="*/ 2914444 w 3199521"/>
              <a:gd name="connsiteY1" fmla="*/ 127320 h 3879023"/>
              <a:gd name="connsiteX2" fmla="*/ 3092244 w 3199521"/>
              <a:gd name="connsiteY2" fmla="*/ 749620 h 3879023"/>
              <a:gd name="connsiteX3" fmla="*/ 3178564 w 3199521"/>
              <a:gd name="connsiteY3" fmla="*/ 1317548 h 3879023"/>
              <a:gd name="connsiteX4" fmla="*/ 3199521 w 3199521"/>
              <a:gd name="connsiteY4" fmla="*/ 1481932 h 3879023"/>
              <a:gd name="connsiteX5" fmla="*/ 3199521 w 3199521"/>
              <a:gd name="connsiteY5" fmla="*/ 3221037 h 3879023"/>
              <a:gd name="connsiteX6" fmla="*/ 3181144 w 3199521"/>
              <a:gd name="connsiteY6" fmla="*/ 3276920 h 3879023"/>
              <a:gd name="connsiteX7" fmla="*/ 2939844 w 3199521"/>
              <a:gd name="connsiteY7" fmla="*/ 3848420 h 3879023"/>
              <a:gd name="connsiteX8" fmla="*/ 2063544 w 3199521"/>
              <a:gd name="connsiteY8" fmla="*/ 3759520 h 3879023"/>
              <a:gd name="connsiteX9" fmla="*/ 1847644 w 3199521"/>
              <a:gd name="connsiteY9" fmla="*/ 3403920 h 3879023"/>
              <a:gd name="connsiteX10" fmla="*/ 1720644 w 3199521"/>
              <a:gd name="connsiteY10" fmla="*/ 2641920 h 3879023"/>
              <a:gd name="connsiteX11" fmla="*/ 1377744 w 3199521"/>
              <a:gd name="connsiteY11" fmla="*/ 2489520 h 3879023"/>
              <a:gd name="connsiteX12" fmla="*/ 907844 w 3199521"/>
              <a:gd name="connsiteY12" fmla="*/ 2502220 h 3879023"/>
              <a:gd name="connsiteX13" fmla="*/ 298244 w 3199521"/>
              <a:gd name="connsiteY13" fmla="*/ 2514920 h 3879023"/>
              <a:gd name="connsiteX14" fmla="*/ 18844 w 3199521"/>
              <a:gd name="connsiteY14" fmla="*/ 2083120 h 3879023"/>
              <a:gd name="connsiteX15" fmla="*/ 44244 w 3199521"/>
              <a:gd name="connsiteY15" fmla="*/ 1562420 h 3879023"/>
              <a:gd name="connsiteX16" fmla="*/ 196644 w 3199521"/>
              <a:gd name="connsiteY16" fmla="*/ 1244920 h 3879023"/>
              <a:gd name="connsiteX17" fmla="*/ 653844 w 3199521"/>
              <a:gd name="connsiteY17" fmla="*/ 990920 h 3879023"/>
              <a:gd name="connsiteX18" fmla="*/ 1873044 w 3199521"/>
              <a:gd name="connsiteY18" fmla="*/ 1003620 h 3879023"/>
              <a:gd name="connsiteX19" fmla="*/ 1809544 w 3199521"/>
              <a:gd name="connsiteY19" fmla="*/ 406720 h 3879023"/>
              <a:gd name="connsiteX20" fmla="*/ 1936544 w 3199521"/>
              <a:gd name="connsiteY20" fmla="*/ 101920 h 3879023"/>
              <a:gd name="connsiteX21" fmla="*/ 2520744 w 3199521"/>
              <a:gd name="connsiteY21" fmla="*/ 320 h 3879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199521" h="3879023">
                <a:moveTo>
                  <a:pt x="2520744" y="320"/>
                </a:moveTo>
                <a:cubicBezTo>
                  <a:pt x="2683727" y="4553"/>
                  <a:pt x="2819194" y="2437"/>
                  <a:pt x="2914444" y="127320"/>
                </a:cubicBezTo>
                <a:cubicBezTo>
                  <a:pt x="3009694" y="252203"/>
                  <a:pt x="3043561" y="514670"/>
                  <a:pt x="3092244" y="749620"/>
                </a:cubicBezTo>
                <a:cubicBezTo>
                  <a:pt x="3128756" y="925833"/>
                  <a:pt x="3152172" y="1107998"/>
                  <a:pt x="3178564" y="1317548"/>
                </a:cubicBezTo>
                <a:lnTo>
                  <a:pt x="3199521" y="1481932"/>
                </a:lnTo>
                <a:lnTo>
                  <a:pt x="3199521" y="3221037"/>
                </a:lnTo>
                <a:lnTo>
                  <a:pt x="3181144" y="3276920"/>
                </a:lnTo>
                <a:cubicBezTo>
                  <a:pt x="3115527" y="3486470"/>
                  <a:pt x="3126111" y="3767987"/>
                  <a:pt x="2939844" y="3848420"/>
                </a:cubicBezTo>
                <a:cubicBezTo>
                  <a:pt x="2753577" y="3928853"/>
                  <a:pt x="2245577" y="3833603"/>
                  <a:pt x="2063544" y="3759520"/>
                </a:cubicBezTo>
                <a:cubicBezTo>
                  <a:pt x="1881511" y="3685437"/>
                  <a:pt x="1904794" y="3590187"/>
                  <a:pt x="1847644" y="3403920"/>
                </a:cubicBezTo>
                <a:cubicBezTo>
                  <a:pt x="1790494" y="3217653"/>
                  <a:pt x="1798961" y="2794320"/>
                  <a:pt x="1720644" y="2641920"/>
                </a:cubicBezTo>
                <a:cubicBezTo>
                  <a:pt x="1642327" y="2489520"/>
                  <a:pt x="1513211" y="2512803"/>
                  <a:pt x="1377744" y="2489520"/>
                </a:cubicBezTo>
                <a:cubicBezTo>
                  <a:pt x="1242277" y="2466237"/>
                  <a:pt x="907844" y="2502220"/>
                  <a:pt x="907844" y="2502220"/>
                </a:cubicBezTo>
                <a:cubicBezTo>
                  <a:pt x="727927" y="2506453"/>
                  <a:pt x="446411" y="2584770"/>
                  <a:pt x="298244" y="2514920"/>
                </a:cubicBezTo>
                <a:cubicBezTo>
                  <a:pt x="150077" y="2445070"/>
                  <a:pt x="61177" y="2241870"/>
                  <a:pt x="18844" y="2083120"/>
                </a:cubicBezTo>
                <a:cubicBezTo>
                  <a:pt x="-23489" y="1924370"/>
                  <a:pt x="14611" y="1702120"/>
                  <a:pt x="44244" y="1562420"/>
                </a:cubicBezTo>
                <a:cubicBezTo>
                  <a:pt x="73877" y="1422720"/>
                  <a:pt x="95044" y="1340170"/>
                  <a:pt x="196644" y="1244920"/>
                </a:cubicBezTo>
                <a:cubicBezTo>
                  <a:pt x="298244" y="1149670"/>
                  <a:pt x="380794" y="1026903"/>
                  <a:pt x="653844" y="990920"/>
                </a:cubicBezTo>
                <a:cubicBezTo>
                  <a:pt x="926894" y="954937"/>
                  <a:pt x="1680427" y="1100987"/>
                  <a:pt x="1873044" y="1003620"/>
                </a:cubicBezTo>
                <a:cubicBezTo>
                  <a:pt x="2065661" y="906253"/>
                  <a:pt x="1798961" y="557003"/>
                  <a:pt x="1809544" y="406720"/>
                </a:cubicBezTo>
                <a:cubicBezTo>
                  <a:pt x="1820127" y="256437"/>
                  <a:pt x="1818011" y="169653"/>
                  <a:pt x="1936544" y="101920"/>
                </a:cubicBezTo>
                <a:cubicBezTo>
                  <a:pt x="2055077" y="34187"/>
                  <a:pt x="2357761" y="-3913"/>
                  <a:pt x="2520744" y="320"/>
                </a:cubicBezTo>
                <a:close/>
              </a:path>
            </a:pathLst>
          </a:custGeom>
        </p:spPr>
      </p:pic>
    </p:spTree>
    <p:extLst>
      <p:ext uri="{BB962C8B-B14F-4D97-AF65-F5344CB8AC3E}">
        <p14:creationId xmlns:p14="http://schemas.microsoft.com/office/powerpoint/2010/main" val="196649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1C14A2-4E31-5AE9-F748-91CAE542ECA2}"/>
              </a:ext>
            </a:extLst>
          </p:cNvPr>
          <p:cNvSpPr/>
          <p:nvPr/>
        </p:nvSpPr>
        <p:spPr>
          <a:xfrm>
            <a:off x="-1" y="0"/>
            <a:ext cx="6456363"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 name="Slide Number Placeholder 2">
            <a:extLst>
              <a:ext uri="{FF2B5EF4-FFF2-40B4-BE49-F238E27FC236}">
                <a16:creationId xmlns:a16="http://schemas.microsoft.com/office/drawing/2014/main" id="{779F2824-88AC-F0EA-2976-0999CA1774E7}"/>
              </a:ext>
            </a:extLst>
          </p:cNvPr>
          <p:cNvSpPr>
            <a:spLocks noGrp="1"/>
          </p:cNvSpPr>
          <p:nvPr>
            <p:ph type="sldNum" sz="quarter" idx="12"/>
          </p:nvPr>
        </p:nvSpPr>
        <p:spPr/>
        <p:txBody>
          <a:bodyPr/>
          <a:lstStyle/>
          <a:p>
            <a:fld id="{61A7DA12-F1F9-43F2-A12A-1E9EF0E92BD7}" type="slidenum">
              <a:rPr lang="da-DK" noProof="0" smtClean="0"/>
              <a:pPr/>
              <a:t>16</a:t>
            </a:fld>
            <a:endParaRPr lang="da-DK" noProof="0"/>
          </a:p>
        </p:txBody>
      </p:sp>
      <p:sp>
        <p:nvSpPr>
          <p:cNvPr id="4" name="Footer Placeholder 3">
            <a:extLst>
              <a:ext uri="{FF2B5EF4-FFF2-40B4-BE49-F238E27FC236}">
                <a16:creationId xmlns:a16="http://schemas.microsoft.com/office/drawing/2014/main" id="{EF0975AA-7883-6F45-4D4A-3001662989D9}"/>
              </a:ext>
            </a:extLst>
          </p:cNvPr>
          <p:cNvSpPr>
            <a:spLocks noGrp="1"/>
          </p:cNvSpPr>
          <p:nvPr>
            <p:ph type="ftr" sz="quarter" idx="3"/>
          </p:nvPr>
        </p:nvSpPr>
        <p:spPr/>
        <p:txBody>
          <a:bodyPr/>
          <a:lstStyle/>
          <a:p>
            <a:endParaRPr lang="da-DK" noProof="0"/>
          </a:p>
        </p:txBody>
      </p:sp>
      <p:sp>
        <p:nvSpPr>
          <p:cNvPr id="5" name="Title 4">
            <a:extLst>
              <a:ext uri="{FF2B5EF4-FFF2-40B4-BE49-F238E27FC236}">
                <a16:creationId xmlns:a16="http://schemas.microsoft.com/office/drawing/2014/main" id="{546981D9-5139-D955-0E4D-443A7D576F85}"/>
              </a:ext>
            </a:extLst>
          </p:cNvPr>
          <p:cNvSpPr>
            <a:spLocks noGrp="1"/>
          </p:cNvSpPr>
          <p:nvPr>
            <p:ph type="title"/>
          </p:nvPr>
        </p:nvSpPr>
        <p:spPr/>
        <p:txBody>
          <a:bodyPr>
            <a:noAutofit/>
          </a:bodyPr>
          <a:lstStyle/>
          <a:p>
            <a:r>
              <a:rPr lang="da-DK" sz="3200" dirty="0"/>
              <a:t/>
            </a:r>
            <a:br>
              <a:rPr lang="da-DK" sz="3200" dirty="0"/>
            </a:br>
            <a:r>
              <a:rPr lang="da-DK" sz="3200" dirty="0"/>
              <a:t>4. Samarbejde – helst i par eller små grupper</a:t>
            </a:r>
            <a:endParaRPr lang="en-DK" sz="3200" dirty="0"/>
          </a:p>
        </p:txBody>
      </p:sp>
      <p:sp>
        <p:nvSpPr>
          <p:cNvPr id="14" name="Text Placeholder 13">
            <a:extLst>
              <a:ext uri="{FF2B5EF4-FFF2-40B4-BE49-F238E27FC236}">
                <a16:creationId xmlns:a16="http://schemas.microsoft.com/office/drawing/2014/main" id="{F804ECFA-D3A5-C9DF-4811-618FB3551BCB}"/>
              </a:ext>
            </a:extLst>
          </p:cNvPr>
          <p:cNvSpPr>
            <a:spLocks noGrp="1"/>
          </p:cNvSpPr>
          <p:nvPr>
            <p:ph type="body" sz="quarter" idx="16"/>
          </p:nvPr>
        </p:nvSpPr>
        <p:spPr/>
        <p:txBody>
          <a:bodyPr/>
          <a:lstStyle/>
          <a:p>
            <a:endParaRPr lang="en-DK"/>
          </a:p>
        </p:txBody>
      </p:sp>
      <p:sp>
        <p:nvSpPr>
          <p:cNvPr id="6" name="Text Placeholder 5">
            <a:extLst>
              <a:ext uri="{FF2B5EF4-FFF2-40B4-BE49-F238E27FC236}">
                <a16:creationId xmlns:a16="http://schemas.microsoft.com/office/drawing/2014/main" id="{906B628E-383F-8266-37BF-2C0EFE7FA3A8}"/>
              </a:ext>
            </a:extLst>
          </p:cNvPr>
          <p:cNvSpPr>
            <a:spLocks noGrp="1"/>
          </p:cNvSpPr>
          <p:nvPr>
            <p:ph type="body" sz="quarter" idx="13"/>
          </p:nvPr>
        </p:nvSpPr>
        <p:spPr>
          <a:xfrm>
            <a:off x="586800" y="2350800"/>
            <a:ext cx="5038362" cy="3671888"/>
          </a:xfrm>
        </p:spPr>
        <p:txBody>
          <a:bodyPr/>
          <a:lstStyle/>
          <a:p>
            <a:r>
              <a:rPr lang="da-DK" dirty="0">
                <a:solidFill>
                  <a:schemeClr val="tx1"/>
                </a:solidFill>
                <a:ea typeface="Calibri" panose="020F0502020204030204" pitchFamily="34" charset="0"/>
                <a:cs typeface="Times New Roman" panose="02020603050405020304" pitchFamily="18" charset="0"/>
              </a:rPr>
              <a:t>K</a:t>
            </a:r>
            <a:r>
              <a:rPr lang="da-DK" dirty="0">
                <a:solidFill>
                  <a:schemeClr val="tx1"/>
                </a:solidFill>
                <a:effectLst/>
                <a:ea typeface="Calibri" panose="020F0502020204030204" pitchFamily="34" charset="0"/>
                <a:cs typeface="Times New Roman" panose="02020603050405020304" pitchFamily="18" charset="0"/>
              </a:rPr>
              <a:t>lare rammer – gerne lærerstyret</a:t>
            </a:r>
          </a:p>
          <a:p>
            <a:r>
              <a:rPr lang="da-DK" dirty="0">
                <a:solidFill>
                  <a:schemeClr val="tx1"/>
                </a:solidFill>
              </a:rPr>
              <a:t>Mindre grupper. </a:t>
            </a:r>
          </a:p>
        </p:txBody>
      </p:sp>
      <p:sp>
        <p:nvSpPr>
          <p:cNvPr id="18" name="Content Placeholder 9">
            <a:extLst>
              <a:ext uri="{FF2B5EF4-FFF2-40B4-BE49-F238E27FC236}">
                <a16:creationId xmlns:a16="http://schemas.microsoft.com/office/drawing/2014/main" id="{1DACC9D7-3E88-DD4F-0054-C5C2012D99E3}"/>
              </a:ext>
            </a:extLst>
          </p:cNvPr>
          <p:cNvSpPr txBox="1">
            <a:spLocks/>
          </p:cNvSpPr>
          <p:nvPr/>
        </p:nvSpPr>
        <p:spPr>
          <a:xfrm>
            <a:off x="7045200" y="1080000"/>
            <a:ext cx="4559425" cy="3671888"/>
          </a:xfrm>
          <a:prstGeom prst="rect">
            <a:avLst/>
          </a:prstGeom>
        </p:spPr>
        <p:txBody>
          <a:bodyPr vert="horz" lIns="0" tIns="0" rIns="0" bIns="0" rtlCol="0" anchor="t" anchorCtr="0">
            <a:noAutofit/>
          </a:bodyPr>
          <a:lstStyle>
            <a:lvl1pPr marL="0" indent="0" algn="ctr" defTabSz="914400" rtl="0" eaLnBrk="1" latinLnBrk="0" hangingPunct="1">
              <a:lnSpc>
                <a:spcPct val="100000"/>
              </a:lnSpc>
              <a:spcBef>
                <a:spcPts val="0"/>
              </a:spcBef>
              <a:spcAft>
                <a:spcPts val="1000"/>
              </a:spcAft>
              <a:buClrTx/>
              <a:buSzPct val="80000"/>
              <a:buFontTx/>
              <a:buNone/>
              <a:defRPr sz="1400" b="0" i="0" kern="1200" baseline="0">
                <a:solidFill>
                  <a:schemeClr val="tx2">
                    <a:lumMod val="50000"/>
                    <a:lumOff val="50000"/>
                  </a:schemeClr>
                </a:solid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algn="l">
              <a:lnSpc>
                <a:spcPts val="2800"/>
              </a:lnSpc>
            </a:pPr>
            <a:r>
              <a:rPr lang="da-DK" sz="2000" dirty="0">
                <a:latin typeface="+mj-lt"/>
                <a:ea typeface="Calibri" panose="020F0502020204030204" pitchFamily="34" charset="0"/>
                <a:cs typeface="Times New Roman" panose="02020603050405020304" pitchFamily="18" charset="0"/>
              </a:rPr>
              <a:t>“Altså, det er jo et fedt koncept, men måske kunne vi få lov til at komme med ideer? Så vi også fik lov til at komme med lidt input til, hvem vi gerne ville have som lærings-makkere. Det betyder også, at man snakker med alle de andre jo og får set, hvem man arbejder godt sammen med</a:t>
            </a:r>
            <a:r>
              <a:rPr lang="da-DK" sz="2000" dirty="0">
                <a:latin typeface="+mj-lt"/>
              </a:rPr>
              <a:t>.”</a:t>
            </a:r>
          </a:p>
          <a:p>
            <a:pPr marL="0" indent="0" algn="l">
              <a:buNone/>
            </a:pPr>
            <a:endParaRPr lang="da-DK" sz="1050" dirty="0">
              <a:solidFill>
                <a:schemeClr val="tx1"/>
              </a:solidFill>
              <a:ea typeface="Calibri" panose="020F0502020204030204" pitchFamily="34" charset="0"/>
              <a:cs typeface="Times New Roman" panose="02020603050405020304" pitchFamily="18" charset="0"/>
            </a:endParaRPr>
          </a:p>
          <a:p>
            <a:pPr marL="0" indent="0" algn="l">
              <a:buNone/>
            </a:pPr>
            <a:r>
              <a:rPr lang="da-DK" sz="1050" dirty="0">
                <a:solidFill>
                  <a:schemeClr val="tx1"/>
                </a:solidFill>
                <a:ea typeface="Calibri" panose="020F0502020204030204" pitchFamily="34" charset="0"/>
                <a:cs typeface="Times New Roman" panose="02020603050405020304" pitchFamily="18" charset="0"/>
              </a:rPr>
              <a:t>ELEV 7. KLASSE</a:t>
            </a:r>
            <a:endParaRPr lang="da-DK" sz="1050" dirty="0">
              <a:solidFill>
                <a:schemeClr val="tx1"/>
              </a:solidFill>
            </a:endParaRPr>
          </a:p>
          <a:p>
            <a:pPr algn="l"/>
            <a:endParaRPr lang="en-DK" sz="2400" dirty="0">
              <a:solidFill>
                <a:schemeClr val="tx1"/>
              </a:solidFill>
            </a:endParaRPr>
          </a:p>
        </p:txBody>
      </p:sp>
      <p:pic>
        <p:nvPicPr>
          <p:cNvPr id="7" name="Picture 6" descr="A person and person looking at a computer&#10;&#10;Description automatically generated with medium confidence">
            <a:extLst>
              <a:ext uri="{FF2B5EF4-FFF2-40B4-BE49-F238E27FC236}">
                <a16:creationId xmlns:a16="http://schemas.microsoft.com/office/drawing/2014/main" id="{4B49B579-5907-0D14-28A7-767E88B1B1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9101" y="3526830"/>
            <a:ext cx="2416538" cy="2203029"/>
          </a:xfrm>
          <a:prstGeom prst="rect">
            <a:avLst/>
          </a:prstGeom>
        </p:spPr>
      </p:pic>
    </p:spTree>
    <p:extLst>
      <p:ext uri="{BB962C8B-B14F-4D97-AF65-F5344CB8AC3E}">
        <p14:creationId xmlns:p14="http://schemas.microsoft.com/office/powerpoint/2010/main" val="1002208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A1866BE-FC2A-693F-E48D-C257385EFB25}"/>
              </a:ext>
            </a:extLst>
          </p:cNvPr>
          <p:cNvSpPr>
            <a:spLocks noGrp="1"/>
          </p:cNvSpPr>
          <p:nvPr>
            <p:ph type="body" sz="quarter" idx="20"/>
          </p:nvPr>
        </p:nvSpPr>
        <p:spPr>
          <a:xfrm>
            <a:off x="0" y="0"/>
            <a:ext cx="12192000" cy="6858000"/>
          </a:xfrm>
          <a:solidFill>
            <a:schemeClr val="accent3">
              <a:lumMod val="20000"/>
              <a:lumOff val="80000"/>
            </a:schemeClr>
          </a:solidFill>
        </p:spPr>
        <p:txBody>
          <a:bodyPr/>
          <a:lstStyle/>
          <a:p>
            <a:endParaRPr lang="da-DK" dirty="0"/>
          </a:p>
        </p:txBody>
      </p:sp>
      <p:sp>
        <p:nvSpPr>
          <p:cNvPr id="3" name="Slide Number Placeholder 2">
            <a:extLst>
              <a:ext uri="{FF2B5EF4-FFF2-40B4-BE49-F238E27FC236}">
                <a16:creationId xmlns:a16="http://schemas.microsoft.com/office/drawing/2014/main" id="{1E858348-820D-B9A9-75D9-806D68B73874}"/>
              </a:ext>
            </a:extLst>
          </p:cNvPr>
          <p:cNvSpPr>
            <a:spLocks noGrp="1"/>
          </p:cNvSpPr>
          <p:nvPr>
            <p:ph type="sldNum" sz="quarter" idx="12"/>
          </p:nvPr>
        </p:nvSpPr>
        <p:spPr/>
        <p:txBody>
          <a:bodyPr/>
          <a:lstStyle/>
          <a:p>
            <a:fld id="{61A7DA12-F1F9-43F2-A12A-1E9EF0E92BD7}" type="slidenum">
              <a:rPr lang="da-DK" noProof="0" smtClean="0"/>
              <a:pPr/>
              <a:t>17</a:t>
            </a:fld>
            <a:endParaRPr lang="da-DK" noProof="0"/>
          </a:p>
        </p:txBody>
      </p:sp>
      <p:sp>
        <p:nvSpPr>
          <p:cNvPr id="4" name="Footer Placeholder 3">
            <a:extLst>
              <a:ext uri="{FF2B5EF4-FFF2-40B4-BE49-F238E27FC236}">
                <a16:creationId xmlns:a16="http://schemas.microsoft.com/office/drawing/2014/main" id="{6CCEBE6C-B071-493E-B442-D62134BAF1F7}"/>
              </a:ext>
            </a:extLst>
          </p:cNvPr>
          <p:cNvSpPr>
            <a:spLocks noGrp="1"/>
          </p:cNvSpPr>
          <p:nvPr>
            <p:ph type="ftr" sz="quarter" idx="3"/>
          </p:nvPr>
        </p:nvSpPr>
        <p:spPr/>
        <p:txBody>
          <a:bodyPr/>
          <a:lstStyle/>
          <a:p>
            <a:endParaRPr lang="da-DK" noProof="0"/>
          </a:p>
        </p:txBody>
      </p:sp>
      <p:sp>
        <p:nvSpPr>
          <p:cNvPr id="14" name="Title 13">
            <a:extLst>
              <a:ext uri="{FF2B5EF4-FFF2-40B4-BE49-F238E27FC236}">
                <a16:creationId xmlns:a16="http://schemas.microsoft.com/office/drawing/2014/main" id="{4A9A25E7-DD5D-212E-E74B-C33296B6DC96}"/>
              </a:ext>
            </a:extLst>
          </p:cNvPr>
          <p:cNvSpPr>
            <a:spLocks noGrp="1"/>
          </p:cNvSpPr>
          <p:nvPr>
            <p:ph type="title"/>
          </p:nvPr>
        </p:nvSpPr>
        <p:spPr>
          <a:xfrm>
            <a:off x="1223500" y="1557339"/>
            <a:ext cx="8869733" cy="2780981"/>
          </a:xfrm>
        </p:spPr>
        <p:txBody>
          <a:bodyPr>
            <a:noAutofit/>
          </a:bodyPr>
          <a:lstStyle/>
          <a:p>
            <a:pPr>
              <a:spcAft>
                <a:spcPts val="1200"/>
              </a:spcAft>
            </a:pPr>
            <a:r>
              <a:rPr lang="da-DK" sz="6000" i="1" dirty="0">
                <a:solidFill>
                  <a:schemeClr val="tx1"/>
                </a:solidFill>
              </a:rPr>
              <a:t>Hvordan</a:t>
            </a:r>
            <a:r>
              <a:rPr lang="da-DK" sz="6000" dirty="0">
                <a:solidFill>
                  <a:schemeClr val="tx1"/>
                </a:solidFill>
              </a:rPr>
              <a:t> har lærerne arbejdet med motivation og variation?</a:t>
            </a:r>
          </a:p>
        </p:txBody>
      </p:sp>
      <p:sp>
        <p:nvSpPr>
          <p:cNvPr id="15" name="Text Placeholder 14">
            <a:extLst>
              <a:ext uri="{FF2B5EF4-FFF2-40B4-BE49-F238E27FC236}">
                <a16:creationId xmlns:a16="http://schemas.microsoft.com/office/drawing/2014/main" id="{D9020D42-B5BF-B58F-5CD1-74549949C098}"/>
              </a:ext>
            </a:extLst>
          </p:cNvPr>
          <p:cNvSpPr>
            <a:spLocks noGrp="1"/>
          </p:cNvSpPr>
          <p:nvPr>
            <p:ph type="body" sz="quarter" idx="16"/>
          </p:nvPr>
        </p:nvSpPr>
        <p:spPr/>
        <p:txBody>
          <a:bodyPr/>
          <a:lstStyle/>
          <a:p>
            <a:endParaRPr lang="da-DK"/>
          </a:p>
        </p:txBody>
      </p:sp>
      <p:sp>
        <p:nvSpPr>
          <p:cNvPr id="7" name="Picture Placeholder 6">
            <a:extLst>
              <a:ext uri="{FF2B5EF4-FFF2-40B4-BE49-F238E27FC236}">
                <a16:creationId xmlns:a16="http://schemas.microsoft.com/office/drawing/2014/main" id="{0F8C4B11-F7C7-B00D-2468-F9CDCEF2D54F}"/>
              </a:ext>
            </a:extLst>
          </p:cNvPr>
          <p:cNvSpPr>
            <a:spLocks noGrp="1"/>
          </p:cNvSpPr>
          <p:nvPr>
            <p:ph type="pic" sz="quarter" idx="18"/>
          </p:nvPr>
        </p:nvSpPr>
        <p:spPr/>
      </p:sp>
    </p:spTree>
    <p:extLst>
      <p:ext uri="{BB962C8B-B14F-4D97-AF65-F5344CB8AC3E}">
        <p14:creationId xmlns:p14="http://schemas.microsoft.com/office/powerpoint/2010/main" val="35371109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79F2824-88AC-F0EA-2976-0999CA1774E7}"/>
              </a:ext>
            </a:extLst>
          </p:cNvPr>
          <p:cNvSpPr>
            <a:spLocks noGrp="1"/>
          </p:cNvSpPr>
          <p:nvPr>
            <p:ph type="sldNum" sz="quarter" idx="12"/>
          </p:nvPr>
        </p:nvSpPr>
        <p:spPr/>
        <p:txBody>
          <a:bodyPr/>
          <a:lstStyle/>
          <a:p>
            <a:fld id="{61A7DA12-F1F9-43F2-A12A-1E9EF0E92BD7}" type="slidenum">
              <a:rPr lang="da-DK" noProof="0" smtClean="0"/>
              <a:pPr/>
              <a:t>18</a:t>
            </a:fld>
            <a:endParaRPr lang="da-DK" noProof="0"/>
          </a:p>
        </p:txBody>
      </p:sp>
      <p:sp>
        <p:nvSpPr>
          <p:cNvPr id="4" name="Footer Placeholder 3">
            <a:extLst>
              <a:ext uri="{FF2B5EF4-FFF2-40B4-BE49-F238E27FC236}">
                <a16:creationId xmlns:a16="http://schemas.microsoft.com/office/drawing/2014/main" id="{EF0975AA-7883-6F45-4D4A-3001662989D9}"/>
              </a:ext>
            </a:extLst>
          </p:cNvPr>
          <p:cNvSpPr>
            <a:spLocks noGrp="1"/>
          </p:cNvSpPr>
          <p:nvPr>
            <p:ph type="ftr" sz="quarter" idx="3"/>
          </p:nvPr>
        </p:nvSpPr>
        <p:spPr/>
        <p:txBody>
          <a:bodyPr/>
          <a:lstStyle/>
          <a:p>
            <a:endParaRPr lang="da-DK" noProof="0"/>
          </a:p>
        </p:txBody>
      </p:sp>
      <p:sp>
        <p:nvSpPr>
          <p:cNvPr id="5" name="Title 4">
            <a:extLst>
              <a:ext uri="{FF2B5EF4-FFF2-40B4-BE49-F238E27FC236}">
                <a16:creationId xmlns:a16="http://schemas.microsoft.com/office/drawing/2014/main" id="{546981D9-5139-D955-0E4D-443A7D576F85}"/>
              </a:ext>
            </a:extLst>
          </p:cNvPr>
          <p:cNvSpPr>
            <a:spLocks noGrp="1"/>
          </p:cNvSpPr>
          <p:nvPr>
            <p:ph type="title"/>
          </p:nvPr>
        </p:nvSpPr>
        <p:spPr/>
        <p:txBody>
          <a:bodyPr>
            <a:noAutofit/>
          </a:bodyPr>
          <a:lstStyle/>
          <a:p>
            <a:r>
              <a:rPr lang="da-DK" sz="3200" dirty="0"/>
              <a:t/>
            </a:r>
            <a:br>
              <a:rPr lang="da-DK" sz="3200" dirty="0"/>
            </a:br>
            <a:r>
              <a:rPr lang="da-DK" sz="3200" dirty="0"/>
              <a:t>Aktionslæring landet over </a:t>
            </a:r>
            <a:endParaRPr lang="en-DK" sz="3200" dirty="0"/>
          </a:p>
        </p:txBody>
      </p:sp>
      <p:sp>
        <p:nvSpPr>
          <p:cNvPr id="14" name="Text Placeholder 13">
            <a:extLst>
              <a:ext uri="{FF2B5EF4-FFF2-40B4-BE49-F238E27FC236}">
                <a16:creationId xmlns:a16="http://schemas.microsoft.com/office/drawing/2014/main" id="{F804ECFA-D3A5-C9DF-4811-618FB3551BCB}"/>
              </a:ext>
            </a:extLst>
          </p:cNvPr>
          <p:cNvSpPr>
            <a:spLocks noGrp="1"/>
          </p:cNvSpPr>
          <p:nvPr>
            <p:ph type="body" sz="quarter" idx="16"/>
          </p:nvPr>
        </p:nvSpPr>
        <p:spPr/>
        <p:txBody>
          <a:bodyPr/>
          <a:lstStyle/>
          <a:p>
            <a:endParaRPr lang="en-DK"/>
          </a:p>
        </p:txBody>
      </p:sp>
      <p:sp>
        <p:nvSpPr>
          <p:cNvPr id="6" name="Text Placeholder 5">
            <a:extLst>
              <a:ext uri="{FF2B5EF4-FFF2-40B4-BE49-F238E27FC236}">
                <a16:creationId xmlns:a16="http://schemas.microsoft.com/office/drawing/2014/main" id="{906B628E-383F-8266-37BF-2C0EFE7FA3A8}"/>
              </a:ext>
            </a:extLst>
          </p:cNvPr>
          <p:cNvSpPr>
            <a:spLocks noGrp="1"/>
          </p:cNvSpPr>
          <p:nvPr>
            <p:ph type="body" sz="quarter" idx="13"/>
          </p:nvPr>
        </p:nvSpPr>
        <p:spPr>
          <a:xfrm>
            <a:off x="587375" y="1911600"/>
            <a:ext cx="5038362" cy="3671888"/>
          </a:xfrm>
        </p:spPr>
        <p:txBody>
          <a:bodyPr/>
          <a:lstStyle/>
          <a:p>
            <a:pPr marL="0" indent="0">
              <a:buNone/>
            </a:pPr>
            <a:r>
              <a:rPr lang="da-DK" sz="1100" dirty="0"/>
              <a:t>8 skoler / 15 teams / 30 prøvehandlinger i perioden november 2021 – maj 2022 </a:t>
            </a:r>
          </a:p>
          <a:p>
            <a:pPr marL="0" indent="0">
              <a:lnSpc>
                <a:spcPct val="150000"/>
              </a:lnSpc>
              <a:buNone/>
            </a:pPr>
            <a:r>
              <a:rPr lang="da-DK" sz="1400" b="1" dirty="0"/>
              <a:t>Christiansfeld Skole, Kolding kommune</a:t>
            </a:r>
            <a:br>
              <a:rPr lang="da-DK" sz="1400" b="1" dirty="0"/>
            </a:br>
            <a:r>
              <a:rPr lang="da-DK" sz="1400" b="1" dirty="0"/>
              <a:t>Dalum Skole, Odense kommune</a:t>
            </a:r>
            <a:br>
              <a:rPr lang="da-DK" sz="1400" b="1" dirty="0"/>
            </a:br>
            <a:r>
              <a:rPr lang="da-DK" sz="1400" b="1" dirty="0"/>
              <a:t>Fællesskolen </a:t>
            </a:r>
            <a:r>
              <a:rPr lang="da-DK" sz="1400" b="1" dirty="0" err="1"/>
              <a:t>Favrdal</a:t>
            </a:r>
            <a:r>
              <a:rPr lang="da-DK" sz="1400" b="1" dirty="0"/>
              <a:t>-Fjelstrup, Haderslev kommune</a:t>
            </a:r>
            <a:br>
              <a:rPr lang="da-DK" sz="1400" b="1" dirty="0"/>
            </a:br>
            <a:r>
              <a:rPr lang="da-DK" sz="1400" b="1" dirty="0"/>
              <a:t>Gildbroskolen, Ishøj kommune</a:t>
            </a:r>
            <a:br>
              <a:rPr lang="da-DK" sz="1400" b="1" dirty="0"/>
            </a:br>
            <a:r>
              <a:rPr lang="da-DK" sz="1400" b="1" dirty="0"/>
              <a:t>Skovbakkeskolen, Odder kommune</a:t>
            </a:r>
            <a:br>
              <a:rPr lang="da-DK" sz="1400" b="1" dirty="0"/>
            </a:br>
            <a:r>
              <a:rPr lang="da-DK" sz="1400" b="1" dirty="0" err="1"/>
              <a:t>Sortebakkeskolen</a:t>
            </a:r>
            <a:r>
              <a:rPr lang="da-DK" sz="1400" b="1" dirty="0"/>
              <a:t>, Rebild kommune</a:t>
            </a:r>
            <a:br>
              <a:rPr lang="da-DK" sz="1400" b="1" dirty="0"/>
            </a:br>
            <a:r>
              <a:rPr lang="da-DK" sz="1400" b="1" dirty="0"/>
              <a:t>Søndermarkskolen, Frederiksberg kommune</a:t>
            </a:r>
            <a:br>
              <a:rPr lang="da-DK" sz="1400" b="1" dirty="0"/>
            </a:br>
            <a:r>
              <a:rPr lang="da-DK" sz="1400" b="1" dirty="0"/>
              <a:t>Vallensbæk skole, Vallensbæk kommune</a:t>
            </a:r>
          </a:p>
          <a:p>
            <a:pPr marL="0" indent="0">
              <a:lnSpc>
                <a:spcPct val="150000"/>
              </a:lnSpc>
              <a:buNone/>
            </a:pPr>
            <a:r>
              <a:rPr lang="da-DK" sz="1100" dirty="0"/>
              <a:t>I dansk, matematik, engelsk, tysk, geografi og fysik/kemi. </a:t>
            </a:r>
          </a:p>
          <a:p>
            <a:pPr marL="0" indent="0">
              <a:buNone/>
            </a:pPr>
            <a:endParaRPr lang="da-DK" sz="1800" dirty="0"/>
          </a:p>
        </p:txBody>
      </p:sp>
      <p:pic>
        <p:nvPicPr>
          <p:cNvPr id="7" name="Pladsholder til indhold 8">
            <a:extLst>
              <a:ext uri="{FF2B5EF4-FFF2-40B4-BE49-F238E27FC236}">
                <a16:creationId xmlns:a16="http://schemas.microsoft.com/office/drawing/2014/main" id="{6B204C5D-B6C4-D2FC-50D1-C33E2B3FA06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931312" y="1464212"/>
            <a:ext cx="3512563" cy="4159088"/>
          </a:xfrm>
          <a:prstGeom prst="rect">
            <a:avLst/>
          </a:prstGeom>
        </p:spPr>
      </p:pic>
      <p:pic>
        <p:nvPicPr>
          <p:cNvPr id="8" name="Picture 7" descr="A person in a garment&#10;&#10;Description automatically generated with low confidence">
            <a:extLst>
              <a:ext uri="{FF2B5EF4-FFF2-40B4-BE49-F238E27FC236}">
                <a16:creationId xmlns:a16="http://schemas.microsoft.com/office/drawing/2014/main" id="{FEC3E363-E816-22E8-5589-D12A4A4DD51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9855993" y="2070695"/>
            <a:ext cx="2218455" cy="2716610"/>
          </a:xfrm>
          <a:prstGeom prst="rect">
            <a:avLst/>
          </a:prstGeom>
        </p:spPr>
      </p:pic>
    </p:spTree>
    <p:extLst>
      <p:ext uri="{BB962C8B-B14F-4D97-AF65-F5344CB8AC3E}">
        <p14:creationId xmlns:p14="http://schemas.microsoft.com/office/powerpoint/2010/main" val="32231520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AE445C9-2DC4-A26A-429C-39C96AB851A7}"/>
              </a:ext>
            </a:extLst>
          </p:cNvPr>
          <p:cNvSpPr>
            <a:spLocks noGrp="1"/>
          </p:cNvSpPr>
          <p:nvPr>
            <p:ph type="sldNum" sz="quarter" idx="12"/>
          </p:nvPr>
        </p:nvSpPr>
        <p:spPr/>
        <p:txBody>
          <a:bodyPr/>
          <a:lstStyle/>
          <a:p>
            <a:fld id="{61A7DA12-F1F9-43F2-A12A-1E9EF0E92BD7}" type="slidenum">
              <a:rPr lang="da-DK" noProof="0" smtClean="0"/>
              <a:pPr/>
              <a:t>19</a:t>
            </a:fld>
            <a:endParaRPr lang="da-DK" noProof="0"/>
          </a:p>
        </p:txBody>
      </p:sp>
      <p:sp>
        <p:nvSpPr>
          <p:cNvPr id="5" name="Footer Placeholder 4">
            <a:extLst>
              <a:ext uri="{FF2B5EF4-FFF2-40B4-BE49-F238E27FC236}">
                <a16:creationId xmlns:a16="http://schemas.microsoft.com/office/drawing/2014/main" id="{2B413AF8-85F8-F0F5-70AD-B03B80322D7F}"/>
              </a:ext>
            </a:extLst>
          </p:cNvPr>
          <p:cNvSpPr>
            <a:spLocks noGrp="1"/>
          </p:cNvSpPr>
          <p:nvPr>
            <p:ph type="ftr" sz="quarter" idx="3"/>
          </p:nvPr>
        </p:nvSpPr>
        <p:spPr/>
        <p:txBody>
          <a:bodyPr/>
          <a:lstStyle/>
          <a:p>
            <a:endParaRPr lang="da-DK" noProof="0"/>
          </a:p>
        </p:txBody>
      </p:sp>
      <p:sp>
        <p:nvSpPr>
          <p:cNvPr id="20" name="Title 19">
            <a:extLst>
              <a:ext uri="{FF2B5EF4-FFF2-40B4-BE49-F238E27FC236}">
                <a16:creationId xmlns:a16="http://schemas.microsoft.com/office/drawing/2014/main" id="{EEED8F41-D4AD-0CE2-975A-438BDEDC9ABF}"/>
              </a:ext>
            </a:extLst>
          </p:cNvPr>
          <p:cNvSpPr>
            <a:spLocks noGrp="1"/>
          </p:cNvSpPr>
          <p:nvPr>
            <p:ph type="title"/>
          </p:nvPr>
        </p:nvSpPr>
        <p:spPr/>
        <p:txBody>
          <a:bodyPr/>
          <a:lstStyle/>
          <a:p>
            <a:r>
              <a:rPr lang="da-DK" dirty="0"/>
              <a:t/>
            </a:r>
            <a:br>
              <a:rPr lang="da-DK" dirty="0"/>
            </a:br>
            <a:r>
              <a:rPr lang="da-DK" dirty="0"/>
              <a:t>Aktionernes fokus</a:t>
            </a:r>
          </a:p>
        </p:txBody>
      </p:sp>
      <p:sp>
        <p:nvSpPr>
          <p:cNvPr id="6" name="Content Placeholder 5">
            <a:extLst>
              <a:ext uri="{FF2B5EF4-FFF2-40B4-BE49-F238E27FC236}">
                <a16:creationId xmlns:a16="http://schemas.microsoft.com/office/drawing/2014/main" id="{26F56160-A1C5-AAF6-E52E-AD3F081E3E02}"/>
              </a:ext>
            </a:extLst>
          </p:cNvPr>
          <p:cNvSpPr>
            <a:spLocks noGrp="1"/>
          </p:cNvSpPr>
          <p:nvPr>
            <p:ph sz="quarter" idx="20"/>
          </p:nvPr>
        </p:nvSpPr>
        <p:spPr>
          <a:xfrm>
            <a:off x="587375" y="2349500"/>
            <a:ext cx="5148263" cy="3671888"/>
          </a:xfrm>
        </p:spPr>
        <p:txBody>
          <a:bodyPr/>
          <a:lstStyle/>
          <a:p>
            <a:pPr marL="252000" indent="-252000">
              <a:spcAft>
                <a:spcPts val="1800"/>
              </a:spcAft>
              <a:buFont typeface="Arial" panose="020B0604020202020204" pitchFamily="34" charset="0"/>
              <a:buChar char="•"/>
            </a:pPr>
            <a:r>
              <a:rPr lang="da-DK" b="1" dirty="0">
                <a:solidFill>
                  <a:schemeClr val="tx1"/>
                </a:solidFill>
              </a:rPr>
              <a:t>Generelle udfordringer</a:t>
            </a:r>
            <a:r>
              <a:rPr lang="da-DK" dirty="0">
                <a:solidFill>
                  <a:schemeClr val="tx1"/>
                </a:solidFill>
              </a:rPr>
              <a:t>: skift, manglende deltagelse eller tilbageholdenhed.</a:t>
            </a:r>
          </a:p>
          <a:p>
            <a:pPr marL="252000" indent="-252000">
              <a:spcAft>
                <a:spcPts val="1800"/>
              </a:spcAft>
              <a:buFont typeface="Arial" panose="020B0604020202020204" pitchFamily="34" charset="0"/>
              <a:buChar char="•"/>
            </a:pPr>
            <a:r>
              <a:rPr lang="da-DK" b="1" dirty="0">
                <a:solidFill>
                  <a:schemeClr val="tx1"/>
                </a:solidFill>
              </a:rPr>
              <a:t>Interaktion i undervisningen</a:t>
            </a:r>
            <a:r>
              <a:rPr lang="da-DK" dirty="0">
                <a:solidFill>
                  <a:schemeClr val="tx1"/>
                </a:solidFill>
              </a:rPr>
              <a:t>: arbejds- og undervisningsformer, opgavetyper, stilladsering, differentiering og inddragelse af eleverne. </a:t>
            </a:r>
          </a:p>
          <a:p>
            <a:pPr marL="252000" indent="-252000">
              <a:spcAft>
                <a:spcPts val="1800"/>
              </a:spcAft>
              <a:buFont typeface="Arial" panose="020B0604020202020204" pitchFamily="34" charset="0"/>
              <a:buChar char="•"/>
            </a:pPr>
            <a:r>
              <a:rPr lang="da-DK" b="1" dirty="0">
                <a:solidFill>
                  <a:schemeClr val="tx1"/>
                </a:solidFill>
              </a:rPr>
              <a:t>Et trygt læringsmiljø</a:t>
            </a:r>
            <a:r>
              <a:rPr lang="da-DK" dirty="0">
                <a:solidFill>
                  <a:schemeClr val="tx1"/>
                </a:solidFill>
              </a:rPr>
              <a:t>: fejl betragtes som en kilde til ny læring og skal ikke gemmes væk.</a:t>
            </a:r>
          </a:p>
          <a:p>
            <a:pPr marL="252000" indent="-252000">
              <a:buNone/>
            </a:pPr>
            <a:endParaRPr lang="da-DK" dirty="0">
              <a:solidFill>
                <a:schemeClr val="tx1"/>
              </a:solidFill>
            </a:endParaRPr>
          </a:p>
          <a:p>
            <a:pPr marL="252000" indent="-252000">
              <a:buNone/>
            </a:pPr>
            <a:endParaRPr lang="da-DK" dirty="0">
              <a:solidFill>
                <a:schemeClr val="tx1"/>
              </a:solidFill>
            </a:endParaRPr>
          </a:p>
          <a:p>
            <a:pPr marL="252000" indent="-252000">
              <a:buNone/>
            </a:pPr>
            <a:endParaRPr lang="da-DK" dirty="0">
              <a:solidFill>
                <a:schemeClr val="tx1"/>
              </a:solidFill>
            </a:endParaRPr>
          </a:p>
        </p:txBody>
      </p:sp>
      <p:pic>
        <p:nvPicPr>
          <p:cNvPr id="8" name="Picture 7">
            <a:extLst>
              <a:ext uri="{FF2B5EF4-FFF2-40B4-BE49-F238E27FC236}">
                <a16:creationId xmlns:a16="http://schemas.microsoft.com/office/drawing/2014/main" id="{04B47091-035C-66E3-25BC-297E38AB5FA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096000" y="1075098"/>
            <a:ext cx="5732428" cy="4133129"/>
          </a:xfrm>
          <a:prstGeom prst="rect">
            <a:avLst/>
          </a:prstGeom>
        </p:spPr>
      </p:pic>
      <p:sp>
        <p:nvSpPr>
          <p:cNvPr id="11" name="Text Placeholder 10">
            <a:extLst>
              <a:ext uri="{FF2B5EF4-FFF2-40B4-BE49-F238E27FC236}">
                <a16:creationId xmlns:a16="http://schemas.microsoft.com/office/drawing/2014/main" id="{710CD04B-CD39-00C7-9007-C65AF0794C51}"/>
              </a:ext>
            </a:extLst>
          </p:cNvPr>
          <p:cNvSpPr>
            <a:spLocks noGrp="1"/>
          </p:cNvSpPr>
          <p:nvPr>
            <p:ph type="body" sz="quarter" idx="16"/>
          </p:nvPr>
        </p:nvSpPr>
        <p:spPr/>
        <p:txBody>
          <a:bodyPr/>
          <a:lstStyle/>
          <a:p>
            <a:endParaRPr lang="en-DK" dirty="0"/>
          </a:p>
        </p:txBody>
      </p:sp>
    </p:spTree>
    <p:extLst>
      <p:ext uri="{BB962C8B-B14F-4D97-AF65-F5344CB8AC3E}">
        <p14:creationId xmlns:p14="http://schemas.microsoft.com/office/powerpoint/2010/main" val="3237739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605BE1F-1DBC-220B-A4F6-4F10AA2AAA74}"/>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pic>
        <p:nvPicPr>
          <p:cNvPr id="5" name="Content Placeholder 4">
            <a:extLst>
              <a:ext uri="{FF2B5EF4-FFF2-40B4-BE49-F238E27FC236}">
                <a16:creationId xmlns:a16="http://schemas.microsoft.com/office/drawing/2014/main" id="{181E13D7-422B-FC71-C814-C0FF297898DF}"/>
              </a:ext>
            </a:extLst>
          </p:cNvPr>
          <p:cNvPicPr>
            <a:picLocks noChangeAspect="1"/>
          </p:cNvPicPr>
          <p:nvPr/>
        </p:nvPicPr>
        <p:blipFill>
          <a:blip r:embed="rId3" cstate="print">
            <a:extLst>
              <a:ext uri="{28A0092B-C50C-407E-A947-70E740481C1C}">
                <a14:useLocalDpi xmlns:a14="http://schemas.microsoft.com/office/drawing/2010/main" val="0"/>
              </a:ext>
            </a:extLst>
          </a:blip>
          <a:srcRect l="494" r="494"/>
          <a:stretch/>
        </p:blipFill>
        <p:spPr>
          <a:xfrm>
            <a:off x="8523959" y="1064179"/>
            <a:ext cx="1797927" cy="2573671"/>
          </a:xfrm>
          <a:prstGeom prst="rect">
            <a:avLst/>
          </a:prstGeom>
          <a:effectLst>
            <a:outerShdw blurRad="50800" dist="38100" dir="2700000" algn="tl" rotWithShape="0">
              <a:prstClr val="black">
                <a:alpha val="40000"/>
              </a:prstClr>
            </a:outerShdw>
          </a:effectLst>
        </p:spPr>
      </p:pic>
      <p:pic>
        <p:nvPicPr>
          <p:cNvPr id="6" name="Content Placeholder 4">
            <a:extLst>
              <a:ext uri="{FF2B5EF4-FFF2-40B4-BE49-F238E27FC236}">
                <a16:creationId xmlns:a16="http://schemas.microsoft.com/office/drawing/2014/main" id="{DF8B0339-9DDF-42B6-CA0E-2E5619497C78}"/>
              </a:ext>
            </a:extLst>
          </p:cNvPr>
          <p:cNvPicPr>
            <a:picLocks noChangeAspect="1"/>
          </p:cNvPicPr>
          <p:nvPr/>
        </p:nvPicPr>
        <p:blipFill>
          <a:blip r:embed="rId4" cstate="print">
            <a:extLst>
              <a:ext uri="{28A0092B-C50C-407E-A947-70E740481C1C}">
                <a14:useLocalDpi xmlns:a14="http://schemas.microsoft.com/office/drawing/2010/main" val="0"/>
              </a:ext>
            </a:extLst>
          </a:blip>
          <a:srcRect l="571" r="571"/>
          <a:stretch/>
        </p:blipFill>
        <p:spPr>
          <a:xfrm>
            <a:off x="6359525" y="2228952"/>
            <a:ext cx="1797927" cy="2573671"/>
          </a:xfrm>
          <a:prstGeom prst="rect">
            <a:avLst/>
          </a:prstGeom>
          <a:effectLst>
            <a:outerShdw blurRad="50800" dist="38100" dir="2700000" algn="tl" rotWithShape="0">
              <a:prstClr val="black">
                <a:alpha val="40000"/>
              </a:prstClr>
            </a:outerShdw>
          </a:effectLst>
        </p:spPr>
      </p:pic>
      <p:pic>
        <p:nvPicPr>
          <p:cNvPr id="7" name="Content Placeholder 4">
            <a:extLst>
              <a:ext uri="{FF2B5EF4-FFF2-40B4-BE49-F238E27FC236}">
                <a16:creationId xmlns:a16="http://schemas.microsoft.com/office/drawing/2014/main" id="{92910F27-BDFD-42F0-E282-7D689EC1E9D6}"/>
              </a:ext>
            </a:extLst>
          </p:cNvPr>
          <p:cNvPicPr>
            <a:picLocks noChangeAspect="1"/>
          </p:cNvPicPr>
          <p:nvPr/>
        </p:nvPicPr>
        <p:blipFill>
          <a:blip r:embed="rId5" cstate="print">
            <a:extLst>
              <a:ext uri="{28A0092B-C50C-407E-A947-70E740481C1C}">
                <a14:useLocalDpi xmlns:a14="http://schemas.microsoft.com/office/drawing/2010/main" val="0"/>
              </a:ext>
            </a:extLst>
          </a:blip>
          <a:srcRect l="1721" r="1721"/>
          <a:stretch/>
        </p:blipFill>
        <p:spPr>
          <a:xfrm>
            <a:off x="9478520" y="3220150"/>
            <a:ext cx="1797927" cy="2573671"/>
          </a:xfrm>
          <a:prstGeom prst="rect">
            <a:avLst/>
          </a:prstGeom>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266284E2-7A87-378D-FC95-01544B4DA7B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8562" t="745" r="4660" b="-745"/>
          <a:stretch/>
        </p:blipFill>
        <p:spPr>
          <a:xfrm>
            <a:off x="7755293" y="3471074"/>
            <a:ext cx="1356720" cy="2480518"/>
          </a:xfrm>
          <a:prstGeom prst="rect">
            <a:avLst/>
          </a:prstGeom>
        </p:spPr>
      </p:pic>
      <p:sp>
        <p:nvSpPr>
          <p:cNvPr id="2" name="Slide Number Placeholder 1">
            <a:extLst>
              <a:ext uri="{FF2B5EF4-FFF2-40B4-BE49-F238E27FC236}">
                <a16:creationId xmlns:a16="http://schemas.microsoft.com/office/drawing/2014/main" id="{217A304F-2632-C5E5-6759-9F9C0F207AC7}"/>
              </a:ext>
            </a:extLst>
          </p:cNvPr>
          <p:cNvSpPr>
            <a:spLocks noGrp="1"/>
          </p:cNvSpPr>
          <p:nvPr>
            <p:ph type="sldNum" sz="quarter" idx="12"/>
          </p:nvPr>
        </p:nvSpPr>
        <p:spPr/>
        <p:txBody>
          <a:bodyPr/>
          <a:lstStyle/>
          <a:p>
            <a:fld id="{61A7DA12-F1F9-43F2-A12A-1E9EF0E92BD7}" type="slidenum">
              <a:rPr lang="da-DK" noProof="0" smtClean="0"/>
              <a:pPr/>
              <a:t>2</a:t>
            </a:fld>
            <a:endParaRPr lang="da-DK" noProof="0"/>
          </a:p>
        </p:txBody>
      </p:sp>
      <p:sp>
        <p:nvSpPr>
          <p:cNvPr id="3" name="Footer Placeholder 2">
            <a:extLst>
              <a:ext uri="{FF2B5EF4-FFF2-40B4-BE49-F238E27FC236}">
                <a16:creationId xmlns:a16="http://schemas.microsoft.com/office/drawing/2014/main" id="{F577780B-F012-5641-68F5-85F512504526}"/>
              </a:ext>
            </a:extLst>
          </p:cNvPr>
          <p:cNvSpPr>
            <a:spLocks noGrp="1"/>
          </p:cNvSpPr>
          <p:nvPr>
            <p:ph type="ftr" sz="quarter" idx="3"/>
          </p:nvPr>
        </p:nvSpPr>
        <p:spPr/>
        <p:txBody>
          <a:bodyPr/>
          <a:lstStyle/>
          <a:p>
            <a:endParaRPr lang="da-DK" noProof="0"/>
          </a:p>
        </p:txBody>
      </p:sp>
      <p:sp>
        <p:nvSpPr>
          <p:cNvPr id="12" name="Title 11">
            <a:extLst>
              <a:ext uri="{FF2B5EF4-FFF2-40B4-BE49-F238E27FC236}">
                <a16:creationId xmlns:a16="http://schemas.microsoft.com/office/drawing/2014/main" id="{A235FCE8-D7C0-3047-F709-10A48CF707C4}"/>
              </a:ext>
            </a:extLst>
          </p:cNvPr>
          <p:cNvSpPr>
            <a:spLocks noGrp="1"/>
          </p:cNvSpPr>
          <p:nvPr>
            <p:ph type="title"/>
          </p:nvPr>
        </p:nvSpPr>
        <p:spPr/>
        <p:txBody>
          <a:bodyPr/>
          <a:lstStyle/>
          <a:p>
            <a:r>
              <a:rPr lang="da-DK" dirty="0"/>
              <a:t/>
            </a:r>
            <a:br>
              <a:rPr lang="da-DK" dirty="0"/>
            </a:br>
            <a:r>
              <a:rPr lang="da-DK" dirty="0"/>
              <a:t>I præsentationen får du indsigt i…</a:t>
            </a:r>
          </a:p>
        </p:txBody>
      </p:sp>
      <p:sp>
        <p:nvSpPr>
          <p:cNvPr id="11" name="Text Placeholder 10">
            <a:extLst>
              <a:ext uri="{FF2B5EF4-FFF2-40B4-BE49-F238E27FC236}">
                <a16:creationId xmlns:a16="http://schemas.microsoft.com/office/drawing/2014/main" id="{D9BBE532-8B0F-E243-2565-9C282E00109C}"/>
              </a:ext>
            </a:extLst>
          </p:cNvPr>
          <p:cNvSpPr>
            <a:spLocks noGrp="1"/>
          </p:cNvSpPr>
          <p:nvPr>
            <p:ph type="body" sz="quarter" idx="16"/>
          </p:nvPr>
        </p:nvSpPr>
        <p:spPr/>
        <p:txBody>
          <a:bodyPr/>
          <a:lstStyle/>
          <a:p>
            <a:endParaRPr lang="en-DK"/>
          </a:p>
        </p:txBody>
      </p:sp>
      <p:sp>
        <p:nvSpPr>
          <p:cNvPr id="16" name="Content Placeholder 15">
            <a:extLst>
              <a:ext uri="{FF2B5EF4-FFF2-40B4-BE49-F238E27FC236}">
                <a16:creationId xmlns:a16="http://schemas.microsoft.com/office/drawing/2014/main" id="{7FB1627C-01DF-BC69-FADD-D044ED8C6CDF}"/>
              </a:ext>
            </a:extLst>
          </p:cNvPr>
          <p:cNvSpPr>
            <a:spLocks noGrp="1"/>
          </p:cNvSpPr>
          <p:nvPr>
            <p:ph sz="quarter" idx="21"/>
          </p:nvPr>
        </p:nvSpPr>
        <p:spPr>
          <a:xfrm>
            <a:off x="605631" y="2391543"/>
            <a:ext cx="5148263" cy="3671888"/>
          </a:xfrm>
        </p:spPr>
        <p:txBody>
          <a:bodyPr/>
          <a:lstStyle/>
          <a:p>
            <a:pPr marL="285750" indent="-285750">
              <a:spcAft>
                <a:spcPts val="1200"/>
              </a:spcAft>
              <a:buFont typeface="Arial" panose="020B0604020202020204" pitchFamily="34" charset="0"/>
              <a:buChar char="•"/>
            </a:pPr>
            <a:r>
              <a:rPr lang="da-DK" b="1" dirty="0"/>
              <a:t>Hvorfor</a:t>
            </a:r>
            <a:r>
              <a:rPr lang="da-DK" dirty="0"/>
              <a:t> det er nødvendigt at arbejde med motivation og variation. </a:t>
            </a:r>
          </a:p>
          <a:p>
            <a:pPr marL="285750" indent="-285750">
              <a:spcAft>
                <a:spcPts val="1200"/>
              </a:spcAft>
              <a:buFont typeface="Arial" panose="020B0604020202020204" pitchFamily="34" charset="0"/>
              <a:buChar char="•"/>
            </a:pPr>
            <a:r>
              <a:rPr lang="da-DK" b="1" dirty="0"/>
              <a:t>Hvad</a:t>
            </a:r>
            <a:r>
              <a:rPr lang="da-DK" dirty="0"/>
              <a:t> eleverne sætter pris på ved varieret undervisning. </a:t>
            </a:r>
          </a:p>
          <a:p>
            <a:pPr marL="285750" indent="-285750">
              <a:spcAft>
                <a:spcPts val="1200"/>
              </a:spcAft>
              <a:buFont typeface="Arial" panose="020B0604020202020204" pitchFamily="34" charset="0"/>
              <a:buChar char="•"/>
            </a:pPr>
            <a:r>
              <a:rPr lang="da-DK" b="1" dirty="0"/>
              <a:t>Hvordan</a:t>
            </a:r>
            <a:r>
              <a:rPr lang="da-DK" dirty="0"/>
              <a:t> lærerne i projektet har arbejdet med motivation og variation. </a:t>
            </a:r>
          </a:p>
          <a:p>
            <a:pPr marL="285750" indent="-285750">
              <a:spcAft>
                <a:spcPts val="1200"/>
              </a:spcAft>
              <a:buFont typeface="Arial" panose="020B0604020202020204" pitchFamily="34" charset="0"/>
              <a:buChar char="•"/>
            </a:pPr>
            <a:r>
              <a:rPr lang="da-DK" b="1" dirty="0"/>
              <a:t>Spørgsmål</a:t>
            </a:r>
            <a:r>
              <a:rPr lang="da-DK" dirty="0"/>
              <a:t> til refleksion og inspiration.</a:t>
            </a:r>
          </a:p>
          <a:p>
            <a:pPr marL="0" indent="0">
              <a:spcAft>
                <a:spcPts val="1200"/>
              </a:spcAft>
              <a:buNone/>
            </a:pPr>
            <a:r>
              <a:rPr lang="da-DK" dirty="0"/>
              <a:t/>
            </a:r>
            <a:br>
              <a:rPr lang="da-DK" dirty="0"/>
            </a:br>
            <a:r>
              <a:rPr lang="da-DK" sz="1400" dirty="0"/>
              <a:t>Du kan læse mere om projektet </a:t>
            </a:r>
            <a:r>
              <a:rPr lang="da-DK" sz="1400" i="1" dirty="0"/>
              <a:t>Styrket elevmotivation i udskolingen </a:t>
            </a:r>
            <a:r>
              <a:rPr lang="da-DK" sz="1400" dirty="0"/>
              <a:t>og finde alle materialer på </a:t>
            </a:r>
            <a:r>
              <a:rPr lang="da-DK" sz="1400" b="1" dirty="0" err="1"/>
              <a:t>eva.dk</a:t>
            </a:r>
            <a:r>
              <a:rPr lang="da-DK" sz="1400" b="1" dirty="0"/>
              <a:t> og </a:t>
            </a:r>
            <a:r>
              <a:rPr lang="da-DK" sz="1400" b="1" dirty="0" err="1"/>
              <a:t>vsp.dk</a:t>
            </a:r>
            <a:r>
              <a:rPr lang="da-DK" sz="1400" b="1" dirty="0"/>
              <a:t>.</a:t>
            </a:r>
          </a:p>
          <a:p>
            <a:endParaRPr lang="da-DK" dirty="0"/>
          </a:p>
          <a:p>
            <a:endParaRPr lang="da-DK" dirty="0"/>
          </a:p>
          <a:p>
            <a:endParaRPr lang="en-DK" dirty="0"/>
          </a:p>
        </p:txBody>
      </p:sp>
    </p:spTree>
    <p:extLst>
      <p:ext uri="{BB962C8B-B14F-4D97-AF65-F5344CB8AC3E}">
        <p14:creationId xmlns:p14="http://schemas.microsoft.com/office/powerpoint/2010/main" val="4226434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CD4986-6553-9177-D5CC-1A4469924A87}"/>
              </a:ext>
            </a:extLst>
          </p:cNvPr>
          <p:cNvSpPr/>
          <p:nvPr/>
        </p:nvSpPr>
        <p:spPr>
          <a:xfrm>
            <a:off x="0" y="0"/>
            <a:ext cx="6456363"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 name="Slide Number Placeholder 2">
            <a:extLst>
              <a:ext uri="{FF2B5EF4-FFF2-40B4-BE49-F238E27FC236}">
                <a16:creationId xmlns:a16="http://schemas.microsoft.com/office/drawing/2014/main" id="{779F2824-88AC-F0EA-2976-0999CA1774E7}"/>
              </a:ext>
            </a:extLst>
          </p:cNvPr>
          <p:cNvSpPr>
            <a:spLocks noGrp="1"/>
          </p:cNvSpPr>
          <p:nvPr>
            <p:ph type="sldNum" sz="quarter" idx="12"/>
          </p:nvPr>
        </p:nvSpPr>
        <p:spPr/>
        <p:txBody>
          <a:bodyPr/>
          <a:lstStyle/>
          <a:p>
            <a:fld id="{61A7DA12-F1F9-43F2-A12A-1E9EF0E92BD7}" type="slidenum">
              <a:rPr lang="da-DK" noProof="0" smtClean="0"/>
              <a:pPr/>
              <a:t>20</a:t>
            </a:fld>
            <a:endParaRPr lang="da-DK" noProof="0"/>
          </a:p>
        </p:txBody>
      </p:sp>
      <p:sp>
        <p:nvSpPr>
          <p:cNvPr id="4" name="Footer Placeholder 3">
            <a:extLst>
              <a:ext uri="{FF2B5EF4-FFF2-40B4-BE49-F238E27FC236}">
                <a16:creationId xmlns:a16="http://schemas.microsoft.com/office/drawing/2014/main" id="{EF0975AA-7883-6F45-4D4A-3001662989D9}"/>
              </a:ext>
            </a:extLst>
          </p:cNvPr>
          <p:cNvSpPr>
            <a:spLocks noGrp="1"/>
          </p:cNvSpPr>
          <p:nvPr>
            <p:ph type="ftr" sz="quarter" idx="3"/>
          </p:nvPr>
        </p:nvSpPr>
        <p:spPr/>
        <p:txBody>
          <a:bodyPr/>
          <a:lstStyle/>
          <a:p>
            <a:endParaRPr lang="da-DK" noProof="0"/>
          </a:p>
        </p:txBody>
      </p:sp>
      <p:sp>
        <p:nvSpPr>
          <p:cNvPr id="5" name="Title 4">
            <a:extLst>
              <a:ext uri="{FF2B5EF4-FFF2-40B4-BE49-F238E27FC236}">
                <a16:creationId xmlns:a16="http://schemas.microsoft.com/office/drawing/2014/main" id="{546981D9-5139-D955-0E4D-443A7D576F85}"/>
              </a:ext>
            </a:extLst>
          </p:cNvPr>
          <p:cNvSpPr>
            <a:spLocks noGrp="1"/>
          </p:cNvSpPr>
          <p:nvPr>
            <p:ph type="title"/>
          </p:nvPr>
        </p:nvSpPr>
        <p:spPr>
          <a:xfrm>
            <a:off x="587375" y="441325"/>
            <a:ext cx="5804716" cy="1119925"/>
          </a:xfrm>
        </p:spPr>
        <p:txBody>
          <a:bodyPr>
            <a:normAutofit fontScale="90000"/>
          </a:bodyPr>
          <a:lstStyle/>
          <a:p>
            <a:r>
              <a:rPr lang="da-DK" dirty="0">
                <a:solidFill>
                  <a:schemeClr val="accent5"/>
                </a:solidFill>
              </a:rPr>
              <a:t/>
            </a:r>
            <a:br>
              <a:rPr lang="da-DK" dirty="0">
                <a:solidFill>
                  <a:schemeClr val="accent5"/>
                </a:solidFill>
              </a:rPr>
            </a:br>
            <a:r>
              <a:rPr lang="da-DK" dirty="0">
                <a:solidFill>
                  <a:schemeClr val="accent5"/>
                </a:solidFill>
              </a:rPr>
              <a:t>Ex: Aktiv deltagelse i geografi</a:t>
            </a:r>
            <a:endParaRPr lang="en-DK" dirty="0">
              <a:solidFill>
                <a:schemeClr val="accent5"/>
              </a:solidFill>
            </a:endParaRPr>
          </a:p>
        </p:txBody>
      </p:sp>
      <p:sp>
        <p:nvSpPr>
          <p:cNvPr id="14" name="Text Placeholder 13">
            <a:extLst>
              <a:ext uri="{FF2B5EF4-FFF2-40B4-BE49-F238E27FC236}">
                <a16:creationId xmlns:a16="http://schemas.microsoft.com/office/drawing/2014/main" id="{F804ECFA-D3A5-C9DF-4811-618FB3551BCB}"/>
              </a:ext>
            </a:extLst>
          </p:cNvPr>
          <p:cNvSpPr>
            <a:spLocks noGrp="1"/>
          </p:cNvSpPr>
          <p:nvPr>
            <p:ph type="body" sz="quarter" idx="16"/>
          </p:nvPr>
        </p:nvSpPr>
        <p:spPr/>
        <p:txBody>
          <a:bodyPr/>
          <a:lstStyle/>
          <a:p>
            <a:endParaRPr lang="en-DK"/>
          </a:p>
        </p:txBody>
      </p:sp>
      <p:sp>
        <p:nvSpPr>
          <p:cNvPr id="13" name="Content Placeholder 9">
            <a:extLst>
              <a:ext uri="{FF2B5EF4-FFF2-40B4-BE49-F238E27FC236}">
                <a16:creationId xmlns:a16="http://schemas.microsoft.com/office/drawing/2014/main" id="{01B3FD62-A2FE-B20F-0C02-DCDCEDF2039B}"/>
              </a:ext>
            </a:extLst>
          </p:cNvPr>
          <p:cNvSpPr>
            <a:spLocks noGrp="1"/>
          </p:cNvSpPr>
          <p:nvPr>
            <p:ph sz="quarter" idx="17"/>
          </p:nvPr>
        </p:nvSpPr>
        <p:spPr>
          <a:xfrm>
            <a:off x="7045199" y="1080000"/>
            <a:ext cx="4559425" cy="3671888"/>
          </a:xfrm>
        </p:spPr>
        <p:txBody>
          <a:bodyPr anchor="t" anchorCtr="0"/>
          <a:lstStyle/>
          <a:p>
            <a:pPr algn="l">
              <a:lnSpc>
                <a:spcPts val="2800"/>
              </a:lnSpc>
            </a:pPr>
            <a:r>
              <a:rPr lang="da-DK" sz="2000" dirty="0">
                <a:latin typeface="+mj-lt"/>
                <a:ea typeface="Calibri" panose="020F0502020204030204" pitchFamily="34" charset="0"/>
                <a:cs typeface="Times New Roman" panose="02020603050405020304" pitchFamily="18" charset="0"/>
              </a:rPr>
              <a:t>“</a:t>
            </a:r>
            <a:r>
              <a:rPr lang="da-DK" sz="2000" dirty="0">
                <a:latin typeface="+mj-lt"/>
              </a:rPr>
              <a:t>Jeg kunne ret godt lide, da vi skulle løbe hen og finde navnet på den der vulkan, vi så skulle skrive om bagefter. Og at vi skulle sætte dem op med sådan en nål, på det der kort.” </a:t>
            </a:r>
          </a:p>
          <a:p>
            <a:pPr marL="0" indent="0" algn="l">
              <a:buNone/>
            </a:pPr>
            <a:endParaRPr lang="da-DK" sz="1100" dirty="0">
              <a:solidFill>
                <a:schemeClr val="tx1"/>
              </a:solidFill>
              <a:ea typeface="Calibri" panose="020F0502020204030204" pitchFamily="34" charset="0"/>
              <a:cs typeface="Times New Roman" panose="02020603050405020304" pitchFamily="18" charset="0"/>
            </a:endParaRPr>
          </a:p>
          <a:p>
            <a:pPr marL="0" indent="0" algn="l">
              <a:buNone/>
            </a:pPr>
            <a:r>
              <a:rPr lang="da-DK" sz="1100" dirty="0">
                <a:solidFill>
                  <a:schemeClr val="tx1"/>
                </a:solidFill>
                <a:ea typeface="Calibri" panose="020F0502020204030204" pitchFamily="34" charset="0"/>
                <a:cs typeface="Times New Roman" panose="02020603050405020304" pitchFamily="18" charset="0"/>
              </a:rPr>
              <a:t>ELEV 7. KLASSE</a:t>
            </a:r>
            <a:endParaRPr lang="da-DK" sz="1100" dirty="0">
              <a:solidFill>
                <a:schemeClr val="tx1"/>
              </a:solidFill>
            </a:endParaRPr>
          </a:p>
          <a:p>
            <a:pPr algn="l"/>
            <a:endParaRPr lang="en-DK" dirty="0"/>
          </a:p>
        </p:txBody>
      </p:sp>
      <p:sp>
        <p:nvSpPr>
          <p:cNvPr id="6" name="Text Placeholder 5">
            <a:extLst>
              <a:ext uri="{FF2B5EF4-FFF2-40B4-BE49-F238E27FC236}">
                <a16:creationId xmlns:a16="http://schemas.microsoft.com/office/drawing/2014/main" id="{906B628E-383F-8266-37BF-2C0EFE7FA3A8}"/>
              </a:ext>
            </a:extLst>
          </p:cNvPr>
          <p:cNvSpPr>
            <a:spLocks noGrp="1"/>
          </p:cNvSpPr>
          <p:nvPr>
            <p:ph type="body" sz="quarter" idx="13"/>
          </p:nvPr>
        </p:nvSpPr>
        <p:spPr>
          <a:xfrm>
            <a:off x="587375" y="2002575"/>
            <a:ext cx="5508626" cy="4018813"/>
          </a:xfrm>
        </p:spPr>
        <p:txBody>
          <a:bodyPr/>
          <a:lstStyle/>
          <a:p>
            <a:pPr marL="0" indent="0">
              <a:spcAft>
                <a:spcPts val="600"/>
              </a:spcAft>
              <a:buNone/>
            </a:pPr>
            <a:r>
              <a:rPr lang="da-DK" sz="1600" b="1" dirty="0"/>
              <a:t>Udfordring</a:t>
            </a:r>
          </a:p>
          <a:p>
            <a:pPr marL="0" indent="0">
              <a:spcAft>
                <a:spcPts val="600"/>
              </a:spcAft>
              <a:buNone/>
            </a:pPr>
            <a:r>
              <a:rPr lang="da-DK" sz="1600" dirty="0"/>
              <a:t>En </a:t>
            </a:r>
            <a:r>
              <a:rPr lang="da-DK" sz="1600"/>
              <a:t>gruppe elever, der </a:t>
            </a:r>
            <a:r>
              <a:rPr lang="da-DK" sz="1600" dirty="0"/>
              <a:t>generelt deltager mindre aktivt i undervisningen.</a:t>
            </a:r>
          </a:p>
          <a:p>
            <a:pPr marL="0" indent="0">
              <a:spcAft>
                <a:spcPts val="600"/>
              </a:spcAft>
              <a:buNone/>
            </a:pPr>
            <a:endParaRPr lang="da-DK" sz="1600" b="1" dirty="0"/>
          </a:p>
          <a:p>
            <a:pPr marL="0" indent="0">
              <a:spcAft>
                <a:spcPts val="600"/>
              </a:spcAft>
              <a:buNone/>
            </a:pPr>
            <a:r>
              <a:rPr lang="da-DK" sz="1600" b="1" dirty="0"/>
              <a:t>Aktion </a:t>
            </a:r>
          </a:p>
          <a:p>
            <a:pPr marL="0" indent="0">
              <a:spcAft>
                <a:spcPts val="600"/>
              </a:spcAft>
              <a:buNone/>
            </a:pPr>
            <a:r>
              <a:rPr lang="da-DK" sz="1600" dirty="0"/>
              <a:t>Eleverne skal undersøge og lave et </a:t>
            </a:r>
            <a:r>
              <a:rPr lang="da-DK" sz="1600" dirty="0" err="1"/>
              <a:t>faktaark</a:t>
            </a:r>
            <a:r>
              <a:rPr lang="da-DK" sz="1600" dirty="0"/>
              <a:t> om en vulkan. </a:t>
            </a:r>
            <a:r>
              <a:rPr lang="da-DK" sz="1600" dirty="0" err="1"/>
              <a:t>Faktaarket</a:t>
            </a:r>
            <a:r>
              <a:rPr lang="da-DK" sz="1600" dirty="0"/>
              <a:t> skal op og hænge på et verdenskort. </a:t>
            </a:r>
          </a:p>
          <a:p>
            <a:pPr marL="0" indent="0">
              <a:spcAft>
                <a:spcPts val="600"/>
              </a:spcAft>
              <a:buNone/>
            </a:pPr>
            <a:endParaRPr lang="da-DK" sz="1600" dirty="0"/>
          </a:p>
          <a:p>
            <a:pPr marL="0" indent="0">
              <a:spcAft>
                <a:spcPts val="600"/>
              </a:spcAft>
              <a:buNone/>
            </a:pPr>
            <a:r>
              <a:rPr lang="da-DK" sz="1600" dirty="0"/>
              <a:t>Eleverne får tildelt deres vulkan gennem et løb. De løber ca. 300 meter hen til skolens kantine, hvor de finder et ark med deres navn på.  De løber tilbage og skal huske hvilken vulkan, der stod ud for deres navn.</a:t>
            </a:r>
          </a:p>
          <a:p>
            <a:pPr>
              <a:spcAft>
                <a:spcPts val="600"/>
              </a:spcAft>
            </a:pPr>
            <a:endParaRPr lang="en-DK" sz="1800" dirty="0"/>
          </a:p>
        </p:txBody>
      </p:sp>
      <p:pic>
        <p:nvPicPr>
          <p:cNvPr id="2" name="Picture 1" descr="A picture containing text, gallery, room, vector graphics&#10;&#10;Description automatically generated">
            <a:extLst>
              <a:ext uri="{FF2B5EF4-FFF2-40B4-BE49-F238E27FC236}">
                <a16:creationId xmlns:a16="http://schemas.microsoft.com/office/drawing/2014/main" id="{AA8D6B0B-5D8F-BD30-40A7-B9F15C4E6246}"/>
              </a:ext>
            </a:extLst>
          </p:cNvPr>
          <p:cNvPicPr>
            <a:picLocks noChangeAspect="1"/>
          </p:cNvPicPr>
          <p:nvPr/>
        </p:nvPicPr>
        <p:blipFill>
          <a:blip r:embed="rId3" cstate="print">
            <a:extLst>
              <a:ext uri="{28A0092B-C50C-407E-A947-70E740481C1C}">
                <a14:useLocalDpi xmlns:a14="http://schemas.microsoft.com/office/drawing/2010/main" val="0"/>
              </a:ext>
            </a:extLst>
          </a:blip>
          <a:srcRect l="3756" t="6182" r="42890" b="13749"/>
          <a:stretch>
            <a:fillRect/>
          </a:stretch>
        </p:blipFill>
        <p:spPr>
          <a:xfrm>
            <a:off x="8812428" y="2950868"/>
            <a:ext cx="2792196" cy="3070520"/>
          </a:xfrm>
          <a:custGeom>
            <a:avLst/>
            <a:gdLst>
              <a:gd name="connsiteX0" fmla="*/ 3740577 w 4031715"/>
              <a:gd name="connsiteY0" fmla="*/ 1259 h 4433594"/>
              <a:gd name="connsiteX1" fmla="*/ 3964340 w 4031715"/>
              <a:gd name="connsiteY1" fmla="*/ 51377 h 4433594"/>
              <a:gd name="connsiteX2" fmla="*/ 3951640 w 4031715"/>
              <a:gd name="connsiteY2" fmla="*/ 787977 h 4433594"/>
              <a:gd name="connsiteX3" fmla="*/ 4027840 w 4031715"/>
              <a:gd name="connsiteY3" fmla="*/ 2781877 h 4433594"/>
              <a:gd name="connsiteX4" fmla="*/ 3938940 w 4031715"/>
              <a:gd name="connsiteY4" fmla="*/ 3277177 h 4433594"/>
              <a:gd name="connsiteX5" fmla="*/ 3278540 w 4031715"/>
              <a:gd name="connsiteY5" fmla="*/ 3264477 h 4433594"/>
              <a:gd name="connsiteX6" fmla="*/ 1843440 w 4031715"/>
              <a:gd name="connsiteY6" fmla="*/ 3251777 h 4433594"/>
              <a:gd name="connsiteX7" fmla="*/ 1538640 w 4031715"/>
              <a:gd name="connsiteY7" fmla="*/ 4382077 h 4433594"/>
              <a:gd name="connsiteX8" fmla="*/ 230540 w 4031715"/>
              <a:gd name="connsiteY8" fmla="*/ 4077277 h 4433594"/>
              <a:gd name="connsiteX9" fmla="*/ 103540 w 4031715"/>
              <a:gd name="connsiteY9" fmla="*/ 2629477 h 4433594"/>
              <a:gd name="connsiteX10" fmla="*/ 52740 w 4031715"/>
              <a:gd name="connsiteY10" fmla="*/ 711777 h 4433594"/>
              <a:gd name="connsiteX11" fmla="*/ 294040 w 4031715"/>
              <a:gd name="connsiteY11" fmla="*/ 76777 h 4433594"/>
              <a:gd name="connsiteX12" fmla="*/ 2973740 w 4031715"/>
              <a:gd name="connsiteY12" fmla="*/ 64077 h 4433594"/>
              <a:gd name="connsiteX13" fmla="*/ 3740577 w 4031715"/>
              <a:gd name="connsiteY13" fmla="*/ 1259 h 443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31715" h="4433594">
                <a:moveTo>
                  <a:pt x="3740577" y="1259"/>
                </a:moveTo>
                <a:cubicBezTo>
                  <a:pt x="3834662" y="-3987"/>
                  <a:pt x="3903222" y="6133"/>
                  <a:pt x="3964340" y="51377"/>
                </a:cubicBezTo>
                <a:cubicBezTo>
                  <a:pt x="4127323" y="172027"/>
                  <a:pt x="3941057" y="332894"/>
                  <a:pt x="3951640" y="787977"/>
                </a:cubicBezTo>
                <a:cubicBezTo>
                  <a:pt x="3962223" y="1243060"/>
                  <a:pt x="4029957" y="2367010"/>
                  <a:pt x="4027840" y="2781877"/>
                </a:cubicBezTo>
                <a:cubicBezTo>
                  <a:pt x="4025723" y="3196744"/>
                  <a:pt x="4063823" y="3196744"/>
                  <a:pt x="3938940" y="3277177"/>
                </a:cubicBezTo>
                <a:cubicBezTo>
                  <a:pt x="3814057" y="3357610"/>
                  <a:pt x="3278540" y="3264477"/>
                  <a:pt x="3278540" y="3264477"/>
                </a:cubicBezTo>
                <a:cubicBezTo>
                  <a:pt x="2929290" y="3260244"/>
                  <a:pt x="2133423" y="3065510"/>
                  <a:pt x="1843440" y="3251777"/>
                </a:cubicBezTo>
                <a:cubicBezTo>
                  <a:pt x="1553457" y="3438044"/>
                  <a:pt x="1807457" y="4244494"/>
                  <a:pt x="1538640" y="4382077"/>
                </a:cubicBezTo>
                <a:cubicBezTo>
                  <a:pt x="1269823" y="4519660"/>
                  <a:pt x="469723" y="4369377"/>
                  <a:pt x="230540" y="4077277"/>
                </a:cubicBezTo>
                <a:cubicBezTo>
                  <a:pt x="-8643" y="3785177"/>
                  <a:pt x="133173" y="3190394"/>
                  <a:pt x="103540" y="2629477"/>
                </a:cubicBezTo>
                <a:cubicBezTo>
                  <a:pt x="73907" y="2068560"/>
                  <a:pt x="20990" y="1137227"/>
                  <a:pt x="52740" y="711777"/>
                </a:cubicBezTo>
                <a:cubicBezTo>
                  <a:pt x="84490" y="286327"/>
                  <a:pt x="-199143" y="184727"/>
                  <a:pt x="294040" y="76777"/>
                </a:cubicBezTo>
                <a:cubicBezTo>
                  <a:pt x="787223" y="-31173"/>
                  <a:pt x="2362023" y="68310"/>
                  <a:pt x="2973740" y="64077"/>
                </a:cubicBezTo>
                <a:cubicBezTo>
                  <a:pt x="3356063" y="61432"/>
                  <a:pt x="3583770" y="10003"/>
                  <a:pt x="3740577" y="1259"/>
                </a:cubicBezTo>
                <a:close/>
              </a:path>
            </a:pathLst>
          </a:custGeom>
        </p:spPr>
      </p:pic>
    </p:spTree>
    <p:extLst>
      <p:ext uri="{BB962C8B-B14F-4D97-AF65-F5344CB8AC3E}">
        <p14:creationId xmlns:p14="http://schemas.microsoft.com/office/powerpoint/2010/main" val="2204508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CD4986-6553-9177-D5CC-1A4469924A87}"/>
              </a:ext>
            </a:extLst>
          </p:cNvPr>
          <p:cNvSpPr/>
          <p:nvPr/>
        </p:nvSpPr>
        <p:spPr>
          <a:xfrm>
            <a:off x="5181600" y="0"/>
            <a:ext cx="7010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 name="Slide Number Placeholder 2">
            <a:extLst>
              <a:ext uri="{FF2B5EF4-FFF2-40B4-BE49-F238E27FC236}">
                <a16:creationId xmlns:a16="http://schemas.microsoft.com/office/drawing/2014/main" id="{779F2824-88AC-F0EA-2976-0999CA1774E7}"/>
              </a:ext>
            </a:extLst>
          </p:cNvPr>
          <p:cNvSpPr>
            <a:spLocks noGrp="1"/>
          </p:cNvSpPr>
          <p:nvPr>
            <p:ph type="sldNum" sz="quarter" idx="12"/>
          </p:nvPr>
        </p:nvSpPr>
        <p:spPr/>
        <p:txBody>
          <a:bodyPr/>
          <a:lstStyle/>
          <a:p>
            <a:fld id="{61A7DA12-F1F9-43F2-A12A-1E9EF0E92BD7}" type="slidenum">
              <a:rPr lang="da-DK" noProof="0" smtClean="0"/>
              <a:pPr/>
              <a:t>21</a:t>
            </a:fld>
            <a:endParaRPr lang="da-DK" noProof="0"/>
          </a:p>
        </p:txBody>
      </p:sp>
      <p:sp>
        <p:nvSpPr>
          <p:cNvPr id="4" name="Footer Placeholder 3">
            <a:extLst>
              <a:ext uri="{FF2B5EF4-FFF2-40B4-BE49-F238E27FC236}">
                <a16:creationId xmlns:a16="http://schemas.microsoft.com/office/drawing/2014/main" id="{EF0975AA-7883-6F45-4D4A-3001662989D9}"/>
              </a:ext>
            </a:extLst>
          </p:cNvPr>
          <p:cNvSpPr>
            <a:spLocks noGrp="1"/>
          </p:cNvSpPr>
          <p:nvPr>
            <p:ph type="ftr" sz="quarter" idx="3"/>
          </p:nvPr>
        </p:nvSpPr>
        <p:spPr/>
        <p:txBody>
          <a:bodyPr/>
          <a:lstStyle/>
          <a:p>
            <a:endParaRPr lang="da-DK" noProof="0"/>
          </a:p>
        </p:txBody>
      </p:sp>
      <p:sp>
        <p:nvSpPr>
          <p:cNvPr id="5" name="Title 4">
            <a:extLst>
              <a:ext uri="{FF2B5EF4-FFF2-40B4-BE49-F238E27FC236}">
                <a16:creationId xmlns:a16="http://schemas.microsoft.com/office/drawing/2014/main" id="{546981D9-5139-D955-0E4D-443A7D576F85}"/>
              </a:ext>
            </a:extLst>
          </p:cNvPr>
          <p:cNvSpPr>
            <a:spLocks noGrp="1"/>
          </p:cNvSpPr>
          <p:nvPr>
            <p:ph type="title"/>
          </p:nvPr>
        </p:nvSpPr>
        <p:spPr>
          <a:xfrm>
            <a:off x="5767200" y="441325"/>
            <a:ext cx="5804716" cy="1119925"/>
          </a:xfrm>
        </p:spPr>
        <p:txBody>
          <a:bodyPr>
            <a:normAutofit/>
          </a:bodyPr>
          <a:lstStyle/>
          <a:p>
            <a:r>
              <a:rPr lang="da-DK" sz="3200" dirty="0">
                <a:solidFill>
                  <a:schemeClr val="accent5"/>
                </a:solidFill>
              </a:rPr>
              <a:t/>
            </a:r>
            <a:br>
              <a:rPr lang="da-DK" sz="3200" dirty="0">
                <a:solidFill>
                  <a:schemeClr val="accent5"/>
                </a:solidFill>
              </a:rPr>
            </a:br>
            <a:r>
              <a:rPr lang="da-DK" sz="3200" dirty="0">
                <a:solidFill>
                  <a:schemeClr val="accent5"/>
                </a:solidFill>
              </a:rPr>
              <a:t>Ex: Medbestemmelse i naturfag</a:t>
            </a:r>
            <a:endParaRPr lang="en-DK" sz="3200" dirty="0">
              <a:solidFill>
                <a:schemeClr val="accent5"/>
              </a:solidFill>
            </a:endParaRPr>
          </a:p>
        </p:txBody>
      </p:sp>
      <p:sp>
        <p:nvSpPr>
          <p:cNvPr id="14" name="Text Placeholder 13">
            <a:extLst>
              <a:ext uri="{FF2B5EF4-FFF2-40B4-BE49-F238E27FC236}">
                <a16:creationId xmlns:a16="http://schemas.microsoft.com/office/drawing/2014/main" id="{F804ECFA-D3A5-C9DF-4811-618FB3551BCB}"/>
              </a:ext>
            </a:extLst>
          </p:cNvPr>
          <p:cNvSpPr>
            <a:spLocks noGrp="1"/>
          </p:cNvSpPr>
          <p:nvPr>
            <p:ph type="body" sz="quarter" idx="16"/>
          </p:nvPr>
        </p:nvSpPr>
        <p:spPr/>
        <p:txBody>
          <a:bodyPr/>
          <a:lstStyle/>
          <a:p>
            <a:endParaRPr lang="en-DK"/>
          </a:p>
        </p:txBody>
      </p:sp>
      <p:sp>
        <p:nvSpPr>
          <p:cNvPr id="13" name="Content Placeholder 9">
            <a:extLst>
              <a:ext uri="{FF2B5EF4-FFF2-40B4-BE49-F238E27FC236}">
                <a16:creationId xmlns:a16="http://schemas.microsoft.com/office/drawing/2014/main" id="{01B3FD62-A2FE-B20F-0C02-DCDCEDF2039B}"/>
              </a:ext>
            </a:extLst>
          </p:cNvPr>
          <p:cNvSpPr>
            <a:spLocks noGrp="1"/>
          </p:cNvSpPr>
          <p:nvPr>
            <p:ph sz="quarter" idx="17"/>
          </p:nvPr>
        </p:nvSpPr>
        <p:spPr>
          <a:xfrm>
            <a:off x="583475" y="1080000"/>
            <a:ext cx="4158796" cy="3671888"/>
          </a:xfrm>
        </p:spPr>
        <p:txBody>
          <a:bodyPr anchor="t" anchorCtr="0"/>
          <a:lstStyle/>
          <a:p>
            <a:pPr algn="l">
              <a:lnSpc>
                <a:spcPts val="2800"/>
              </a:lnSpc>
            </a:pPr>
            <a:r>
              <a:rPr lang="da-DK" sz="2000" dirty="0">
                <a:latin typeface="+mj-lt"/>
                <a:ea typeface="Calibri" panose="020F0502020204030204" pitchFamily="34" charset="0"/>
                <a:cs typeface="Times New Roman" panose="02020603050405020304" pitchFamily="18" charset="0"/>
              </a:rPr>
              <a:t>“</a:t>
            </a:r>
            <a:r>
              <a:rPr lang="da-DK" sz="2000" dirty="0">
                <a:latin typeface="+mj-lt"/>
              </a:rPr>
              <a:t>Jeg synes, vi lærte mere. Når der er nogen, der sidder og snakker til dig i lang tid, så stopper du lidt med at høre efter, men hvis du selv må vælge, så lærer du det ligesom på en anden måde.”</a:t>
            </a:r>
          </a:p>
          <a:p>
            <a:pPr marL="0" indent="0" algn="l">
              <a:buNone/>
            </a:pPr>
            <a:endParaRPr lang="da-DK" sz="1100" dirty="0">
              <a:solidFill>
                <a:schemeClr val="tx1"/>
              </a:solidFill>
              <a:ea typeface="Calibri" panose="020F0502020204030204" pitchFamily="34" charset="0"/>
              <a:cs typeface="Times New Roman" panose="02020603050405020304" pitchFamily="18" charset="0"/>
            </a:endParaRPr>
          </a:p>
          <a:p>
            <a:pPr marL="0" indent="0" algn="l">
              <a:buNone/>
            </a:pPr>
            <a:r>
              <a:rPr lang="da-DK" sz="1100" dirty="0">
                <a:solidFill>
                  <a:schemeClr val="tx1"/>
                </a:solidFill>
                <a:ea typeface="Calibri" panose="020F0502020204030204" pitchFamily="34" charset="0"/>
                <a:cs typeface="Times New Roman" panose="02020603050405020304" pitchFamily="18" charset="0"/>
              </a:rPr>
              <a:t>ELEV 7. KLASSE</a:t>
            </a:r>
            <a:endParaRPr lang="da-DK" sz="1100" dirty="0">
              <a:solidFill>
                <a:schemeClr val="tx1"/>
              </a:solidFill>
            </a:endParaRPr>
          </a:p>
          <a:p>
            <a:pPr algn="l"/>
            <a:endParaRPr lang="en-DK" dirty="0"/>
          </a:p>
        </p:txBody>
      </p:sp>
      <p:sp>
        <p:nvSpPr>
          <p:cNvPr id="6" name="Text Placeholder 5">
            <a:extLst>
              <a:ext uri="{FF2B5EF4-FFF2-40B4-BE49-F238E27FC236}">
                <a16:creationId xmlns:a16="http://schemas.microsoft.com/office/drawing/2014/main" id="{906B628E-383F-8266-37BF-2C0EFE7FA3A8}"/>
              </a:ext>
            </a:extLst>
          </p:cNvPr>
          <p:cNvSpPr>
            <a:spLocks noGrp="1"/>
          </p:cNvSpPr>
          <p:nvPr>
            <p:ph type="body" sz="quarter" idx="13"/>
          </p:nvPr>
        </p:nvSpPr>
        <p:spPr>
          <a:xfrm>
            <a:off x="5767200" y="1911600"/>
            <a:ext cx="5970179" cy="4018813"/>
          </a:xfrm>
        </p:spPr>
        <p:txBody>
          <a:bodyPr/>
          <a:lstStyle/>
          <a:p>
            <a:pPr marL="0" indent="0">
              <a:spcAft>
                <a:spcPts val="600"/>
              </a:spcAft>
              <a:buNone/>
            </a:pPr>
            <a:r>
              <a:rPr lang="da-DK" sz="1600" b="1" dirty="0"/>
              <a:t>Udfordring</a:t>
            </a:r>
            <a:endParaRPr lang="da-DK" sz="1600" dirty="0"/>
          </a:p>
          <a:p>
            <a:pPr marL="0" indent="0">
              <a:spcAft>
                <a:spcPts val="600"/>
              </a:spcAft>
              <a:buNone/>
            </a:pPr>
            <a:r>
              <a:rPr lang="da-DK" sz="1600" dirty="0"/>
              <a:t>Eleverne kan ikke se meningen med naturfag.  </a:t>
            </a:r>
          </a:p>
          <a:p>
            <a:pPr>
              <a:spcAft>
                <a:spcPts val="600"/>
              </a:spcAft>
            </a:pPr>
            <a:endParaRPr lang="da-DK" sz="1600" dirty="0"/>
          </a:p>
          <a:p>
            <a:pPr marL="0" indent="0">
              <a:spcAft>
                <a:spcPts val="600"/>
              </a:spcAft>
              <a:buNone/>
            </a:pPr>
            <a:r>
              <a:rPr lang="da-DK" sz="1600" b="1" dirty="0"/>
              <a:t>Aktion </a:t>
            </a:r>
          </a:p>
          <a:p>
            <a:pPr marL="0" indent="0">
              <a:spcAft>
                <a:spcPts val="600"/>
              </a:spcAft>
              <a:buNone/>
            </a:pPr>
            <a:r>
              <a:rPr lang="da-DK" sz="1600" dirty="0"/>
              <a:t>Eleverne får udleveret en appelsin, som de skal undersøge. De må selv bestemme hvordan. Et procesark hjælper dem på vej med spørgsmål til fx undersøgelsesdesign og dataindsamling. Bagefter skal de fremlægge deres forsøg og resultater for klassen. </a:t>
            </a:r>
          </a:p>
        </p:txBody>
      </p:sp>
      <p:pic>
        <p:nvPicPr>
          <p:cNvPr id="2" name="Picture 1">
            <a:extLst>
              <a:ext uri="{FF2B5EF4-FFF2-40B4-BE49-F238E27FC236}">
                <a16:creationId xmlns:a16="http://schemas.microsoft.com/office/drawing/2014/main" id="{5EDB8DC0-CB0A-64AF-F694-C92AF5C38F2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8852" t="56441" b="1247"/>
          <a:stretch/>
        </p:blipFill>
        <p:spPr>
          <a:xfrm>
            <a:off x="2662873" y="3429000"/>
            <a:ext cx="2755048" cy="2665424"/>
          </a:xfrm>
          <a:prstGeom prst="rect">
            <a:avLst/>
          </a:prstGeom>
        </p:spPr>
      </p:pic>
    </p:spTree>
    <p:extLst>
      <p:ext uri="{BB962C8B-B14F-4D97-AF65-F5344CB8AC3E}">
        <p14:creationId xmlns:p14="http://schemas.microsoft.com/office/powerpoint/2010/main" val="918349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E55CF49-C5CA-6457-A883-10C83029B33F}"/>
              </a:ext>
            </a:extLst>
          </p:cNvPr>
          <p:cNvSpPr/>
          <p:nvPr/>
        </p:nvSpPr>
        <p:spPr>
          <a:xfrm>
            <a:off x="7021975" y="0"/>
            <a:ext cx="5170025"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7" name="Rectangle 6">
            <a:extLst>
              <a:ext uri="{FF2B5EF4-FFF2-40B4-BE49-F238E27FC236}">
                <a16:creationId xmlns:a16="http://schemas.microsoft.com/office/drawing/2014/main" id="{DBCD4986-6553-9177-D5CC-1A4469924A87}"/>
              </a:ext>
            </a:extLst>
          </p:cNvPr>
          <p:cNvSpPr/>
          <p:nvPr/>
        </p:nvSpPr>
        <p:spPr>
          <a:xfrm>
            <a:off x="0" y="0"/>
            <a:ext cx="7010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 name="Slide Number Placeholder 2">
            <a:extLst>
              <a:ext uri="{FF2B5EF4-FFF2-40B4-BE49-F238E27FC236}">
                <a16:creationId xmlns:a16="http://schemas.microsoft.com/office/drawing/2014/main" id="{779F2824-88AC-F0EA-2976-0999CA1774E7}"/>
              </a:ext>
            </a:extLst>
          </p:cNvPr>
          <p:cNvSpPr>
            <a:spLocks noGrp="1"/>
          </p:cNvSpPr>
          <p:nvPr>
            <p:ph type="sldNum" sz="quarter" idx="12"/>
          </p:nvPr>
        </p:nvSpPr>
        <p:spPr/>
        <p:txBody>
          <a:bodyPr/>
          <a:lstStyle/>
          <a:p>
            <a:fld id="{61A7DA12-F1F9-43F2-A12A-1E9EF0E92BD7}" type="slidenum">
              <a:rPr lang="da-DK" noProof="0" smtClean="0"/>
              <a:pPr/>
              <a:t>22</a:t>
            </a:fld>
            <a:endParaRPr lang="da-DK" noProof="0"/>
          </a:p>
        </p:txBody>
      </p:sp>
      <p:sp>
        <p:nvSpPr>
          <p:cNvPr id="4" name="Footer Placeholder 3">
            <a:extLst>
              <a:ext uri="{FF2B5EF4-FFF2-40B4-BE49-F238E27FC236}">
                <a16:creationId xmlns:a16="http://schemas.microsoft.com/office/drawing/2014/main" id="{EF0975AA-7883-6F45-4D4A-3001662989D9}"/>
              </a:ext>
            </a:extLst>
          </p:cNvPr>
          <p:cNvSpPr>
            <a:spLocks noGrp="1"/>
          </p:cNvSpPr>
          <p:nvPr>
            <p:ph type="ftr" sz="quarter" idx="3"/>
          </p:nvPr>
        </p:nvSpPr>
        <p:spPr/>
        <p:txBody>
          <a:bodyPr/>
          <a:lstStyle/>
          <a:p>
            <a:endParaRPr lang="da-DK" noProof="0"/>
          </a:p>
        </p:txBody>
      </p:sp>
      <p:sp>
        <p:nvSpPr>
          <p:cNvPr id="5" name="Title 4">
            <a:extLst>
              <a:ext uri="{FF2B5EF4-FFF2-40B4-BE49-F238E27FC236}">
                <a16:creationId xmlns:a16="http://schemas.microsoft.com/office/drawing/2014/main" id="{546981D9-5139-D955-0E4D-443A7D576F85}"/>
              </a:ext>
            </a:extLst>
          </p:cNvPr>
          <p:cNvSpPr>
            <a:spLocks noGrp="1"/>
          </p:cNvSpPr>
          <p:nvPr>
            <p:ph type="title"/>
          </p:nvPr>
        </p:nvSpPr>
        <p:spPr>
          <a:xfrm>
            <a:off x="587375" y="441325"/>
            <a:ext cx="5804716" cy="1119925"/>
          </a:xfrm>
        </p:spPr>
        <p:txBody>
          <a:bodyPr>
            <a:normAutofit/>
          </a:bodyPr>
          <a:lstStyle/>
          <a:p>
            <a:r>
              <a:rPr lang="da-DK" sz="3200" dirty="0">
                <a:solidFill>
                  <a:schemeClr val="accent5"/>
                </a:solidFill>
              </a:rPr>
              <a:t/>
            </a:r>
            <a:br>
              <a:rPr lang="da-DK" sz="3200" dirty="0">
                <a:solidFill>
                  <a:schemeClr val="accent5"/>
                </a:solidFill>
              </a:rPr>
            </a:br>
            <a:r>
              <a:rPr lang="da-DK" sz="3200" dirty="0">
                <a:solidFill>
                  <a:schemeClr val="accent5"/>
                </a:solidFill>
              </a:rPr>
              <a:t>Ex: En rød tråd i dansk</a:t>
            </a:r>
            <a:endParaRPr lang="en-DK" sz="3200" dirty="0">
              <a:solidFill>
                <a:schemeClr val="accent5"/>
              </a:solidFill>
            </a:endParaRPr>
          </a:p>
        </p:txBody>
      </p:sp>
      <p:sp>
        <p:nvSpPr>
          <p:cNvPr id="14" name="Text Placeholder 13">
            <a:extLst>
              <a:ext uri="{FF2B5EF4-FFF2-40B4-BE49-F238E27FC236}">
                <a16:creationId xmlns:a16="http://schemas.microsoft.com/office/drawing/2014/main" id="{F804ECFA-D3A5-C9DF-4811-618FB3551BCB}"/>
              </a:ext>
            </a:extLst>
          </p:cNvPr>
          <p:cNvSpPr>
            <a:spLocks noGrp="1"/>
          </p:cNvSpPr>
          <p:nvPr>
            <p:ph type="body" sz="quarter" idx="16"/>
          </p:nvPr>
        </p:nvSpPr>
        <p:spPr/>
        <p:txBody>
          <a:bodyPr/>
          <a:lstStyle/>
          <a:p>
            <a:endParaRPr lang="en-DK"/>
          </a:p>
        </p:txBody>
      </p:sp>
      <p:sp>
        <p:nvSpPr>
          <p:cNvPr id="13" name="Content Placeholder 9">
            <a:extLst>
              <a:ext uri="{FF2B5EF4-FFF2-40B4-BE49-F238E27FC236}">
                <a16:creationId xmlns:a16="http://schemas.microsoft.com/office/drawing/2014/main" id="{01B3FD62-A2FE-B20F-0C02-DCDCEDF2039B}"/>
              </a:ext>
            </a:extLst>
          </p:cNvPr>
          <p:cNvSpPr>
            <a:spLocks noGrp="1"/>
          </p:cNvSpPr>
          <p:nvPr>
            <p:ph sz="quarter" idx="17"/>
          </p:nvPr>
        </p:nvSpPr>
        <p:spPr>
          <a:xfrm>
            <a:off x="7445829" y="1080000"/>
            <a:ext cx="4158796" cy="3671888"/>
          </a:xfrm>
        </p:spPr>
        <p:txBody>
          <a:bodyPr anchor="t" anchorCtr="0"/>
          <a:lstStyle/>
          <a:p>
            <a:pPr algn="l">
              <a:lnSpc>
                <a:spcPts val="2800"/>
              </a:lnSpc>
            </a:pPr>
            <a:r>
              <a:rPr lang="da-DK" sz="2000" dirty="0">
                <a:latin typeface="+mj-lt"/>
                <a:ea typeface="Calibri" panose="020F0502020204030204" pitchFamily="34" charset="0"/>
                <a:cs typeface="Times New Roman" panose="02020603050405020304" pitchFamily="18" charset="0"/>
              </a:rPr>
              <a:t>“Jeg synes, modellen er god, fordi så kan man se, hvad kan man forvente af sig selv i dag. Har man en dårlig dag, så kan man lave lidt mindre, men hvis man har en god dag, så kan man lige prøve at udfordre sig selv.”</a:t>
            </a:r>
            <a:endParaRPr lang="da-DK" sz="2000" dirty="0">
              <a:solidFill>
                <a:schemeClr val="tx1"/>
              </a:solidFill>
              <a:latin typeface="+mj-lt"/>
              <a:ea typeface="Calibri" panose="020F0502020204030204" pitchFamily="34" charset="0"/>
              <a:cs typeface="Times New Roman" panose="02020603050405020304" pitchFamily="18" charset="0"/>
            </a:endParaRPr>
          </a:p>
          <a:p>
            <a:pPr marL="0" indent="0" algn="l">
              <a:buNone/>
            </a:pPr>
            <a:endParaRPr lang="da-DK" sz="1100" dirty="0">
              <a:solidFill>
                <a:schemeClr val="tx1"/>
              </a:solidFill>
              <a:ea typeface="Calibri" panose="020F0502020204030204" pitchFamily="34" charset="0"/>
              <a:cs typeface="Times New Roman" panose="02020603050405020304" pitchFamily="18" charset="0"/>
            </a:endParaRPr>
          </a:p>
          <a:p>
            <a:pPr marL="0" indent="0" algn="l">
              <a:buNone/>
            </a:pPr>
            <a:r>
              <a:rPr lang="da-DK" sz="1100" dirty="0">
                <a:solidFill>
                  <a:schemeClr val="tx1"/>
                </a:solidFill>
                <a:ea typeface="Calibri" panose="020F0502020204030204" pitchFamily="34" charset="0"/>
                <a:cs typeface="Times New Roman" panose="02020603050405020304" pitchFamily="18" charset="0"/>
              </a:rPr>
              <a:t>ELEV 7. KLASSE</a:t>
            </a:r>
            <a:endParaRPr lang="da-DK" sz="1100" dirty="0">
              <a:solidFill>
                <a:schemeClr val="tx1"/>
              </a:solidFill>
            </a:endParaRPr>
          </a:p>
          <a:p>
            <a:pPr algn="l"/>
            <a:endParaRPr lang="en-DK" dirty="0"/>
          </a:p>
        </p:txBody>
      </p:sp>
      <p:sp>
        <p:nvSpPr>
          <p:cNvPr id="6" name="Text Placeholder 5">
            <a:extLst>
              <a:ext uri="{FF2B5EF4-FFF2-40B4-BE49-F238E27FC236}">
                <a16:creationId xmlns:a16="http://schemas.microsoft.com/office/drawing/2014/main" id="{906B628E-383F-8266-37BF-2C0EFE7FA3A8}"/>
              </a:ext>
            </a:extLst>
          </p:cNvPr>
          <p:cNvSpPr>
            <a:spLocks noGrp="1"/>
          </p:cNvSpPr>
          <p:nvPr>
            <p:ph type="body" sz="quarter" idx="13"/>
          </p:nvPr>
        </p:nvSpPr>
        <p:spPr>
          <a:xfrm>
            <a:off x="587374" y="1911600"/>
            <a:ext cx="5868989" cy="4018813"/>
          </a:xfrm>
        </p:spPr>
        <p:txBody>
          <a:bodyPr/>
          <a:lstStyle/>
          <a:p>
            <a:pPr marL="0" indent="0">
              <a:buNone/>
            </a:pPr>
            <a:r>
              <a:rPr lang="da-DK" sz="1600" b="1" dirty="0">
                <a:effectLst/>
                <a:ea typeface="Calibri" panose="020F0502020204030204" pitchFamily="34" charset="0"/>
                <a:cs typeface="Times New Roman" panose="02020603050405020304" pitchFamily="18" charset="0"/>
              </a:rPr>
              <a:t>Udfordring</a:t>
            </a:r>
          </a:p>
          <a:p>
            <a:pPr marL="0" indent="0">
              <a:buNone/>
            </a:pPr>
            <a:r>
              <a:rPr lang="da-DK" sz="1600" dirty="0">
                <a:effectLst/>
                <a:ea typeface="Calibri" panose="020F0502020204030204" pitchFamily="34" charset="0"/>
                <a:cs typeface="Times New Roman" panose="02020603050405020304" pitchFamily="18" charset="0"/>
              </a:rPr>
              <a:t>Uro i timen.</a:t>
            </a:r>
          </a:p>
          <a:p>
            <a:pPr marL="0" indent="0">
              <a:buNone/>
            </a:pPr>
            <a:endParaRPr lang="da-DK" sz="1600" dirty="0">
              <a:effectLst/>
              <a:ea typeface="Calibri" panose="020F0502020204030204" pitchFamily="34" charset="0"/>
              <a:cs typeface="Times New Roman" panose="02020603050405020304" pitchFamily="18" charset="0"/>
            </a:endParaRPr>
          </a:p>
          <a:p>
            <a:pPr marL="0" indent="0">
              <a:buNone/>
            </a:pPr>
            <a:r>
              <a:rPr lang="da-DK" sz="1600" b="1" dirty="0">
                <a:ea typeface="Calibri" panose="020F0502020204030204" pitchFamily="34" charset="0"/>
                <a:cs typeface="Times New Roman" panose="02020603050405020304" pitchFamily="18" charset="0"/>
              </a:rPr>
              <a:t>Aktion</a:t>
            </a:r>
          </a:p>
          <a:p>
            <a:pPr marL="0" indent="0">
              <a:buNone/>
            </a:pPr>
            <a:r>
              <a:rPr lang="da-DK" sz="1600" dirty="0">
                <a:effectLst/>
                <a:ea typeface="Calibri" panose="020F0502020204030204" pitchFamily="34" charset="0"/>
                <a:cs typeface="Times New Roman" panose="02020603050405020304" pitchFamily="18" charset="0"/>
              </a:rPr>
              <a:t>Lars planlægger undervisningen ud fra podcasten ”Generationen”, der har med elevernes hverdagsliv at gøre. Først taler eleverne og han undervisningens program og mål igennem.</a:t>
            </a:r>
          </a:p>
          <a:p>
            <a:pPr marL="0" indent="0">
              <a:lnSpc>
                <a:spcPct val="107000"/>
              </a:lnSpc>
              <a:spcAft>
                <a:spcPts val="800"/>
              </a:spcAft>
              <a:buNone/>
            </a:pPr>
            <a:r>
              <a:rPr lang="da-DK" sz="1600" dirty="0">
                <a:effectLst/>
                <a:ea typeface="Calibri" panose="020F0502020204030204" pitchFamily="34" charset="0"/>
                <a:cs typeface="Times New Roman" panose="02020603050405020304" pitchFamily="18" charset="0"/>
              </a:rPr>
              <a:t>Herefter taler de om indholdet i ’Generationen’, hvordan arbejdet skal foregå, og eleverne vælger sig ind på et niveau i ABC-modellen. Der er fokus på dialogisk undervisning frem til at eleverne selv skal arbejde med opgaverne.</a:t>
            </a:r>
          </a:p>
          <a:p>
            <a:pPr marL="0" indent="0">
              <a:spcAft>
                <a:spcPts val="600"/>
              </a:spcAft>
              <a:buNone/>
            </a:pPr>
            <a:endParaRPr lang="en-DK" sz="1600" dirty="0"/>
          </a:p>
        </p:txBody>
      </p:sp>
      <p:pic>
        <p:nvPicPr>
          <p:cNvPr id="2" name="Picture 1" descr="A group of people in clothing&#10;&#10;Description automatically generated with medium confidence">
            <a:extLst>
              <a:ext uri="{FF2B5EF4-FFF2-40B4-BE49-F238E27FC236}">
                <a16:creationId xmlns:a16="http://schemas.microsoft.com/office/drawing/2014/main" id="{542A66BB-C648-1065-9740-1B08D2DB43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13997" y="3259638"/>
            <a:ext cx="2514717" cy="2984499"/>
          </a:xfrm>
          <a:prstGeom prst="rect">
            <a:avLst/>
          </a:prstGeom>
        </p:spPr>
      </p:pic>
    </p:spTree>
    <p:extLst>
      <p:ext uri="{BB962C8B-B14F-4D97-AF65-F5344CB8AC3E}">
        <p14:creationId xmlns:p14="http://schemas.microsoft.com/office/powerpoint/2010/main" val="22188321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CD4986-6553-9177-D5CC-1A4469924A87}"/>
              </a:ext>
            </a:extLst>
          </p:cNvPr>
          <p:cNvSpPr/>
          <p:nvPr/>
        </p:nvSpPr>
        <p:spPr>
          <a:xfrm>
            <a:off x="5181600" y="0"/>
            <a:ext cx="7010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 name="Slide Number Placeholder 2">
            <a:extLst>
              <a:ext uri="{FF2B5EF4-FFF2-40B4-BE49-F238E27FC236}">
                <a16:creationId xmlns:a16="http://schemas.microsoft.com/office/drawing/2014/main" id="{779F2824-88AC-F0EA-2976-0999CA1774E7}"/>
              </a:ext>
            </a:extLst>
          </p:cNvPr>
          <p:cNvSpPr>
            <a:spLocks noGrp="1"/>
          </p:cNvSpPr>
          <p:nvPr>
            <p:ph type="sldNum" sz="quarter" idx="12"/>
          </p:nvPr>
        </p:nvSpPr>
        <p:spPr/>
        <p:txBody>
          <a:bodyPr/>
          <a:lstStyle/>
          <a:p>
            <a:fld id="{61A7DA12-F1F9-43F2-A12A-1E9EF0E92BD7}" type="slidenum">
              <a:rPr lang="da-DK" noProof="0" smtClean="0"/>
              <a:pPr/>
              <a:t>23</a:t>
            </a:fld>
            <a:endParaRPr lang="da-DK" noProof="0"/>
          </a:p>
        </p:txBody>
      </p:sp>
      <p:sp>
        <p:nvSpPr>
          <p:cNvPr id="4" name="Footer Placeholder 3">
            <a:extLst>
              <a:ext uri="{FF2B5EF4-FFF2-40B4-BE49-F238E27FC236}">
                <a16:creationId xmlns:a16="http://schemas.microsoft.com/office/drawing/2014/main" id="{EF0975AA-7883-6F45-4D4A-3001662989D9}"/>
              </a:ext>
            </a:extLst>
          </p:cNvPr>
          <p:cNvSpPr>
            <a:spLocks noGrp="1"/>
          </p:cNvSpPr>
          <p:nvPr>
            <p:ph type="ftr" sz="quarter" idx="3"/>
          </p:nvPr>
        </p:nvSpPr>
        <p:spPr/>
        <p:txBody>
          <a:bodyPr/>
          <a:lstStyle/>
          <a:p>
            <a:endParaRPr lang="da-DK" noProof="0"/>
          </a:p>
        </p:txBody>
      </p:sp>
      <p:sp>
        <p:nvSpPr>
          <p:cNvPr id="5" name="Title 4">
            <a:extLst>
              <a:ext uri="{FF2B5EF4-FFF2-40B4-BE49-F238E27FC236}">
                <a16:creationId xmlns:a16="http://schemas.microsoft.com/office/drawing/2014/main" id="{546981D9-5139-D955-0E4D-443A7D576F85}"/>
              </a:ext>
            </a:extLst>
          </p:cNvPr>
          <p:cNvSpPr>
            <a:spLocks noGrp="1"/>
          </p:cNvSpPr>
          <p:nvPr>
            <p:ph type="title"/>
          </p:nvPr>
        </p:nvSpPr>
        <p:spPr>
          <a:xfrm>
            <a:off x="5768975" y="441325"/>
            <a:ext cx="5804716" cy="1119925"/>
          </a:xfrm>
        </p:spPr>
        <p:txBody>
          <a:bodyPr>
            <a:normAutofit/>
          </a:bodyPr>
          <a:lstStyle/>
          <a:p>
            <a:r>
              <a:rPr lang="da-DK" sz="3200" dirty="0">
                <a:solidFill>
                  <a:schemeClr val="accent5"/>
                </a:solidFill>
              </a:rPr>
              <a:t/>
            </a:r>
            <a:br>
              <a:rPr lang="da-DK" sz="3200" dirty="0">
                <a:solidFill>
                  <a:schemeClr val="accent5"/>
                </a:solidFill>
              </a:rPr>
            </a:br>
            <a:r>
              <a:rPr lang="da-DK" sz="3200" dirty="0"/>
              <a:t>Ex: Samarbejde i matematik</a:t>
            </a:r>
            <a:endParaRPr lang="en-DK" sz="3200" dirty="0">
              <a:solidFill>
                <a:schemeClr val="accent5"/>
              </a:solidFill>
            </a:endParaRPr>
          </a:p>
        </p:txBody>
      </p:sp>
      <p:sp>
        <p:nvSpPr>
          <p:cNvPr id="14" name="Text Placeholder 13">
            <a:extLst>
              <a:ext uri="{FF2B5EF4-FFF2-40B4-BE49-F238E27FC236}">
                <a16:creationId xmlns:a16="http://schemas.microsoft.com/office/drawing/2014/main" id="{F804ECFA-D3A5-C9DF-4811-618FB3551BCB}"/>
              </a:ext>
            </a:extLst>
          </p:cNvPr>
          <p:cNvSpPr>
            <a:spLocks noGrp="1"/>
          </p:cNvSpPr>
          <p:nvPr>
            <p:ph type="body" sz="quarter" idx="16"/>
          </p:nvPr>
        </p:nvSpPr>
        <p:spPr/>
        <p:txBody>
          <a:bodyPr/>
          <a:lstStyle/>
          <a:p>
            <a:endParaRPr lang="en-DK"/>
          </a:p>
        </p:txBody>
      </p:sp>
      <p:sp>
        <p:nvSpPr>
          <p:cNvPr id="13" name="Content Placeholder 9">
            <a:extLst>
              <a:ext uri="{FF2B5EF4-FFF2-40B4-BE49-F238E27FC236}">
                <a16:creationId xmlns:a16="http://schemas.microsoft.com/office/drawing/2014/main" id="{01B3FD62-A2FE-B20F-0C02-DCDCEDF2039B}"/>
              </a:ext>
            </a:extLst>
          </p:cNvPr>
          <p:cNvSpPr>
            <a:spLocks noGrp="1"/>
          </p:cNvSpPr>
          <p:nvPr>
            <p:ph sz="quarter" idx="17"/>
          </p:nvPr>
        </p:nvSpPr>
        <p:spPr>
          <a:xfrm>
            <a:off x="574766" y="1080000"/>
            <a:ext cx="4158796" cy="3671888"/>
          </a:xfrm>
        </p:spPr>
        <p:txBody>
          <a:bodyPr anchor="t" anchorCtr="0"/>
          <a:lstStyle/>
          <a:p>
            <a:pPr algn="l">
              <a:lnSpc>
                <a:spcPts val="2800"/>
              </a:lnSpc>
            </a:pPr>
            <a:r>
              <a:rPr lang="da-DK" sz="2000" dirty="0">
                <a:latin typeface="+mj-lt"/>
                <a:ea typeface="Calibri" panose="020F0502020204030204" pitchFamily="34" charset="0"/>
                <a:cs typeface="Times New Roman" panose="02020603050405020304" pitchFamily="18" charset="0"/>
              </a:rPr>
              <a:t>“</a:t>
            </a:r>
            <a:r>
              <a:rPr lang="da-DK" sz="2000" dirty="0">
                <a:latin typeface="+mj-lt"/>
              </a:rPr>
              <a:t>Jeg kunne godt lide, at vi kom i små grupper i stedet for store. Det er nemmere at få et ord indført og vi snakker lidt bedre.”</a:t>
            </a:r>
          </a:p>
          <a:p>
            <a:pPr marL="0" indent="0" algn="l">
              <a:buNone/>
            </a:pPr>
            <a:endParaRPr lang="da-DK" sz="1100" dirty="0">
              <a:solidFill>
                <a:schemeClr val="tx1"/>
              </a:solidFill>
              <a:ea typeface="Calibri" panose="020F0502020204030204" pitchFamily="34" charset="0"/>
              <a:cs typeface="Times New Roman" panose="02020603050405020304" pitchFamily="18" charset="0"/>
            </a:endParaRPr>
          </a:p>
          <a:p>
            <a:pPr marL="0" indent="0" algn="l">
              <a:buNone/>
            </a:pPr>
            <a:r>
              <a:rPr lang="da-DK" sz="1100" dirty="0">
                <a:solidFill>
                  <a:schemeClr val="tx1"/>
                </a:solidFill>
                <a:ea typeface="Calibri" panose="020F0502020204030204" pitchFamily="34" charset="0"/>
                <a:cs typeface="Times New Roman" panose="02020603050405020304" pitchFamily="18" charset="0"/>
              </a:rPr>
              <a:t>ELEV 6. KLASSE</a:t>
            </a:r>
            <a:endParaRPr lang="da-DK" sz="1100" dirty="0">
              <a:solidFill>
                <a:schemeClr val="tx1"/>
              </a:solidFill>
            </a:endParaRPr>
          </a:p>
          <a:p>
            <a:pPr algn="l"/>
            <a:endParaRPr lang="en-DK" dirty="0"/>
          </a:p>
        </p:txBody>
      </p:sp>
      <p:sp>
        <p:nvSpPr>
          <p:cNvPr id="6" name="Text Placeholder 5">
            <a:extLst>
              <a:ext uri="{FF2B5EF4-FFF2-40B4-BE49-F238E27FC236}">
                <a16:creationId xmlns:a16="http://schemas.microsoft.com/office/drawing/2014/main" id="{906B628E-383F-8266-37BF-2C0EFE7FA3A8}"/>
              </a:ext>
            </a:extLst>
          </p:cNvPr>
          <p:cNvSpPr>
            <a:spLocks noGrp="1"/>
          </p:cNvSpPr>
          <p:nvPr>
            <p:ph type="body" sz="quarter" idx="13"/>
          </p:nvPr>
        </p:nvSpPr>
        <p:spPr>
          <a:xfrm>
            <a:off x="5768974" y="1911600"/>
            <a:ext cx="5970179" cy="401881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600" b="1" dirty="0">
                <a:ea typeface="Calibri" panose="020F0502020204030204" pitchFamily="34" charset="0"/>
                <a:cs typeface="Times New Roman" panose="02020603050405020304" pitchFamily="18" charset="0"/>
              </a:rPr>
              <a:t>Udfordring: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600" dirty="0">
                <a:effectLst/>
                <a:ea typeface="Calibri" panose="020F0502020204030204" pitchFamily="34" charset="0"/>
                <a:cs typeface="Times New Roman" panose="02020603050405020304" pitchFamily="18" charset="0"/>
              </a:rPr>
              <a:t>Vanskeligheder ved gruppearbejde.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600"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600" b="1" dirty="0">
                <a:ea typeface="Calibri" panose="020F0502020204030204" pitchFamily="34" charset="0"/>
                <a:cs typeface="Times New Roman" panose="02020603050405020304" pitchFamily="18" charset="0"/>
              </a:rPr>
              <a:t>Aktion</a:t>
            </a:r>
            <a:r>
              <a:rPr lang="da-DK" sz="1600" dirty="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600" dirty="0">
                <a:effectLst/>
                <a:ea typeface="Calibri" panose="020F0502020204030204" pitchFamily="34" charset="0"/>
                <a:cs typeface="Times New Roman" panose="02020603050405020304" pitchFamily="18" charset="0"/>
              </a:rPr>
              <a:t>I en matematiktime skal eleverne gruppevis lave beregninger og bevægelsesaktiviteter i skolegården. Aktionen består af fire elementer: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600" dirty="0">
              <a:effectLst/>
              <a:ea typeface="Calibri" panose="020F0502020204030204" pitchFamily="34" charset="0"/>
              <a:cs typeface="Times New Roman" panose="02020603050405020304" pitchFamily="18" charset="0"/>
            </a:endParaRPr>
          </a:p>
          <a:p>
            <a:pPr>
              <a:lnSpc>
                <a:spcPct val="107000"/>
              </a:lnSpc>
              <a:spcAft>
                <a:spcPts val="800"/>
              </a:spcAft>
              <a:buFont typeface="+mj-lt"/>
              <a:buAutoNum type="arabicPeriod"/>
            </a:pPr>
            <a:r>
              <a:rPr lang="da-DK" sz="1600" dirty="0">
                <a:effectLst/>
                <a:ea typeface="Calibri" panose="020F0502020204030204" pitchFamily="34" charset="0"/>
                <a:cs typeface="Times New Roman" panose="02020603050405020304" pitchFamily="18" charset="0"/>
              </a:rPr>
              <a:t>Lærerne præsenterer eleverne for veldefinerede roller i gruppearbejdet. </a:t>
            </a:r>
          </a:p>
          <a:p>
            <a:pPr>
              <a:lnSpc>
                <a:spcPct val="107000"/>
              </a:lnSpc>
              <a:spcAft>
                <a:spcPts val="800"/>
              </a:spcAft>
              <a:buFont typeface="+mj-lt"/>
              <a:buAutoNum type="arabicPeriod"/>
            </a:pPr>
            <a:r>
              <a:rPr lang="da-DK" sz="1600" dirty="0">
                <a:effectLst/>
                <a:ea typeface="Calibri" panose="020F0502020204030204" pitchFamily="34" charset="0"/>
                <a:cs typeface="Times New Roman" panose="02020603050405020304" pitchFamily="18" charset="0"/>
              </a:rPr>
              <a:t>Lærerne forbereder enkelte elever med særlige udfordringer på at deltage i undervisningen.</a:t>
            </a:r>
          </a:p>
          <a:p>
            <a:pPr>
              <a:lnSpc>
                <a:spcPct val="107000"/>
              </a:lnSpc>
              <a:spcAft>
                <a:spcPts val="800"/>
              </a:spcAft>
              <a:buFont typeface="+mj-lt"/>
              <a:buAutoNum type="arabicPeriod"/>
            </a:pPr>
            <a:r>
              <a:rPr lang="da-DK" sz="1600" dirty="0">
                <a:effectLst/>
                <a:ea typeface="Calibri" panose="020F0502020204030204" pitchFamily="34" charset="0"/>
                <a:cs typeface="Times New Roman" panose="02020603050405020304" pitchFamily="18" charset="0"/>
              </a:rPr>
              <a:t>Lærerne tilrettelægger gruppearbejdet, så det indeholder bevægelse udendørs.</a:t>
            </a:r>
          </a:p>
          <a:p>
            <a:pPr>
              <a:lnSpc>
                <a:spcPct val="107000"/>
              </a:lnSpc>
              <a:spcAft>
                <a:spcPts val="800"/>
              </a:spcAft>
              <a:buFont typeface="+mj-lt"/>
              <a:buAutoNum type="arabicPeriod"/>
            </a:pPr>
            <a:r>
              <a:rPr lang="da-DK" sz="1600" dirty="0">
                <a:effectLst/>
                <a:ea typeface="Calibri" panose="020F0502020204030204" pitchFamily="34" charset="0"/>
                <a:cs typeface="Times New Roman" panose="02020603050405020304" pitchFamily="18" charset="0"/>
              </a:rPr>
              <a:t>Timen bliver afsluttet med en evaluering af gruppearbejdet.</a:t>
            </a:r>
            <a:endParaRPr lang="da-DK" sz="1600" dirty="0"/>
          </a:p>
        </p:txBody>
      </p:sp>
      <p:pic>
        <p:nvPicPr>
          <p:cNvPr id="2" name="Picture 1" descr="A picture containing text, toy, vector graphics, doll&#10;&#10;Description automatically generated">
            <a:extLst>
              <a:ext uri="{FF2B5EF4-FFF2-40B4-BE49-F238E27FC236}">
                <a16:creationId xmlns:a16="http://schemas.microsoft.com/office/drawing/2014/main" id="{EF13F7D4-334E-969F-80A4-4434E53FF78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18" r="45582" b="27311"/>
          <a:stretch/>
        </p:blipFill>
        <p:spPr>
          <a:xfrm>
            <a:off x="1902256" y="2832393"/>
            <a:ext cx="2600589" cy="2945607"/>
          </a:xfrm>
          <a:custGeom>
            <a:avLst/>
            <a:gdLst>
              <a:gd name="connsiteX0" fmla="*/ 0 w 3333432"/>
              <a:gd name="connsiteY0" fmla="*/ 0 h 3775675"/>
              <a:gd name="connsiteX1" fmla="*/ 3333432 w 3333432"/>
              <a:gd name="connsiteY1" fmla="*/ 0 h 3775675"/>
              <a:gd name="connsiteX2" fmla="*/ 3333432 w 3333432"/>
              <a:gd name="connsiteY2" fmla="*/ 3775675 h 3775675"/>
              <a:gd name="connsiteX3" fmla="*/ 3254654 w 3333432"/>
              <a:gd name="connsiteY3" fmla="*/ 3775675 h 3775675"/>
              <a:gd name="connsiteX4" fmla="*/ 3260014 w 3333432"/>
              <a:gd name="connsiteY4" fmla="*/ 3729616 h 3775675"/>
              <a:gd name="connsiteX5" fmla="*/ 3131698 w 3333432"/>
              <a:gd name="connsiteY5" fmla="*/ 3318625 h 3775675"/>
              <a:gd name="connsiteX6" fmla="*/ 2552964 w 3333432"/>
              <a:gd name="connsiteY6" fmla="*/ 3283901 h 3775675"/>
              <a:gd name="connsiteX7" fmla="*/ 1997379 w 3333432"/>
              <a:gd name="connsiteY7" fmla="*/ 3341774 h 3775675"/>
              <a:gd name="connsiteX8" fmla="*/ 2045170 w 3333432"/>
              <a:gd name="connsiteY8" fmla="*/ 3761288 h 3775675"/>
              <a:gd name="connsiteX9" fmla="*/ 2059999 w 3333432"/>
              <a:gd name="connsiteY9" fmla="*/ 3775675 h 3775675"/>
              <a:gd name="connsiteX10" fmla="*/ 0 w 3333432"/>
              <a:gd name="connsiteY10" fmla="*/ 3775675 h 3775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3432" h="3775675">
                <a:moveTo>
                  <a:pt x="0" y="0"/>
                </a:moveTo>
                <a:lnTo>
                  <a:pt x="3333432" y="0"/>
                </a:lnTo>
                <a:lnTo>
                  <a:pt x="3333432" y="3775675"/>
                </a:lnTo>
                <a:lnTo>
                  <a:pt x="3254654" y="3775675"/>
                </a:lnTo>
                <a:lnTo>
                  <a:pt x="3260014" y="3729616"/>
                </a:lnTo>
                <a:cubicBezTo>
                  <a:pt x="3265530" y="3590991"/>
                  <a:pt x="3217062" y="3388073"/>
                  <a:pt x="3131698" y="3318625"/>
                </a:cubicBezTo>
                <a:cubicBezTo>
                  <a:pt x="3017880" y="3226028"/>
                  <a:pt x="2742017" y="3280043"/>
                  <a:pt x="2552964" y="3283901"/>
                </a:cubicBezTo>
                <a:cubicBezTo>
                  <a:pt x="2363911" y="3287759"/>
                  <a:pt x="2074544" y="3254964"/>
                  <a:pt x="1997379" y="3341774"/>
                </a:cubicBezTo>
                <a:cubicBezTo>
                  <a:pt x="1929860" y="3417733"/>
                  <a:pt x="1950960" y="3642866"/>
                  <a:pt x="2045170" y="3761288"/>
                </a:cubicBezTo>
                <a:lnTo>
                  <a:pt x="2059999" y="3775675"/>
                </a:lnTo>
                <a:lnTo>
                  <a:pt x="0" y="3775675"/>
                </a:lnTo>
                <a:close/>
              </a:path>
            </a:pathLst>
          </a:custGeom>
        </p:spPr>
      </p:pic>
    </p:spTree>
    <p:extLst>
      <p:ext uri="{BB962C8B-B14F-4D97-AF65-F5344CB8AC3E}">
        <p14:creationId xmlns:p14="http://schemas.microsoft.com/office/powerpoint/2010/main" val="2509483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AA5D4244-E063-2F66-7440-62D650351CC8}"/>
              </a:ext>
            </a:extLst>
          </p:cNvPr>
          <p:cNvSpPr>
            <a:spLocks noGrp="1"/>
          </p:cNvSpPr>
          <p:nvPr>
            <p:ph type="body" sz="quarter" idx="20"/>
          </p:nvPr>
        </p:nvSpPr>
        <p:spPr>
          <a:solidFill>
            <a:schemeClr val="accent2">
              <a:lumMod val="20000"/>
              <a:lumOff val="80000"/>
            </a:schemeClr>
          </a:solidFill>
        </p:spPr>
        <p:txBody>
          <a:bodyPr/>
          <a:lstStyle/>
          <a:p>
            <a:endParaRPr lang="en-DK" dirty="0"/>
          </a:p>
        </p:txBody>
      </p:sp>
      <p:sp>
        <p:nvSpPr>
          <p:cNvPr id="3" name="Slide Number Placeholder 2">
            <a:extLst>
              <a:ext uri="{FF2B5EF4-FFF2-40B4-BE49-F238E27FC236}">
                <a16:creationId xmlns:a16="http://schemas.microsoft.com/office/drawing/2014/main" id="{618EF3C4-49AC-5D39-8FDB-31FE6A9C898E}"/>
              </a:ext>
            </a:extLst>
          </p:cNvPr>
          <p:cNvSpPr>
            <a:spLocks noGrp="1"/>
          </p:cNvSpPr>
          <p:nvPr>
            <p:ph type="sldNum" sz="quarter" idx="12"/>
          </p:nvPr>
        </p:nvSpPr>
        <p:spPr/>
        <p:txBody>
          <a:bodyPr/>
          <a:lstStyle/>
          <a:p>
            <a:fld id="{61A7DA12-F1F9-43F2-A12A-1E9EF0E92BD7}" type="slidenum">
              <a:rPr lang="da-DK" noProof="0" smtClean="0"/>
              <a:pPr/>
              <a:t>24</a:t>
            </a:fld>
            <a:endParaRPr lang="da-DK" noProof="0"/>
          </a:p>
        </p:txBody>
      </p:sp>
      <p:sp>
        <p:nvSpPr>
          <p:cNvPr id="4" name="Footer Placeholder 3">
            <a:extLst>
              <a:ext uri="{FF2B5EF4-FFF2-40B4-BE49-F238E27FC236}">
                <a16:creationId xmlns:a16="http://schemas.microsoft.com/office/drawing/2014/main" id="{AE447601-A8F3-0E0A-059D-07049E90DB08}"/>
              </a:ext>
            </a:extLst>
          </p:cNvPr>
          <p:cNvSpPr>
            <a:spLocks noGrp="1"/>
          </p:cNvSpPr>
          <p:nvPr>
            <p:ph type="ftr" sz="quarter" idx="3"/>
          </p:nvPr>
        </p:nvSpPr>
        <p:spPr/>
        <p:txBody>
          <a:bodyPr/>
          <a:lstStyle/>
          <a:p>
            <a:endParaRPr lang="da-DK" noProof="0"/>
          </a:p>
        </p:txBody>
      </p:sp>
      <p:sp>
        <p:nvSpPr>
          <p:cNvPr id="5" name="Title 4">
            <a:extLst>
              <a:ext uri="{FF2B5EF4-FFF2-40B4-BE49-F238E27FC236}">
                <a16:creationId xmlns:a16="http://schemas.microsoft.com/office/drawing/2014/main" id="{1D7D4CB2-E172-1164-6FC5-932598034ED9}"/>
              </a:ext>
            </a:extLst>
          </p:cNvPr>
          <p:cNvSpPr>
            <a:spLocks noGrp="1"/>
          </p:cNvSpPr>
          <p:nvPr>
            <p:ph type="title"/>
          </p:nvPr>
        </p:nvSpPr>
        <p:spPr>
          <a:xfrm>
            <a:off x="587375" y="1804750"/>
            <a:ext cx="6153060" cy="1839254"/>
          </a:xfrm>
        </p:spPr>
        <p:txBody>
          <a:bodyPr>
            <a:noAutofit/>
          </a:bodyPr>
          <a:lstStyle/>
          <a:p>
            <a:r>
              <a:rPr lang="da-DK" dirty="0">
                <a:solidFill>
                  <a:schemeClr val="tx1"/>
                </a:solidFill>
              </a:rPr>
              <a:t>“Vi er tilbøjelige til at tale elever, men her har vi fået endnu flere erfaringer med at tale undervisning.”</a:t>
            </a:r>
            <a:endParaRPr lang="en-DK" dirty="0">
              <a:solidFill>
                <a:schemeClr val="tx1"/>
              </a:solidFill>
            </a:endParaRPr>
          </a:p>
        </p:txBody>
      </p:sp>
      <p:sp>
        <p:nvSpPr>
          <p:cNvPr id="9" name="Text Placeholder 8">
            <a:extLst>
              <a:ext uri="{FF2B5EF4-FFF2-40B4-BE49-F238E27FC236}">
                <a16:creationId xmlns:a16="http://schemas.microsoft.com/office/drawing/2014/main" id="{FB8DB8F8-491F-9E48-4CB0-60FCB6FA419B}"/>
              </a:ext>
            </a:extLst>
          </p:cNvPr>
          <p:cNvSpPr>
            <a:spLocks noGrp="1"/>
          </p:cNvSpPr>
          <p:nvPr>
            <p:ph type="body" sz="quarter" idx="16"/>
          </p:nvPr>
        </p:nvSpPr>
        <p:spPr/>
        <p:txBody>
          <a:bodyPr/>
          <a:lstStyle/>
          <a:p>
            <a:endParaRPr lang="en-DK"/>
          </a:p>
        </p:txBody>
      </p:sp>
      <p:pic>
        <p:nvPicPr>
          <p:cNvPr id="16" name="Picture Placeholder 15">
            <a:extLst>
              <a:ext uri="{FF2B5EF4-FFF2-40B4-BE49-F238E27FC236}">
                <a16:creationId xmlns:a16="http://schemas.microsoft.com/office/drawing/2014/main" id="{0252EE11-EDDA-5E9C-76DA-76B81091732F}"/>
              </a:ext>
            </a:extLst>
          </p:cNvPr>
          <p:cNvPicPr>
            <a:picLocks noGrp="1" noChangeAspect="1"/>
          </p:cNvPicPr>
          <p:nvPr>
            <p:ph type="pic" sz="quarter" idx="18"/>
          </p:nvPr>
        </p:nvPicPr>
        <p:blipFill rotWithShape="1">
          <a:blip r:embed="rId3" cstate="print">
            <a:extLst>
              <a:ext uri="{28A0092B-C50C-407E-A947-70E740481C1C}">
                <a14:useLocalDpi xmlns:a14="http://schemas.microsoft.com/office/drawing/2010/main" val="0"/>
              </a:ext>
            </a:extLst>
          </a:blip>
          <a:srcRect l="43147" r="17499"/>
          <a:stretch/>
        </p:blipFill>
        <p:spPr>
          <a:xfrm>
            <a:off x="8148638" y="0"/>
            <a:ext cx="4043362" cy="6858000"/>
          </a:xfrm>
        </p:spPr>
      </p:pic>
      <p:sp>
        <p:nvSpPr>
          <p:cNvPr id="11" name="Text Placeholder 10">
            <a:extLst>
              <a:ext uri="{FF2B5EF4-FFF2-40B4-BE49-F238E27FC236}">
                <a16:creationId xmlns:a16="http://schemas.microsoft.com/office/drawing/2014/main" id="{4E2D34EB-9F68-3C9D-449C-C2425A685B54}"/>
              </a:ext>
            </a:extLst>
          </p:cNvPr>
          <p:cNvSpPr>
            <a:spLocks noGrp="1"/>
          </p:cNvSpPr>
          <p:nvPr>
            <p:ph type="body" sz="quarter" idx="19"/>
          </p:nvPr>
        </p:nvSpPr>
        <p:spPr>
          <a:xfrm>
            <a:off x="587374" y="4135914"/>
            <a:ext cx="2917826" cy="597217"/>
          </a:xfrm>
        </p:spPr>
        <p:txBody>
          <a:bodyPr/>
          <a:lstStyle/>
          <a:p>
            <a:r>
              <a:rPr lang="da-DK" dirty="0">
                <a:solidFill>
                  <a:schemeClr val="tx1"/>
                </a:solidFill>
              </a:rPr>
              <a:t>LEDER</a:t>
            </a:r>
            <a:endParaRPr lang="en-DK" dirty="0">
              <a:solidFill>
                <a:schemeClr val="tx1"/>
              </a:solidFill>
            </a:endParaRPr>
          </a:p>
        </p:txBody>
      </p:sp>
      <p:sp>
        <p:nvSpPr>
          <p:cNvPr id="14" name="Title 4">
            <a:extLst>
              <a:ext uri="{FF2B5EF4-FFF2-40B4-BE49-F238E27FC236}">
                <a16:creationId xmlns:a16="http://schemas.microsoft.com/office/drawing/2014/main" id="{B93490E6-6B16-5D9B-0A70-A1A705DA5E7F}"/>
              </a:ext>
            </a:extLst>
          </p:cNvPr>
          <p:cNvSpPr txBox="1">
            <a:spLocks/>
          </p:cNvSpPr>
          <p:nvPr/>
        </p:nvSpPr>
        <p:spPr>
          <a:xfrm>
            <a:off x="587375" y="441325"/>
            <a:ext cx="5804716" cy="1119925"/>
          </a:xfrm>
          <a:prstGeom prst="rect">
            <a:avLst/>
          </a:prstGeom>
        </p:spPr>
        <p:txBody>
          <a:bodyPr vert="horz" lIns="0" tIns="0" rIns="0" bIns="0" rtlCol="0" anchor="t" anchorCtr="0">
            <a:normAutofit/>
          </a:bodyPr>
          <a:lstStyle>
            <a:lvl1pPr algn="l" defTabSz="914400" rtl="0" eaLnBrk="1" latinLnBrk="0" hangingPunct="1">
              <a:spcBef>
                <a:spcPct val="0"/>
              </a:spcBef>
              <a:spcAft>
                <a:spcPts val="600"/>
              </a:spcAft>
              <a:buNone/>
              <a:defRPr sz="3200" b="0" i="0" kern="1200" spc="0" baseline="0">
                <a:solidFill>
                  <a:schemeClr val="bg1"/>
                </a:solidFill>
                <a:latin typeface="+mj-lt"/>
                <a:ea typeface="Georgia" charset="0"/>
                <a:cs typeface="Georgia" charset="0"/>
              </a:defRPr>
            </a:lvl1pPr>
          </a:lstStyle>
          <a:p>
            <a:endParaRPr lang="da-DK" dirty="0">
              <a:solidFill>
                <a:schemeClr val="accent5"/>
              </a:solidFill>
            </a:endParaRPr>
          </a:p>
          <a:p>
            <a:r>
              <a:rPr lang="da-DK" sz="2000" dirty="0">
                <a:solidFill>
                  <a:schemeClr val="accent5"/>
                </a:solidFill>
                <a:latin typeface="+mn-lt"/>
              </a:rPr>
              <a:t>Skolernes udbytte</a:t>
            </a:r>
            <a:endParaRPr lang="en-DK" sz="2000" dirty="0">
              <a:solidFill>
                <a:schemeClr val="accent5"/>
              </a:solidFill>
              <a:latin typeface="+mn-lt"/>
            </a:endParaRPr>
          </a:p>
        </p:txBody>
      </p:sp>
      <p:sp>
        <p:nvSpPr>
          <p:cNvPr id="17" name="Text Placeholder 37">
            <a:extLst>
              <a:ext uri="{FF2B5EF4-FFF2-40B4-BE49-F238E27FC236}">
                <a16:creationId xmlns:a16="http://schemas.microsoft.com/office/drawing/2014/main" id="{C17FF773-39F8-8748-24DD-D7D6476C040E}"/>
              </a:ext>
            </a:extLst>
          </p:cNvPr>
          <p:cNvSpPr txBox="1">
            <a:spLocks/>
          </p:cNvSpPr>
          <p:nvPr/>
        </p:nvSpPr>
        <p:spPr>
          <a:xfrm>
            <a:off x="11275200" y="6357600"/>
            <a:ext cx="399298" cy="285836"/>
          </a:xfrm>
          <a:prstGeom prst="rect">
            <a:avLst/>
          </a:prstGeom>
          <a:blipFill>
            <a:blip r:embed="rId4"/>
            <a:stretch>
              <a:fillRect r="-188156" b="-160"/>
            </a:stretch>
          </a:blipFill>
        </p:spPr>
        <p:txBody>
          <a:bodyPr vert="horz" lIns="0" tIns="0" rIns="0" bIns="0" rtlCol="0" anchor="ctr" anchorCtr="0">
            <a:noAutofit/>
          </a:bodyPr>
          <a:lstStyle>
            <a:lvl1pPr marL="0" indent="0" algn="ctr" defTabSz="914400" rtl="0" eaLnBrk="1" latinLnBrk="0" hangingPunct="1">
              <a:lnSpc>
                <a:spcPct val="100000"/>
              </a:lnSpc>
              <a:spcBef>
                <a:spcPts val="0"/>
              </a:spcBef>
              <a:spcAft>
                <a:spcPts val="1000"/>
              </a:spcAft>
              <a:buClrTx/>
              <a:buSzPct val="80000"/>
              <a:buFontTx/>
              <a:buNone/>
              <a:defRPr sz="1400" b="0" i="0" kern="1200" baseline="0">
                <a:solidFill>
                  <a:schemeClr val="bg2">
                    <a:lumMod val="75000"/>
                  </a:schemeClr>
                </a:solid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r>
              <a:rPr lang="da-DK"/>
              <a:t> </a:t>
            </a:r>
          </a:p>
        </p:txBody>
      </p:sp>
    </p:spTree>
    <p:extLst>
      <p:ext uri="{BB962C8B-B14F-4D97-AF65-F5344CB8AC3E}">
        <p14:creationId xmlns:p14="http://schemas.microsoft.com/office/powerpoint/2010/main" val="2051037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14">
            <a:extLst>
              <a:ext uri="{FF2B5EF4-FFF2-40B4-BE49-F238E27FC236}">
                <a16:creationId xmlns:a16="http://schemas.microsoft.com/office/drawing/2014/main" id="{265596EF-9DAE-81CC-B8CD-0BAD5996C40A}"/>
              </a:ext>
            </a:extLst>
          </p:cNvPr>
          <p:cNvPicPr>
            <a:picLocks noGrp="1" noChangeAspect="1"/>
          </p:cNvPicPr>
          <p:nvPr>
            <p:ph sz="quarter" idx="22"/>
          </p:nvPr>
        </p:nvPicPr>
        <p:blipFill rotWithShape="1">
          <a:blip r:embed="rId2" cstate="print">
            <a:extLst>
              <a:ext uri="{28A0092B-C50C-407E-A947-70E740481C1C}">
                <a14:useLocalDpi xmlns:a14="http://schemas.microsoft.com/office/drawing/2010/main" val="0"/>
              </a:ext>
            </a:extLst>
          </a:blip>
          <a:srcRect l="33175" t="22504" r="33587" b="10142"/>
          <a:stretch/>
        </p:blipFill>
        <p:spPr>
          <a:xfrm>
            <a:off x="8509200" y="1882800"/>
            <a:ext cx="3682800" cy="4975200"/>
          </a:xfrm>
        </p:spPr>
      </p:pic>
      <p:sp>
        <p:nvSpPr>
          <p:cNvPr id="3" name="Slide Number Placeholder 2">
            <a:extLst>
              <a:ext uri="{FF2B5EF4-FFF2-40B4-BE49-F238E27FC236}">
                <a16:creationId xmlns:a16="http://schemas.microsoft.com/office/drawing/2014/main" id="{D05BD266-0D4B-31D9-7C64-BA58F51F47A2}"/>
              </a:ext>
            </a:extLst>
          </p:cNvPr>
          <p:cNvSpPr>
            <a:spLocks noGrp="1"/>
          </p:cNvSpPr>
          <p:nvPr>
            <p:ph type="sldNum" sz="quarter" idx="12"/>
          </p:nvPr>
        </p:nvSpPr>
        <p:spPr/>
        <p:txBody>
          <a:bodyPr/>
          <a:lstStyle/>
          <a:p>
            <a:fld id="{61A7DA12-F1F9-43F2-A12A-1E9EF0E92BD7}" type="slidenum">
              <a:rPr lang="da-DK" noProof="0" smtClean="0"/>
              <a:pPr/>
              <a:t>25</a:t>
            </a:fld>
            <a:endParaRPr lang="da-DK" noProof="0"/>
          </a:p>
        </p:txBody>
      </p:sp>
      <p:sp>
        <p:nvSpPr>
          <p:cNvPr id="4" name="Footer Placeholder 3">
            <a:extLst>
              <a:ext uri="{FF2B5EF4-FFF2-40B4-BE49-F238E27FC236}">
                <a16:creationId xmlns:a16="http://schemas.microsoft.com/office/drawing/2014/main" id="{18F2ED65-C1C7-0867-E75D-0BD9BC676FFD}"/>
              </a:ext>
            </a:extLst>
          </p:cNvPr>
          <p:cNvSpPr>
            <a:spLocks noGrp="1"/>
          </p:cNvSpPr>
          <p:nvPr>
            <p:ph type="ftr" sz="quarter" idx="3"/>
          </p:nvPr>
        </p:nvSpPr>
        <p:spPr/>
        <p:txBody>
          <a:bodyPr/>
          <a:lstStyle/>
          <a:p>
            <a:endParaRPr lang="da-DK" noProof="0"/>
          </a:p>
        </p:txBody>
      </p:sp>
      <p:sp>
        <p:nvSpPr>
          <p:cNvPr id="5" name="Title 4">
            <a:extLst>
              <a:ext uri="{FF2B5EF4-FFF2-40B4-BE49-F238E27FC236}">
                <a16:creationId xmlns:a16="http://schemas.microsoft.com/office/drawing/2014/main" id="{C5AC132C-0BBF-8F94-DD7F-C71A4F3506B5}"/>
              </a:ext>
            </a:extLst>
          </p:cNvPr>
          <p:cNvSpPr>
            <a:spLocks noGrp="1"/>
          </p:cNvSpPr>
          <p:nvPr>
            <p:ph type="title"/>
          </p:nvPr>
        </p:nvSpPr>
        <p:spPr>
          <a:xfrm>
            <a:off x="600425" y="441325"/>
            <a:ext cx="7561265" cy="1119925"/>
          </a:xfrm>
        </p:spPr>
        <p:txBody>
          <a:bodyPr/>
          <a:lstStyle/>
          <a:p>
            <a:r>
              <a:rPr lang="da-DK" sz="3600" dirty="0">
                <a:latin typeface="+mj-lt"/>
              </a:rPr>
              <a:t/>
            </a:r>
            <a:br>
              <a:rPr lang="da-DK" sz="3600" dirty="0">
                <a:latin typeface="+mj-lt"/>
              </a:rPr>
            </a:br>
            <a:r>
              <a:rPr lang="da-DK" sz="3600" dirty="0">
                <a:latin typeface="+mj-lt"/>
              </a:rPr>
              <a:t>Spørgsmål til refleksion</a:t>
            </a:r>
            <a:endParaRPr lang="da-DK" sz="3200" dirty="0">
              <a:latin typeface="+mj-lt"/>
            </a:endParaRPr>
          </a:p>
        </p:txBody>
      </p:sp>
      <p:sp>
        <p:nvSpPr>
          <p:cNvPr id="6" name="Text Placeholder 5">
            <a:extLst>
              <a:ext uri="{FF2B5EF4-FFF2-40B4-BE49-F238E27FC236}">
                <a16:creationId xmlns:a16="http://schemas.microsoft.com/office/drawing/2014/main" id="{557D0599-F47B-3CEE-BAE2-588CF5F6D470}"/>
              </a:ext>
            </a:extLst>
          </p:cNvPr>
          <p:cNvSpPr>
            <a:spLocks noGrp="1"/>
          </p:cNvSpPr>
          <p:nvPr>
            <p:ph type="body" sz="quarter" idx="13"/>
          </p:nvPr>
        </p:nvSpPr>
        <p:spPr>
          <a:xfrm>
            <a:off x="600425" y="2349500"/>
            <a:ext cx="6858454" cy="3752850"/>
          </a:xfrm>
        </p:spPr>
        <p:txBody>
          <a:bodyPr/>
          <a:lstStyle/>
          <a:p>
            <a:pPr marL="0" indent="0">
              <a:buNone/>
            </a:pPr>
            <a:r>
              <a:rPr lang="da-DK" b="1" dirty="0"/>
              <a:t>Tal med naboen – 5 minutter</a:t>
            </a:r>
          </a:p>
          <a:p>
            <a:pPr marL="342900" indent="-342900">
              <a:buFont typeface="Arial" panose="020B0604020202020204" pitchFamily="34" charset="0"/>
              <a:buChar char="•"/>
            </a:pPr>
            <a:r>
              <a:rPr lang="da-DK" sz="2000" dirty="0"/>
              <a:t>Hvordan imødekommer vi de elementer, som eleverne sætter pris på i vores undervisning? </a:t>
            </a:r>
          </a:p>
          <a:p>
            <a:pPr marL="342900" indent="-342900">
              <a:buFont typeface="Arial" panose="020B0604020202020204" pitchFamily="34" charset="0"/>
              <a:buChar char="•"/>
            </a:pPr>
            <a:r>
              <a:rPr lang="da-DK" sz="2000" dirty="0"/>
              <a:t>Hvilke udfordringer kunne vi tænke os undersøge nærmere ved at eksperimentere med mindre aktioner? </a:t>
            </a:r>
          </a:p>
          <a:p>
            <a:pPr marL="342900" indent="-342900">
              <a:buFont typeface="Arial" panose="020B0604020202020204" pitchFamily="34" charset="0"/>
              <a:buChar char="•"/>
            </a:pPr>
            <a:r>
              <a:rPr lang="da-DK" sz="2000" dirty="0"/>
              <a:t>Hvilke greb kunne vi forestille os at afprøve? Og hvilke greb har vi allerede gode erfaringer med? </a:t>
            </a:r>
            <a:endParaRPr lang="da-DK" sz="2800" dirty="0"/>
          </a:p>
          <a:p>
            <a:endParaRPr lang="da-DK" sz="2800" dirty="0"/>
          </a:p>
          <a:p>
            <a:endParaRPr lang="da-DK" sz="2800" dirty="0"/>
          </a:p>
          <a:p>
            <a:endParaRPr lang="da-DK" sz="2800" dirty="0"/>
          </a:p>
          <a:p>
            <a:endParaRPr lang="en-DK" dirty="0"/>
          </a:p>
        </p:txBody>
      </p:sp>
      <p:sp>
        <p:nvSpPr>
          <p:cNvPr id="8" name="Text Placeholder 7">
            <a:extLst>
              <a:ext uri="{FF2B5EF4-FFF2-40B4-BE49-F238E27FC236}">
                <a16:creationId xmlns:a16="http://schemas.microsoft.com/office/drawing/2014/main" id="{CE8DA611-18E5-6077-B894-DDC3B774FE84}"/>
              </a:ext>
            </a:extLst>
          </p:cNvPr>
          <p:cNvSpPr>
            <a:spLocks noGrp="1"/>
          </p:cNvSpPr>
          <p:nvPr>
            <p:ph type="body" sz="quarter" idx="18"/>
          </p:nvPr>
        </p:nvSpPr>
        <p:spPr/>
        <p:txBody>
          <a:bodyPr/>
          <a:lstStyle/>
          <a:p>
            <a:endParaRPr lang="en-DK"/>
          </a:p>
        </p:txBody>
      </p:sp>
    </p:spTree>
    <p:extLst>
      <p:ext uri="{BB962C8B-B14F-4D97-AF65-F5344CB8AC3E}">
        <p14:creationId xmlns:p14="http://schemas.microsoft.com/office/powerpoint/2010/main" val="14689655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05BD266-0D4B-31D9-7C64-BA58F51F47A2}"/>
              </a:ext>
            </a:extLst>
          </p:cNvPr>
          <p:cNvSpPr>
            <a:spLocks noGrp="1"/>
          </p:cNvSpPr>
          <p:nvPr>
            <p:ph type="sldNum" sz="quarter" idx="12"/>
          </p:nvPr>
        </p:nvSpPr>
        <p:spPr/>
        <p:txBody>
          <a:bodyPr/>
          <a:lstStyle/>
          <a:p>
            <a:fld id="{61A7DA12-F1F9-43F2-A12A-1E9EF0E92BD7}" type="slidenum">
              <a:rPr lang="da-DK" noProof="0" smtClean="0"/>
              <a:pPr/>
              <a:t>26</a:t>
            </a:fld>
            <a:endParaRPr lang="da-DK" noProof="0"/>
          </a:p>
        </p:txBody>
      </p:sp>
      <p:sp>
        <p:nvSpPr>
          <p:cNvPr id="4" name="Footer Placeholder 3">
            <a:extLst>
              <a:ext uri="{FF2B5EF4-FFF2-40B4-BE49-F238E27FC236}">
                <a16:creationId xmlns:a16="http://schemas.microsoft.com/office/drawing/2014/main" id="{18F2ED65-C1C7-0867-E75D-0BD9BC676FFD}"/>
              </a:ext>
            </a:extLst>
          </p:cNvPr>
          <p:cNvSpPr>
            <a:spLocks noGrp="1"/>
          </p:cNvSpPr>
          <p:nvPr>
            <p:ph type="ftr" sz="quarter" idx="3"/>
          </p:nvPr>
        </p:nvSpPr>
        <p:spPr/>
        <p:txBody>
          <a:bodyPr/>
          <a:lstStyle/>
          <a:p>
            <a:endParaRPr lang="da-DK" noProof="0"/>
          </a:p>
        </p:txBody>
      </p:sp>
      <p:sp>
        <p:nvSpPr>
          <p:cNvPr id="24" name="Text Placeholder 23">
            <a:extLst>
              <a:ext uri="{FF2B5EF4-FFF2-40B4-BE49-F238E27FC236}">
                <a16:creationId xmlns:a16="http://schemas.microsoft.com/office/drawing/2014/main" id="{15B0F830-D17D-B0AE-8CE4-616C22EDC493}"/>
              </a:ext>
            </a:extLst>
          </p:cNvPr>
          <p:cNvSpPr>
            <a:spLocks noGrp="1"/>
          </p:cNvSpPr>
          <p:nvPr>
            <p:ph type="body" sz="quarter" idx="16"/>
          </p:nvPr>
        </p:nvSpPr>
        <p:spPr/>
        <p:txBody>
          <a:bodyPr/>
          <a:lstStyle/>
          <a:p>
            <a:endParaRPr lang="en-DK"/>
          </a:p>
        </p:txBody>
      </p:sp>
      <p:pic>
        <p:nvPicPr>
          <p:cNvPr id="11" name="Content Placeholder 4">
            <a:extLst>
              <a:ext uri="{FF2B5EF4-FFF2-40B4-BE49-F238E27FC236}">
                <a16:creationId xmlns:a16="http://schemas.microsoft.com/office/drawing/2014/main" id="{A5EEC0C5-5B91-FB64-78E8-32A08E158AA5}"/>
              </a:ext>
            </a:extLst>
          </p:cNvPr>
          <p:cNvPicPr>
            <a:picLocks noChangeAspect="1"/>
          </p:cNvPicPr>
          <p:nvPr/>
        </p:nvPicPr>
        <p:blipFill>
          <a:blip r:embed="rId3" cstate="print">
            <a:extLst>
              <a:ext uri="{28A0092B-C50C-407E-A947-70E740481C1C}">
                <a14:useLocalDpi xmlns:a14="http://schemas.microsoft.com/office/drawing/2010/main" val="0"/>
              </a:ext>
            </a:extLst>
          </a:blip>
          <a:srcRect l="494" r="494"/>
          <a:stretch/>
        </p:blipFill>
        <p:spPr>
          <a:xfrm>
            <a:off x="8065945" y="773975"/>
            <a:ext cx="2326364" cy="3330110"/>
          </a:xfrm>
          <a:prstGeom prst="rect">
            <a:avLst/>
          </a:prstGeom>
          <a:effectLst>
            <a:outerShdw blurRad="50800" dist="38100" dir="2700000" algn="tl" rotWithShape="0">
              <a:prstClr val="black">
                <a:alpha val="40000"/>
              </a:prstClr>
            </a:outerShdw>
          </a:effectLst>
        </p:spPr>
      </p:pic>
      <p:pic>
        <p:nvPicPr>
          <p:cNvPr id="12" name="Content Placeholder 4">
            <a:extLst>
              <a:ext uri="{FF2B5EF4-FFF2-40B4-BE49-F238E27FC236}">
                <a16:creationId xmlns:a16="http://schemas.microsoft.com/office/drawing/2014/main" id="{E26E2E0B-AC99-A19E-9DF5-AC5D8600A3A2}"/>
              </a:ext>
            </a:extLst>
          </p:cNvPr>
          <p:cNvPicPr>
            <a:picLocks noChangeAspect="1"/>
          </p:cNvPicPr>
          <p:nvPr/>
        </p:nvPicPr>
        <p:blipFill>
          <a:blip r:embed="rId4" cstate="print">
            <a:extLst>
              <a:ext uri="{28A0092B-C50C-407E-A947-70E740481C1C}">
                <a14:useLocalDpi xmlns:a14="http://schemas.microsoft.com/office/drawing/2010/main" val="0"/>
              </a:ext>
            </a:extLst>
          </a:blip>
          <a:srcRect l="571" r="571"/>
          <a:stretch/>
        </p:blipFill>
        <p:spPr>
          <a:xfrm>
            <a:off x="4851290" y="773975"/>
            <a:ext cx="2326364" cy="3330110"/>
          </a:xfrm>
          <a:prstGeom prst="rect">
            <a:avLst/>
          </a:prstGeom>
          <a:effectLst>
            <a:outerShdw blurRad="50800" dist="38100" dir="2700000" algn="tl" rotWithShape="0">
              <a:prstClr val="black">
                <a:alpha val="40000"/>
              </a:prstClr>
            </a:outerShdw>
          </a:effectLst>
        </p:spPr>
      </p:pic>
      <p:pic>
        <p:nvPicPr>
          <p:cNvPr id="13" name="Content Placeholder 4">
            <a:extLst>
              <a:ext uri="{FF2B5EF4-FFF2-40B4-BE49-F238E27FC236}">
                <a16:creationId xmlns:a16="http://schemas.microsoft.com/office/drawing/2014/main" id="{9A9B7EC3-39F4-189B-EB4F-19908E3F1606}"/>
              </a:ext>
            </a:extLst>
          </p:cNvPr>
          <p:cNvPicPr>
            <a:picLocks noChangeAspect="1"/>
          </p:cNvPicPr>
          <p:nvPr/>
        </p:nvPicPr>
        <p:blipFill>
          <a:blip r:embed="rId5" cstate="print">
            <a:extLst>
              <a:ext uri="{28A0092B-C50C-407E-A947-70E740481C1C}">
                <a14:useLocalDpi xmlns:a14="http://schemas.microsoft.com/office/drawing/2010/main" val="0"/>
              </a:ext>
            </a:extLst>
          </a:blip>
          <a:srcRect l="1721" r="1721"/>
          <a:stretch/>
        </p:blipFill>
        <p:spPr>
          <a:xfrm>
            <a:off x="6082199" y="2376229"/>
            <a:ext cx="2326364" cy="3330110"/>
          </a:xfrm>
          <a:prstGeom prst="rect">
            <a:avLst/>
          </a:prstGeom>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CD01C972-182C-3D7C-407D-48255800B1F1}"/>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8562" t="745" r="4660" b="-745"/>
          <a:stretch/>
        </p:blipFill>
        <p:spPr>
          <a:xfrm>
            <a:off x="9483494" y="2913566"/>
            <a:ext cx="1688504" cy="3087125"/>
          </a:xfrm>
          <a:prstGeom prst="rect">
            <a:avLst/>
          </a:prstGeom>
        </p:spPr>
      </p:pic>
      <p:sp>
        <p:nvSpPr>
          <p:cNvPr id="15" name="Oval 14">
            <a:extLst>
              <a:ext uri="{FF2B5EF4-FFF2-40B4-BE49-F238E27FC236}">
                <a16:creationId xmlns:a16="http://schemas.microsoft.com/office/drawing/2014/main" id="{E4027F45-09F4-39A7-7551-6A2201323569}"/>
              </a:ext>
            </a:extLst>
          </p:cNvPr>
          <p:cNvSpPr/>
          <p:nvPr/>
        </p:nvSpPr>
        <p:spPr>
          <a:xfrm>
            <a:off x="661186" y="607690"/>
            <a:ext cx="3662680" cy="3662680"/>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Title 4">
            <a:extLst>
              <a:ext uri="{FF2B5EF4-FFF2-40B4-BE49-F238E27FC236}">
                <a16:creationId xmlns:a16="http://schemas.microsoft.com/office/drawing/2014/main" id="{B689EC08-40EC-0E0C-AF91-1581B32903AD}"/>
              </a:ext>
            </a:extLst>
          </p:cNvPr>
          <p:cNvSpPr txBox="1">
            <a:spLocks/>
          </p:cNvSpPr>
          <p:nvPr/>
        </p:nvSpPr>
        <p:spPr>
          <a:xfrm>
            <a:off x="1103276" y="2129292"/>
            <a:ext cx="2778500" cy="1119188"/>
          </a:xfrm>
          <a:prstGeom prst="rect">
            <a:avLst/>
          </a:prstGeom>
        </p:spPr>
        <p:txBody>
          <a:bodyPr vert="horz" lIns="0" tIns="0" rIns="0" bIns="0" rtlCol="0" anchor="b" anchorCtr="0">
            <a:noAutofit/>
          </a:bodyPr>
          <a:lstStyle>
            <a:lvl1pPr algn="l" defTabSz="914400" rtl="0" eaLnBrk="1" latinLnBrk="0" hangingPunct="1">
              <a:spcBef>
                <a:spcPct val="0"/>
              </a:spcBef>
              <a:buNone/>
              <a:defRPr sz="3600" b="0" i="0" kern="1200" spc="0" baseline="0">
                <a:solidFill>
                  <a:schemeClr val="accent6">
                    <a:lumMod val="75000"/>
                  </a:schemeClr>
                </a:solidFill>
                <a:latin typeface="+mj-lt"/>
                <a:ea typeface="Georgia" charset="0"/>
                <a:cs typeface="Georgia" charset="0"/>
              </a:defRPr>
            </a:lvl1pPr>
          </a:lstStyle>
          <a:p>
            <a:pPr algn="ctr"/>
            <a:r>
              <a:rPr lang="da-DK">
                <a:solidFill>
                  <a:schemeClr val="tx1"/>
                </a:solidFill>
                <a:ea typeface="+mj-ea"/>
                <a:cs typeface="+mj-cs"/>
              </a:rPr>
              <a:t/>
            </a:r>
            <a:br>
              <a:rPr lang="da-DK">
                <a:solidFill>
                  <a:schemeClr val="tx1"/>
                </a:solidFill>
                <a:ea typeface="+mj-ea"/>
                <a:cs typeface="+mj-cs"/>
              </a:rPr>
            </a:br>
            <a:r>
              <a:rPr lang="da-DK">
                <a:solidFill>
                  <a:schemeClr val="tx1"/>
                </a:solidFill>
                <a:ea typeface="+mj-ea"/>
                <a:cs typeface="+mj-cs"/>
              </a:rPr>
              <a:t/>
            </a:r>
            <a:br>
              <a:rPr lang="da-DK">
                <a:solidFill>
                  <a:schemeClr val="tx1"/>
                </a:solidFill>
                <a:ea typeface="+mj-ea"/>
                <a:cs typeface="+mj-cs"/>
              </a:rPr>
            </a:br>
            <a:r>
              <a:rPr lang="da-DK">
                <a:solidFill>
                  <a:schemeClr val="tx1"/>
                </a:solidFill>
                <a:ea typeface="+mj-ea"/>
                <a:cs typeface="+mj-cs"/>
              </a:rPr>
              <a:t>Hvis I selv </a:t>
            </a:r>
            <a:br>
              <a:rPr lang="da-DK">
                <a:solidFill>
                  <a:schemeClr val="tx1"/>
                </a:solidFill>
                <a:ea typeface="+mj-ea"/>
                <a:cs typeface="+mj-cs"/>
              </a:rPr>
            </a:br>
            <a:r>
              <a:rPr lang="da-DK">
                <a:solidFill>
                  <a:schemeClr val="tx1"/>
                </a:solidFill>
                <a:ea typeface="+mj-ea"/>
                <a:cs typeface="+mj-cs"/>
              </a:rPr>
              <a:t>vil arbejde videre…</a:t>
            </a:r>
            <a:endParaRPr lang="da-DK" dirty="0">
              <a:solidFill>
                <a:schemeClr val="tx1"/>
              </a:solidFill>
              <a:ea typeface="+mj-ea"/>
              <a:cs typeface="+mj-cs"/>
            </a:endParaRPr>
          </a:p>
        </p:txBody>
      </p:sp>
    </p:spTree>
    <p:extLst>
      <p:ext uri="{BB962C8B-B14F-4D97-AF65-F5344CB8AC3E}">
        <p14:creationId xmlns:p14="http://schemas.microsoft.com/office/powerpoint/2010/main" val="11535938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68E07454-ACE0-48A0-A4D3-FD81798E8265}"/>
              </a:ext>
            </a:extLst>
          </p:cNvPr>
          <p:cNvPicPr>
            <a:picLocks noGrp="1" noChangeAspect="1"/>
          </p:cNvPicPr>
          <p:nvPr>
            <p:ph type="pic" sz="quarter" idx="18"/>
          </p:nvPr>
        </p:nvPicPr>
        <p:blipFill>
          <a:blip r:embed="rId3" cstate="print">
            <a:extLst>
              <a:ext uri="{28A0092B-C50C-407E-A947-70E740481C1C}">
                <a14:useLocalDpi xmlns:a14="http://schemas.microsoft.com/office/drawing/2010/main" val="0"/>
              </a:ext>
            </a:extLst>
          </a:blip>
          <a:srcRect l="10496" r="10496"/>
          <a:stretch/>
        </p:blipFill>
        <p:spPr/>
      </p:pic>
      <p:sp>
        <p:nvSpPr>
          <p:cNvPr id="28" name="Text Placeholder 27">
            <a:extLst>
              <a:ext uri="{FF2B5EF4-FFF2-40B4-BE49-F238E27FC236}">
                <a16:creationId xmlns:a16="http://schemas.microsoft.com/office/drawing/2014/main" id="{00986ACA-07F9-F43A-8842-CDFC4CA402FF}"/>
              </a:ext>
            </a:extLst>
          </p:cNvPr>
          <p:cNvSpPr>
            <a:spLocks noGrp="1"/>
          </p:cNvSpPr>
          <p:nvPr>
            <p:ph type="body" sz="quarter" idx="22"/>
          </p:nvPr>
        </p:nvSpPr>
        <p:spPr>
          <a:xfrm>
            <a:off x="599850" y="1557338"/>
            <a:ext cx="3095625" cy="1118158"/>
          </a:xfrm>
        </p:spPr>
        <p:txBody>
          <a:bodyPr/>
          <a:lstStyle/>
          <a:p>
            <a:r>
              <a:rPr lang="da-DK" dirty="0"/>
              <a:t>God fornøjelse</a:t>
            </a:r>
          </a:p>
        </p:txBody>
      </p:sp>
      <p:sp>
        <p:nvSpPr>
          <p:cNvPr id="14" name="Text Placeholder 37">
            <a:extLst>
              <a:ext uri="{FF2B5EF4-FFF2-40B4-BE49-F238E27FC236}">
                <a16:creationId xmlns:a16="http://schemas.microsoft.com/office/drawing/2014/main" id="{23794DEF-C8C8-A4A2-FDDA-89BA1E323D06}"/>
              </a:ext>
            </a:extLst>
          </p:cNvPr>
          <p:cNvSpPr txBox="1">
            <a:spLocks/>
          </p:cNvSpPr>
          <p:nvPr/>
        </p:nvSpPr>
        <p:spPr>
          <a:xfrm>
            <a:off x="11275200" y="6357600"/>
            <a:ext cx="399298" cy="285836"/>
          </a:xfrm>
          <a:prstGeom prst="rect">
            <a:avLst/>
          </a:prstGeom>
          <a:blipFill>
            <a:blip r:embed="rId4"/>
            <a:stretch>
              <a:fillRect r="-188156" b="-160"/>
            </a:stretch>
          </a:blipFill>
        </p:spPr>
        <p:txBody>
          <a:bodyPr vert="horz" lIns="0" tIns="0" rIns="0" bIns="0" rtlCol="0" anchor="ctr" anchorCtr="0">
            <a:noAutofit/>
          </a:bodyPr>
          <a:lstStyle>
            <a:lvl1pPr marL="0" indent="0" algn="ctr" defTabSz="914400" rtl="0" eaLnBrk="1" latinLnBrk="0" hangingPunct="1">
              <a:lnSpc>
                <a:spcPct val="100000"/>
              </a:lnSpc>
              <a:spcBef>
                <a:spcPts val="0"/>
              </a:spcBef>
              <a:spcAft>
                <a:spcPts val="1000"/>
              </a:spcAft>
              <a:buClrTx/>
              <a:buSzPct val="80000"/>
              <a:buFontTx/>
              <a:buNone/>
              <a:defRPr sz="1400" b="0" i="0" kern="1200" baseline="0">
                <a:solidFill>
                  <a:schemeClr val="bg2">
                    <a:lumMod val="75000"/>
                  </a:schemeClr>
                </a:solid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r>
              <a:rPr lang="da-DK"/>
              <a:t> </a:t>
            </a:r>
          </a:p>
        </p:txBody>
      </p:sp>
    </p:spTree>
    <p:extLst>
      <p:ext uri="{BB962C8B-B14F-4D97-AF65-F5344CB8AC3E}">
        <p14:creationId xmlns:p14="http://schemas.microsoft.com/office/powerpoint/2010/main" val="4285641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A1866BE-FC2A-693F-E48D-C257385EFB25}"/>
              </a:ext>
            </a:extLst>
          </p:cNvPr>
          <p:cNvSpPr>
            <a:spLocks noGrp="1"/>
          </p:cNvSpPr>
          <p:nvPr>
            <p:ph type="body" sz="quarter" idx="20"/>
          </p:nvPr>
        </p:nvSpPr>
        <p:spPr>
          <a:xfrm>
            <a:off x="0" y="0"/>
            <a:ext cx="12192000" cy="6858000"/>
          </a:xfrm>
          <a:solidFill>
            <a:schemeClr val="accent2">
              <a:lumMod val="20000"/>
              <a:lumOff val="80000"/>
            </a:schemeClr>
          </a:solidFill>
        </p:spPr>
        <p:txBody>
          <a:bodyPr/>
          <a:lstStyle/>
          <a:p>
            <a:endParaRPr lang="da-DK" dirty="0"/>
          </a:p>
        </p:txBody>
      </p:sp>
      <p:sp>
        <p:nvSpPr>
          <p:cNvPr id="3" name="Slide Number Placeholder 2">
            <a:extLst>
              <a:ext uri="{FF2B5EF4-FFF2-40B4-BE49-F238E27FC236}">
                <a16:creationId xmlns:a16="http://schemas.microsoft.com/office/drawing/2014/main" id="{1E858348-820D-B9A9-75D9-806D68B73874}"/>
              </a:ext>
            </a:extLst>
          </p:cNvPr>
          <p:cNvSpPr>
            <a:spLocks noGrp="1"/>
          </p:cNvSpPr>
          <p:nvPr>
            <p:ph type="sldNum" sz="quarter" idx="12"/>
          </p:nvPr>
        </p:nvSpPr>
        <p:spPr/>
        <p:txBody>
          <a:bodyPr/>
          <a:lstStyle/>
          <a:p>
            <a:fld id="{61A7DA12-F1F9-43F2-A12A-1E9EF0E92BD7}" type="slidenum">
              <a:rPr lang="da-DK" noProof="0" smtClean="0"/>
              <a:pPr/>
              <a:t>3</a:t>
            </a:fld>
            <a:endParaRPr lang="da-DK" noProof="0"/>
          </a:p>
        </p:txBody>
      </p:sp>
      <p:sp>
        <p:nvSpPr>
          <p:cNvPr id="4" name="Footer Placeholder 3">
            <a:extLst>
              <a:ext uri="{FF2B5EF4-FFF2-40B4-BE49-F238E27FC236}">
                <a16:creationId xmlns:a16="http://schemas.microsoft.com/office/drawing/2014/main" id="{6CCEBE6C-B071-493E-B442-D62134BAF1F7}"/>
              </a:ext>
            </a:extLst>
          </p:cNvPr>
          <p:cNvSpPr>
            <a:spLocks noGrp="1"/>
          </p:cNvSpPr>
          <p:nvPr>
            <p:ph type="ftr" sz="quarter" idx="3"/>
          </p:nvPr>
        </p:nvSpPr>
        <p:spPr/>
        <p:txBody>
          <a:bodyPr/>
          <a:lstStyle/>
          <a:p>
            <a:endParaRPr lang="da-DK" noProof="0"/>
          </a:p>
        </p:txBody>
      </p:sp>
      <p:sp>
        <p:nvSpPr>
          <p:cNvPr id="14" name="Title 13">
            <a:extLst>
              <a:ext uri="{FF2B5EF4-FFF2-40B4-BE49-F238E27FC236}">
                <a16:creationId xmlns:a16="http://schemas.microsoft.com/office/drawing/2014/main" id="{4A9A25E7-DD5D-212E-E74B-C33296B6DC96}"/>
              </a:ext>
            </a:extLst>
          </p:cNvPr>
          <p:cNvSpPr>
            <a:spLocks noGrp="1"/>
          </p:cNvSpPr>
          <p:nvPr>
            <p:ph type="title"/>
          </p:nvPr>
        </p:nvSpPr>
        <p:spPr>
          <a:xfrm>
            <a:off x="1223500" y="1557339"/>
            <a:ext cx="9899651" cy="2780981"/>
          </a:xfrm>
        </p:spPr>
        <p:txBody>
          <a:bodyPr>
            <a:noAutofit/>
          </a:bodyPr>
          <a:lstStyle/>
          <a:p>
            <a:r>
              <a:rPr lang="da-DK" sz="5600" i="1" dirty="0">
                <a:solidFill>
                  <a:schemeClr val="tx1"/>
                </a:solidFill>
              </a:rPr>
              <a:t>Hvorfor</a:t>
            </a:r>
            <a:r>
              <a:rPr lang="da-DK" sz="5600" dirty="0">
                <a:solidFill>
                  <a:schemeClr val="tx1"/>
                </a:solidFill>
              </a:rPr>
              <a:t> er det nødvendigt at arbejde med motivation og variation? </a:t>
            </a:r>
            <a:br>
              <a:rPr lang="da-DK" sz="5600" dirty="0">
                <a:solidFill>
                  <a:schemeClr val="tx1"/>
                </a:solidFill>
              </a:rPr>
            </a:br>
            <a:endParaRPr lang="da-DK" sz="5600" dirty="0">
              <a:solidFill>
                <a:schemeClr val="tx1"/>
              </a:solidFill>
            </a:endParaRPr>
          </a:p>
        </p:txBody>
      </p:sp>
      <p:sp>
        <p:nvSpPr>
          <p:cNvPr id="15" name="Text Placeholder 14">
            <a:extLst>
              <a:ext uri="{FF2B5EF4-FFF2-40B4-BE49-F238E27FC236}">
                <a16:creationId xmlns:a16="http://schemas.microsoft.com/office/drawing/2014/main" id="{D9020D42-B5BF-B58F-5CD1-74549949C098}"/>
              </a:ext>
            </a:extLst>
          </p:cNvPr>
          <p:cNvSpPr>
            <a:spLocks noGrp="1"/>
          </p:cNvSpPr>
          <p:nvPr>
            <p:ph type="body" sz="quarter" idx="16"/>
          </p:nvPr>
        </p:nvSpPr>
        <p:spPr/>
        <p:txBody>
          <a:bodyPr/>
          <a:lstStyle/>
          <a:p>
            <a:endParaRPr lang="da-DK"/>
          </a:p>
        </p:txBody>
      </p:sp>
      <p:sp>
        <p:nvSpPr>
          <p:cNvPr id="7" name="Picture Placeholder 6">
            <a:extLst>
              <a:ext uri="{FF2B5EF4-FFF2-40B4-BE49-F238E27FC236}">
                <a16:creationId xmlns:a16="http://schemas.microsoft.com/office/drawing/2014/main" id="{0F8C4B11-F7C7-B00D-2468-F9CDCEF2D54F}"/>
              </a:ext>
            </a:extLst>
          </p:cNvPr>
          <p:cNvSpPr>
            <a:spLocks noGrp="1"/>
          </p:cNvSpPr>
          <p:nvPr>
            <p:ph type="pic" sz="quarter" idx="18"/>
          </p:nvPr>
        </p:nvSpPr>
        <p:spPr/>
      </p:sp>
    </p:spTree>
    <p:extLst>
      <p:ext uri="{BB962C8B-B14F-4D97-AF65-F5344CB8AC3E}">
        <p14:creationId xmlns:p14="http://schemas.microsoft.com/office/powerpoint/2010/main" val="3349029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B804F55A-DB9B-AEBE-0FBE-E72BC2530F83}"/>
              </a:ext>
            </a:extLst>
          </p:cNvPr>
          <p:cNvPicPr>
            <a:picLocks noGrp="1" noChangeAspect="1"/>
          </p:cNvPicPr>
          <p:nvPr>
            <p:ph type="pic" sz="quarter" idx="18"/>
          </p:nvPr>
        </p:nvPicPr>
        <p:blipFill rotWithShape="1">
          <a:blip r:embed="rId3" cstate="print">
            <a:extLst>
              <a:ext uri="{28A0092B-C50C-407E-A947-70E740481C1C}">
                <a14:useLocalDpi xmlns:a14="http://schemas.microsoft.com/office/drawing/2010/main" val="0"/>
              </a:ext>
            </a:extLst>
          </a:blip>
          <a:srcRect l="42571" r="18035"/>
          <a:stretch/>
        </p:blipFill>
        <p:spPr>
          <a:xfrm>
            <a:off x="8148638" y="0"/>
            <a:ext cx="4054937" cy="6858000"/>
          </a:xfrm>
        </p:spPr>
      </p:pic>
      <p:sp>
        <p:nvSpPr>
          <p:cNvPr id="7" name="Text Placeholder 6">
            <a:extLst>
              <a:ext uri="{FF2B5EF4-FFF2-40B4-BE49-F238E27FC236}">
                <a16:creationId xmlns:a16="http://schemas.microsoft.com/office/drawing/2014/main" id="{B5300AAF-D60C-4F09-0FD4-01C8D2511A63}"/>
              </a:ext>
            </a:extLst>
          </p:cNvPr>
          <p:cNvSpPr>
            <a:spLocks noGrp="1"/>
          </p:cNvSpPr>
          <p:nvPr>
            <p:ph type="body" sz="quarter" idx="20"/>
          </p:nvPr>
        </p:nvSpPr>
        <p:spPr>
          <a:solidFill>
            <a:schemeClr val="accent3">
              <a:lumMod val="20000"/>
              <a:lumOff val="80000"/>
            </a:schemeClr>
          </a:solidFill>
        </p:spPr>
        <p:txBody>
          <a:bodyPr/>
          <a:lstStyle/>
          <a:p>
            <a:endParaRPr lang="en-DK" dirty="0"/>
          </a:p>
        </p:txBody>
      </p:sp>
      <p:sp>
        <p:nvSpPr>
          <p:cNvPr id="3" name="Slide Number Placeholder 2">
            <a:extLst>
              <a:ext uri="{FF2B5EF4-FFF2-40B4-BE49-F238E27FC236}">
                <a16:creationId xmlns:a16="http://schemas.microsoft.com/office/drawing/2014/main" id="{1E858348-820D-B9A9-75D9-806D68B73874}"/>
              </a:ext>
            </a:extLst>
          </p:cNvPr>
          <p:cNvSpPr>
            <a:spLocks noGrp="1"/>
          </p:cNvSpPr>
          <p:nvPr>
            <p:ph type="sldNum" sz="quarter" idx="12"/>
          </p:nvPr>
        </p:nvSpPr>
        <p:spPr/>
        <p:txBody>
          <a:bodyPr/>
          <a:lstStyle/>
          <a:p>
            <a:fld id="{61A7DA12-F1F9-43F2-A12A-1E9EF0E92BD7}" type="slidenum">
              <a:rPr lang="da-DK" noProof="0" smtClean="0"/>
              <a:pPr/>
              <a:t>4</a:t>
            </a:fld>
            <a:endParaRPr lang="da-DK" noProof="0"/>
          </a:p>
        </p:txBody>
      </p:sp>
      <p:sp>
        <p:nvSpPr>
          <p:cNvPr id="4" name="Footer Placeholder 3">
            <a:extLst>
              <a:ext uri="{FF2B5EF4-FFF2-40B4-BE49-F238E27FC236}">
                <a16:creationId xmlns:a16="http://schemas.microsoft.com/office/drawing/2014/main" id="{6CCEBE6C-B071-493E-B442-D62134BAF1F7}"/>
              </a:ext>
            </a:extLst>
          </p:cNvPr>
          <p:cNvSpPr>
            <a:spLocks noGrp="1"/>
          </p:cNvSpPr>
          <p:nvPr>
            <p:ph type="ftr" sz="quarter" idx="3"/>
          </p:nvPr>
        </p:nvSpPr>
        <p:spPr/>
        <p:txBody>
          <a:bodyPr/>
          <a:lstStyle/>
          <a:p>
            <a:endParaRPr lang="da-DK" noProof="0"/>
          </a:p>
        </p:txBody>
      </p:sp>
      <p:sp>
        <p:nvSpPr>
          <p:cNvPr id="14" name="Title 13">
            <a:extLst>
              <a:ext uri="{FF2B5EF4-FFF2-40B4-BE49-F238E27FC236}">
                <a16:creationId xmlns:a16="http://schemas.microsoft.com/office/drawing/2014/main" id="{4A9A25E7-DD5D-212E-E74B-C33296B6DC96}"/>
              </a:ext>
            </a:extLst>
          </p:cNvPr>
          <p:cNvSpPr>
            <a:spLocks noGrp="1"/>
          </p:cNvSpPr>
          <p:nvPr>
            <p:ph type="title"/>
          </p:nvPr>
        </p:nvSpPr>
        <p:spPr>
          <a:xfrm>
            <a:off x="587374" y="1118814"/>
            <a:ext cx="6649167" cy="2780981"/>
          </a:xfrm>
        </p:spPr>
        <p:txBody>
          <a:bodyPr>
            <a:noAutofit/>
          </a:bodyPr>
          <a:lstStyle/>
          <a:p>
            <a:pPr>
              <a:lnSpc>
                <a:spcPts val="2800"/>
              </a:lnSpc>
              <a:spcBef>
                <a:spcPts val="300"/>
              </a:spcBef>
              <a:spcAft>
                <a:spcPts val="300"/>
              </a:spcAft>
            </a:pPr>
            <a:r>
              <a:rPr lang="da-DK" sz="1900" dirty="0">
                <a:solidFill>
                  <a:schemeClr val="tx1"/>
                </a:solidFill>
              </a:rPr>
              <a:t>“</a:t>
            </a:r>
            <a:r>
              <a:rPr lang="da-DK" sz="1900" b="0" u="none" strike="noStrike" dirty="0">
                <a:solidFill>
                  <a:schemeClr val="tx1"/>
                </a:solidFill>
                <a:effectLst/>
              </a:rPr>
              <a:t>Altså i starten, de første to timer, der plejer det at gå rimelig fint. Der plejer folk at være koncentreret, og så </a:t>
            </a:r>
            <a:r>
              <a:rPr lang="da-DK" sz="1900" b="0" u="none" strike="noStrike" dirty="0" err="1">
                <a:solidFill>
                  <a:schemeClr val="tx1"/>
                </a:solidFill>
                <a:effectLst/>
              </a:rPr>
              <a:t>midtertimen</a:t>
            </a:r>
            <a:r>
              <a:rPr lang="da-DK" sz="1900" b="0" u="none" strike="noStrike" dirty="0">
                <a:solidFill>
                  <a:schemeClr val="tx1"/>
                </a:solidFill>
                <a:effectLst/>
              </a:rPr>
              <a:t> bliver lidt sværere. Og til sidst på dagen, så har man egentlig ikke lyst mere. Så laver man bare lige, hvad der er nødvendigt, ellers er det ikke rigtigt.”</a:t>
            </a:r>
            <a:br>
              <a:rPr lang="da-DK" sz="1900" b="0" u="none" strike="noStrike" dirty="0">
                <a:solidFill>
                  <a:schemeClr val="tx1"/>
                </a:solidFill>
                <a:effectLst/>
              </a:rPr>
            </a:br>
            <a:r>
              <a:rPr lang="da-DK" sz="1900" b="0" u="none" strike="noStrike" dirty="0">
                <a:solidFill>
                  <a:schemeClr val="tx1"/>
                </a:solidFill>
                <a:effectLst/>
              </a:rPr>
              <a:t/>
            </a:r>
            <a:br>
              <a:rPr lang="da-DK" sz="1900" b="0" u="none" strike="noStrike" dirty="0">
                <a:solidFill>
                  <a:schemeClr val="tx1"/>
                </a:solidFill>
                <a:effectLst/>
              </a:rPr>
            </a:br>
            <a:r>
              <a:rPr lang="da-DK" sz="1900" dirty="0">
                <a:solidFill>
                  <a:schemeClr val="tx1"/>
                </a:solidFill>
              </a:rPr>
              <a:t>“</a:t>
            </a:r>
            <a:r>
              <a:rPr lang="da-DK" sz="1900" b="0" u="none" strike="noStrike" dirty="0">
                <a:solidFill>
                  <a:schemeClr val="tx1"/>
                </a:solidFill>
                <a:effectLst/>
              </a:rPr>
              <a:t>Læsning, bare læsning, det er lidt tungt. Det kan godt være lidt kedeligt, hvis man bare kun læser. Så begynder man at blive lidt mere sløv.” </a:t>
            </a:r>
          </a:p>
        </p:txBody>
      </p:sp>
      <p:sp>
        <p:nvSpPr>
          <p:cNvPr id="6" name="Text Placeholder 5">
            <a:extLst>
              <a:ext uri="{FF2B5EF4-FFF2-40B4-BE49-F238E27FC236}">
                <a16:creationId xmlns:a16="http://schemas.microsoft.com/office/drawing/2014/main" id="{92BED1A2-5FB3-9D36-A2FF-806602009611}"/>
              </a:ext>
            </a:extLst>
          </p:cNvPr>
          <p:cNvSpPr>
            <a:spLocks noGrp="1"/>
          </p:cNvSpPr>
          <p:nvPr>
            <p:ph type="body" sz="quarter" idx="19"/>
          </p:nvPr>
        </p:nvSpPr>
        <p:spPr>
          <a:xfrm>
            <a:off x="587374" y="4720000"/>
            <a:ext cx="2917826" cy="597217"/>
          </a:xfrm>
        </p:spPr>
        <p:txBody>
          <a:bodyPr/>
          <a:lstStyle/>
          <a:p>
            <a:r>
              <a:rPr lang="da-DK" sz="1000" dirty="0">
                <a:solidFill>
                  <a:schemeClr val="tx1"/>
                </a:solidFill>
              </a:rPr>
              <a:t>ELEVER I 8. KLASSE</a:t>
            </a:r>
          </a:p>
          <a:p>
            <a:endParaRPr lang="en-DK" dirty="0">
              <a:solidFill>
                <a:schemeClr val="tx1"/>
              </a:solidFill>
            </a:endParaRPr>
          </a:p>
        </p:txBody>
      </p:sp>
      <p:sp>
        <p:nvSpPr>
          <p:cNvPr id="8" name="Text Placeholder 37">
            <a:extLst>
              <a:ext uri="{FF2B5EF4-FFF2-40B4-BE49-F238E27FC236}">
                <a16:creationId xmlns:a16="http://schemas.microsoft.com/office/drawing/2014/main" id="{0EB52D2D-31D6-DF22-239E-AD802CE0C25D}"/>
              </a:ext>
            </a:extLst>
          </p:cNvPr>
          <p:cNvSpPr txBox="1">
            <a:spLocks/>
          </p:cNvSpPr>
          <p:nvPr/>
        </p:nvSpPr>
        <p:spPr>
          <a:xfrm>
            <a:off x="11275200" y="6357600"/>
            <a:ext cx="399298" cy="285836"/>
          </a:xfrm>
          <a:prstGeom prst="rect">
            <a:avLst/>
          </a:prstGeom>
          <a:blipFill>
            <a:blip r:embed="rId4"/>
            <a:stretch>
              <a:fillRect r="-188156" b="-160"/>
            </a:stretch>
          </a:blipFill>
        </p:spPr>
        <p:txBody>
          <a:bodyPr vert="horz" lIns="0" tIns="0" rIns="0" bIns="0" rtlCol="0" anchor="ctr" anchorCtr="0">
            <a:noAutofit/>
          </a:bodyPr>
          <a:lstStyle>
            <a:lvl1pPr marL="0" indent="0" algn="ctr" defTabSz="914400" rtl="0" eaLnBrk="1" latinLnBrk="0" hangingPunct="1">
              <a:lnSpc>
                <a:spcPct val="100000"/>
              </a:lnSpc>
              <a:spcBef>
                <a:spcPts val="0"/>
              </a:spcBef>
              <a:spcAft>
                <a:spcPts val="1000"/>
              </a:spcAft>
              <a:buClrTx/>
              <a:buSzPct val="80000"/>
              <a:buFontTx/>
              <a:buNone/>
              <a:defRPr sz="1400" b="0" i="0" kern="1200" baseline="0">
                <a:solidFill>
                  <a:schemeClr val="bg2">
                    <a:lumMod val="75000"/>
                  </a:schemeClr>
                </a:solid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r>
              <a:rPr lang="da-DK"/>
              <a:t> </a:t>
            </a:r>
          </a:p>
        </p:txBody>
      </p:sp>
    </p:spTree>
    <p:extLst>
      <p:ext uri="{BB962C8B-B14F-4D97-AF65-F5344CB8AC3E}">
        <p14:creationId xmlns:p14="http://schemas.microsoft.com/office/powerpoint/2010/main" val="2003156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10161B-2861-F2C3-B3D2-2E39D25DA9E9}"/>
              </a:ext>
            </a:extLst>
          </p:cNvPr>
          <p:cNvSpPr>
            <a:spLocks noGrp="1"/>
          </p:cNvSpPr>
          <p:nvPr>
            <p:ph type="sldNum" sz="quarter" idx="12"/>
          </p:nvPr>
        </p:nvSpPr>
        <p:spPr/>
        <p:txBody>
          <a:bodyPr/>
          <a:lstStyle/>
          <a:p>
            <a:fld id="{61A7DA12-F1F9-43F2-A12A-1E9EF0E92BD7}" type="slidenum">
              <a:rPr lang="da-DK" noProof="0" smtClean="0"/>
              <a:pPr/>
              <a:t>5</a:t>
            </a:fld>
            <a:endParaRPr lang="da-DK" noProof="0"/>
          </a:p>
        </p:txBody>
      </p:sp>
      <p:sp>
        <p:nvSpPr>
          <p:cNvPr id="3" name="Footer Placeholder 2">
            <a:extLst>
              <a:ext uri="{FF2B5EF4-FFF2-40B4-BE49-F238E27FC236}">
                <a16:creationId xmlns:a16="http://schemas.microsoft.com/office/drawing/2014/main" id="{13090CDF-F6EB-003E-DD28-02672360CB8E}"/>
              </a:ext>
            </a:extLst>
          </p:cNvPr>
          <p:cNvSpPr>
            <a:spLocks noGrp="1"/>
          </p:cNvSpPr>
          <p:nvPr>
            <p:ph type="ftr" sz="quarter" idx="3"/>
          </p:nvPr>
        </p:nvSpPr>
        <p:spPr/>
        <p:txBody>
          <a:bodyPr/>
          <a:lstStyle/>
          <a:p>
            <a:endParaRPr lang="da-DK" noProof="0"/>
          </a:p>
        </p:txBody>
      </p:sp>
      <p:sp>
        <p:nvSpPr>
          <p:cNvPr id="16" name="Title 15">
            <a:extLst>
              <a:ext uri="{FF2B5EF4-FFF2-40B4-BE49-F238E27FC236}">
                <a16:creationId xmlns:a16="http://schemas.microsoft.com/office/drawing/2014/main" id="{ECA53B10-B2E4-8EA0-7E53-529FEDB7CFF4}"/>
              </a:ext>
            </a:extLst>
          </p:cNvPr>
          <p:cNvSpPr>
            <a:spLocks noGrp="1"/>
          </p:cNvSpPr>
          <p:nvPr>
            <p:ph type="title"/>
          </p:nvPr>
        </p:nvSpPr>
        <p:spPr/>
        <p:txBody>
          <a:bodyPr/>
          <a:lstStyle/>
          <a:p>
            <a:r>
              <a:rPr lang="da-DK" sz="3600" dirty="0">
                <a:cs typeface="Calibri Light" panose="020F0302020204030204" pitchFamily="34" charset="0"/>
              </a:rPr>
              <a:t/>
            </a:r>
            <a:br>
              <a:rPr lang="da-DK" sz="3600" dirty="0">
                <a:cs typeface="Calibri Light" panose="020F0302020204030204" pitchFamily="34" charset="0"/>
              </a:rPr>
            </a:br>
            <a:r>
              <a:rPr lang="da-DK" sz="3600" dirty="0">
                <a:cs typeface="Calibri Light" panose="020F0302020204030204" pitchFamily="34" charset="0"/>
              </a:rPr>
              <a:t>Er undervisningen kedelig?</a:t>
            </a:r>
            <a:endParaRPr lang="da-DK" dirty="0"/>
          </a:p>
        </p:txBody>
      </p:sp>
      <p:sp>
        <p:nvSpPr>
          <p:cNvPr id="17" name="Text Placeholder 16">
            <a:extLst>
              <a:ext uri="{FF2B5EF4-FFF2-40B4-BE49-F238E27FC236}">
                <a16:creationId xmlns:a16="http://schemas.microsoft.com/office/drawing/2014/main" id="{3B019C18-B01D-B0DC-484E-C64138BB7717}"/>
              </a:ext>
            </a:extLst>
          </p:cNvPr>
          <p:cNvSpPr>
            <a:spLocks noGrp="1"/>
          </p:cNvSpPr>
          <p:nvPr>
            <p:ph type="body" sz="quarter" idx="16"/>
          </p:nvPr>
        </p:nvSpPr>
        <p:spPr/>
        <p:txBody>
          <a:bodyPr/>
          <a:lstStyle/>
          <a:p>
            <a:endParaRPr lang="da-DK"/>
          </a:p>
        </p:txBody>
      </p:sp>
      <p:sp>
        <p:nvSpPr>
          <p:cNvPr id="10" name="Content Placeholder 17">
            <a:extLst>
              <a:ext uri="{FF2B5EF4-FFF2-40B4-BE49-F238E27FC236}">
                <a16:creationId xmlns:a16="http://schemas.microsoft.com/office/drawing/2014/main" id="{A8A18D04-B3DA-02D1-282A-3D1EF06C8DBB}"/>
              </a:ext>
            </a:extLst>
          </p:cNvPr>
          <p:cNvSpPr txBox="1">
            <a:spLocks/>
          </p:cNvSpPr>
          <p:nvPr/>
        </p:nvSpPr>
        <p:spPr>
          <a:xfrm>
            <a:off x="587375" y="3520828"/>
            <a:ext cx="3133725" cy="403225"/>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72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90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da-DK">
                <a:cs typeface="Calibri Light" panose="020F0302020204030204" pitchFamily="34" charset="0"/>
              </a:rPr>
              <a:t>Elever på mellemtrinnet</a:t>
            </a:r>
            <a:endParaRPr lang="da-DK" dirty="0">
              <a:cs typeface="Calibri Light" panose="020F0302020204030204" pitchFamily="34" charset="0"/>
            </a:endParaRPr>
          </a:p>
        </p:txBody>
      </p:sp>
      <p:sp>
        <p:nvSpPr>
          <p:cNvPr id="12" name="Content Placeholder 18">
            <a:extLst>
              <a:ext uri="{FF2B5EF4-FFF2-40B4-BE49-F238E27FC236}">
                <a16:creationId xmlns:a16="http://schemas.microsoft.com/office/drawing/2014/main" id="{4305DC17-46DB-BF48-D4B1-E6C12DD6DE5D}"/>
              </a:ext>
            </a:extLst>
          </p:cNvPr>
          <p:cNvSpPr txBox="1">
            <a:spLocks/>
          </p:cNvSpPr>
          <p:nvPr/>
        </p:nvSpPr>
        <p:spPr>
          <a:xfrm>
            <a:off x="587375" y="5021231"/>
            <a:ext cx="2867026" cy="488950"/>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72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90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da-DK">
                <a:cs typeface="Calibri Light" panose="020F0302020204030204" pitchFamily="34" charset="0"/>
              </a:rPr>
              <a:t>Elever i udskolingen</a:t>
            </a:r>
          </a:p>
          <a:p>
            <a:pPr marL="0" indent="0">
              <a:spcAft>
                <a:spcPts val="600"/>
              </a:spcAft>
              <a:buFont typeface="Arial" panose="020B0604020202020204" pitchFamily="34" charset="0"/>
              <a:buNone/>
            </a:pPr>
            <a:r>
              <a:rPr lang="da-DK">
                <a:cs typeface="Calibri Light" panose="020F0302020204030204" pitchFamily="34" charset="0"/>
              </a:rPr>
              <a:t>		</a:t>
            </a:r>
          </a:p>
          <a:p>
            <a:pPr marL="0" indent="0">
              <a:spcAft>
                <a:spcPts val="600"/>
              </a:spcAft>
              <a:buFont typeface="Arial" panose="020B0604020202020204" pitchFamily="34" charset="0"/>
              <a:buNone/>
            </a:pPr>
            <a:r>
              <a:rPr lang="da-DK" sz="2400">
                <a:latin typeface="Calibri Light" panose="020F0302020204030204" pitchFamily="34" charset="0"/>
                <a:cs typeface="Calibri Light" panose="020F0302020204030204" pitchFamily="34" charset="0"/>
              </a:rPr>
              <a:t>	</a:t>
            </a:r>
            <a:r>
              <a:rPr lang="da-DK" sz="1600">
                <a:latin typeface="Calibri Light" panose="020F0302020204030204" pitchFamily="34" charset="0"/>
                <a:cs typeface="Calibri Light" panose="020F0302020204030204" pitchFamily="34" charset="0"/>
              </a:rPr>
              <a:t>	</a:t>
            </a:r>
            <a:endParaRPr lang="da-DK" dirty="0"/>
          </a:p>
        </p:txBody>
      </p:sp>
      <p:sp>
        <p:nvSpPr>
          <p:cNvPr id="13" name="Content Placeholder 17">
            <a:extLst>
              <a:ext uri="{FF2B5EF4-FFF2-40B4-BE49-F238E27FC236}">
                <a16:creationId xmlns:a16="http://schemas.microsoft.com/office/drawing/2014/main" id="{A0A01452-CBDF-0E31-2EEF-E114923E92FD}"/>
              </a:ext>
            </a:extLst>
          </p:cNvPr>
          <p:cNvSpPr txBox="1">
            <a:spLocks/>
          </p:cNvSpPr>
          <p:nvPr/>
        </p:nvSpPr>
        <p:spPr>
          <a:xfrm>
            <a:off x="6488699" y="4076834"/>
            <a:ext cx="5148263" cy="1525032"/>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72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90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da-DK" sz="9600" dirty="0">
                <a:latin typeface="+mj-lt"/>
                <a:cs typeface="Calibri Light" panose="020F0302020204030204" pitchFamily="34" charset="0"/>
              </a:rPr>
              <a:t>40 %</a:t>
            </a:r>
            <a:endParaRPr lang="da-DK" sz="9600" dirty="0">
              <a:latin typeface="+mj-lt"/>
            </a:endParaRPr>
          </a:p>
        </p:txBody>
      </p:sp>
      <p:pic>
        <p:nvPicPr>
          <p:cNvPr id="14" name="Picture 13">
            <a:extLst>
              <a:ext uri="{FF2B5EF4-FFF2-40B4-BE49-F238E27FC236}">
                <a16:creationId xmlns:a16="http://schemas.microsoft.com/office/drawing/2014/main" id="{0CF2A2B1-F403-0986-1CA5-ED6AB0FB4D6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52" t="1993" r="29537" b="29019"/>
          <a:stretch/>
        </p:blipFill>
        <p:spPr>
          <a:xfrm>
            <a:off x="9554918" y="505099"/>
            <a:ext cx="2166426" cy="2049812"/>
          </a:xfrm>
          <a:custGeom>
            <a:avLst/>
            <a:gdLst>
              <a:gd name="connsiteX0" fmla="*/ 2818033 w 4055837"/>
              <a:gd name="connsiteY0" fmla="*/ 389 h 3837520"/>
              <a:gd name="connsiteX1" fmla="*/ 3917724 w 4055837"/>
              <a:gd name="connsiteY1" fmla="*/ 165811 h 3837520"/>
              <a:gd name="connsiteX2" fmla="*/ 4016611 w 4055837"/>
              <a:gd name="connsiteY2" fmla="*/ 215157 h 3837520"/>
              <a:gd name="connsiteX3" fmla="*/ 4055837 w 4055837"/>
              <a:gd name="connsiteY3" fmla="*/ 246029 h 3837520"/>
              <a:gd name="connsiteX4" fmla="*/ 4055837 w 4055837"/>
              <a:gd name="connsiteY4" fmla="*/ 1123536 h 3837520"/>
              <a:gd name="connsiteX5" fmla="*/ 4027262 w 4055837"/>
              <a:gd name="connsiteY5" fmla="*/ 1156411 h 3837520"/>
              <a:gd name="connsiteX6" fmla="*/ 3889149 w 4055837"/>
              <a:gd name="connsiteY6" fmla="*/ 1280236 h 3837520"/>
              <a:gd name="connsiteX7" fmla="*/ 3050949 w 4055837"/>
              <a:gd name="connsiteY7" fmla="*/ 1632661 h 3837520"/>
              <a:gd name="connsiteX8" fmla="*/ 2688999 w 4055837"/>
              <a:gd name="connsiteY8" fmla="*/ 2489911 h 3837520"/>
              <a:gd name="connsiteX9" fmla="*/ 2422299 w 4055837"/>
              <a:gd name="connsiteY9" fmla="*/ 3718636 h 3837520"/>
              <a:gd name="connsiteX10" fmla="*/ 1193574 w 4055837"/>
              <a:gd name="connsiteY10" fmla="*/ 3785311 h 3837520"/>
              <a:gd name="connsiteX11" fmla="*/ 145824 w 4055837"/>
              <a:gd name="connsiteY11" fmla="*/ 3680536 h 3837520"/>
              <a:gd name="connsiteX12" fmla="*/ 2949 w 4055837"/>
              <a:gd name="connsiteY12" fmla="*/ 2842336 h 3837520"/>
              <a:gd name="connsiteX13" fmla="*/ 88674 w 4055837"/>
              <a:gd name="connsiteY13" fmla="*/ 1613611 h 3837520"/>
              <a:gd name="connsiteX14" fmla="*/ 450624 w 4055837"/>
              <a:gd name="connsiteY14" fmla="*/ 1051636 h 3837520"/>
              <a:gd name="connsiteX15" fmla="*/ 1136424 w 4055837"/>
              <a:gd name="connsiteY15" fmla="*/ 880186 h 3837520"/>
              <a:gd name="connsiteX16" fmla="*/ 1593624 w 4055837"/>
              <a:gd name="connsiteY16" fmla="*/ 803986 h 3837520"/>
              <a:gd name="connsiteX17" fmla="*/ 2469924 w 4055837"/>
              <a:gd name="connsiteY17" fmla="*/ 41986 h 3837520"/>
              <a:gd name="connsiteX18" fmla="*/ 2818033 w 4055837"/>
              <a:gd name="connsiteY18" fmla="*/ 389 h 383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55837" h="3837520">
                <a:moveTo>
                  <a:pt x="2818033" y="389"/>
                </a:moveTo>
                <a:cubicBezTo>
                  <a:pt x="3210493" y="-6532"/>
                  <a:pt x="3696268" y="80086"/>
                  <a:pt x="3917724" y="165811"/>
                </a:cubicBezTo>
                <a:cubicBezTo>
                  <a:pt x="3954633" y="180099"/>
                  <a:pt x="3987450" y="196693"/>
                  <a:pt x="4016611" y="215157"/>
                </a:cubicBezTo>
                <a:lnTo>
                  <a:pt x="4055837" y="246029"/>
                </a:lnTo>
                <a:lnTo>
                  <a:pt x="4055837" y="1123536"/>
                </a:lnTo>
                <a:lnTo>
                  <a:pt x="4027262" y="1156411"/>
                </a:lnTo>
                <a:cubicBezTo>
                  <a:pt x="3985292" y="1200762"/>
                  <a:pt x="3938759" y="1242533"/>
                  <a:pt x="3889149" y="1280236"/>
                </a:cubicBezTo>
                <a:cubicBezTo>
                  <a:pt x="3690712" y="1431049"/>
                  <a:pt x="3250974" y="1431049"/>
                  <a:pt x="3050949" y="1632661"/>
                </a:cubicBezTo>
                <a:cubicBezTo>
                  <a:pt x="2850924" y="1834273"/>
                  <a:pt x="2793774" y="2142249"/>
                  <a:pt x="2688999" y="2489911"/>
                </a:cubicBezTo>
                <a:cubicBezTo>
                  <a:pt x="2584224" y="2837573"/>
                  <a:pt x="2671537" y="3502736"/>
                  <a:pt x="2422299" y="3718636"/>
                </a:cubicBezTo>
                <a:cubicBezTo>
                  <a:pt x="2173062" y="3934536"/>
                  <a:pt x="1572986" y="3791661"/>
                  <a:pt x="1193574" y="3785311"/>
                </a:cubicBezTo>
                <a:cubicBezTo>
                  <a:pt x="814161" y="3778961"/>
                  <a:pt x="344261" y="3837699"/>
                  <a:pt x="145824" y="3680536"/>
                </a:cubicBezTo>
                <a:cubicBezTo>
                  <a:pt x="-52614" y="3523374"/>
                  <a:pt x="12474" y="3186823"/>
                  <a:pt x="2949" y="2842336"/>
                </a:cubicBezTo>
                <a:cubicBezTo>
                  <a:pt x="-6576" y="2497849"/>
                  <a:pt x="14062" y="1912061"/>
                  <a:pt x="88674" y="1613611"/>
                </a:cubicBezTo>
                <a:cubicBezTo>
                  <a:pt x="163286" y="1315161"/>
                  <a:pt x="275999" y="1173873"/>
                  <a:pt x="450624" y="1051636"/>
                </a:cubicBezTo>
                <a:cubicBezTo>
                  <a:pt x="625249" y="929399"/>
                  <a:pt x="947512" y="913523"/>
                  <a:pt x="1136424" y="880186"/>
                </a:cubicBezTo>
                <a:cubicBezTo>
                  <a:pt x="1325336" y="846849"/>
                  <a:pt x="1371374" y="943686"/>
                  <a:pt x="1593624" y="803986"/>
                </a:cubicBezTo>
                <a:cubicBezTo>
                  <a:pt x="1815874" y="664286"/>
                  <a:pt x="2082574" y="148348"/>
                  <a:pt x="2469924" y="41986"/>
                </a:cubicBezTo>
                <a:cubicBezTo>
                  <a:pt x="2566762" y="15396"/>
                  <a:pt x="2687213" y="2696"/>
                  <a:pt x="2818033" y="389"/>
                </a:cubicBezTo>
                <a:close/>
              </a:path>
            </a:pathLst>
          </a:custGeom>
        </p:spPr>
      </p:pic>
      <p:sp>
        <p:nvSpPr>
          <p:cNvPr id="15" name="Content Placeholder 17">
            <a:extLst>
              <a:ext uri="{FF2B5EF4-FFF2-40B4-BE49-F238E27FC236}">
                <a16:creationId xmlns:a16="http://schemas.microsoft.com/office/drawing/2014/main" id="{235B0412-9A7A-AA0C-829C-19351D272ED2}"/>
              </a:ext>
            </a:extLst>
          </p:cNvPr>
          <p:cNvSpPr txBox="1">
            <a:spLocks/>
          </p:cNvSpPr>
          <p:nvPr/>
        </p:nvSpPr>
        <p:spPr>
          <a:xfrm>
            <a:off x="6488699" y="2556659"/>
            <a:ext cx="5148263" cy="1525032"/>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72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90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da-DK" sz="9600" dirty="0">
                <a:latin typeface="+mj-lt"/>
                <a:cs typeface="Calibri Light" panose="020F0302020204030204" pitchFamily="34" charset="0"/>
              </a:rPr>
              <a:t>30 %</a:t>
            </a:r>
            <a:endParaRPr lang="da-DK" sz="9600" dirty="0">
              <a:latin typeface="+mj-lt"/>
            </a:endParaRPr>
          </a:p>
        </p:txBody>
      </p:sp>
      <p:sp>
        <p:nvSpPr>
          <p:cNvPr id="20" name="Content Placeholder 17">
            <a:extLst>
              <a:ext uri="{FF2B5EF4-FFF2-40B4-BE49-F238E27FC236}">
                <a16:creationId xmlns:a16="http://schemas.microsoft.com/office/drawing/2014/main" id="{412937F8-6256-3437-96D0-9A3CD3FD23DB}"/>
              </a:ext>
            </a:extLst>
          </p:cNvPr>
          <p:cNvSpPr txBox="1">
            <a:spLocks/>
          </p:cNvSpPr>
          <p:nvPr/>
        </p:nvSpPr>
        <p:spPr>
          <a:xfrm>
            <a:off x="3927475" y="3520828"/>
            <a:ext cx="1584326" cy="403225"/>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72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90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da-DK" dirty="0">
                <a:cs typeface="Calibri Light" panose="020F0302020204030204" pitchFamily="34" charset="0"/>
              </a:rPr>
              <a:t>tit/meget tit</a:t>
            </a:r>
            <a:endParaRPr lang="da-DK" dirty="0"/>
          </a:p>
        </p:txBody>
      </p:sp>
      <p:sp>
        <p:nvSpPr>
          <p:cNvPr id="21" name="Content Placeholder 18">
            <a:extLst>
              <a:ext uri="{FF2B5EF4-FFF2-40B4-BE49-F238E27FC236}">
                <a16:creationId xmlns:a16="http://schemas.microsoft.com/office/drawing/2014/main" id="{478EFBAE-465B-4022-67AA-315F36F2DD62}"/>
              </a:ext>
            </a:extLst>
          </p:cNvPr>
          <p:cNvSpPr txBox="1">
            <a:spLocks/>
          </p:cNvSpPr>
          <p:nvPr/>
        </p:nvSpPr>
        <p:spPr>
          <a:xfrm>
            <a:off x="3927475" y="5021231"/>
            <a:ext cx="1584326" cy="488950"/>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72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90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da-DK" dirty="0">
                <a:cs typeface="Calibri Light" panose="020F0302020204030204" pitchFamily="34" charset="0"/>
              </a:rPr>
              <a:t>tit/meget tit 		</a:t>
            </a:r>
          </a:p>
          <a:p>
            <a:pPr marL="0" indent="0">
              <a:spcAft>
                <a:spcPts val="600"/>
              </a:spcAft>
              <a:buFont typeface="Arial" panose="020B0604020202020204" pitchFamily="34" charset="0"/>
              <a:buNone/>
            </a:pPr>
            <a:r>
              <a:rPr lang="da-DK" sz="2400" dirty="0">
                <a:latin typeface="Calibri Light" panose="020F0302020204030204" pitchFamily="34" charset="0"/>
                <a:cs typeface="Calibri Light" panose="020F0302020204030204" pitchFamily="34" charset="0"/>
              </a:rPr>
              <a:t>	</a:t>
            </a:r>
            <a:r>
              <a:rPr lang="da-DK" sz="1600" dirty="0">
                <a:latin typeface="Calibri Light" panose="020F0302020204030204" pitchFamily="34" charset="0"/>
                <a:cs typeface="Calibri Light" panose="020F0302020204030204" pitchFamily="34" charset="0"/>
              </a:rPr>
              <a:t>	</a:t>
            </a:r>
            <a:endParaRPr lang="da-DK" dirty="0"/>
          </a:p>
        </p:txBody>
      </p:sp>
    </p:spTree>
    <p:extLst>
      <p:ext uri="{BB962C8B-B14F-4D97-AF65-F5344CB8AC3E}">
        <p14:creationId xmlns:p14="http://schemas.microsoft.com/office/powerpoint/2010/main" val="3730468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410161B-2861-F2C3-B3D2-2E39D25DA9E9}"/>
              </a:ext>
            </a:extLst>
          </p:cNvPr>
          <p:cNvSpPr>
            <a:spLocks noGrp="1"/>
          </p:cNvSpPr>
          <p:nvPr>
            <p:ph type="sldNum" sz="quarter" idx="12"/>
          </p:nvPr>
        </p:nvSpPr>
        <p:spPr/>
        <p:txBody>
          <a:bodyPr/>
          <a:lstStyle/>
          <a:p>
            <a:fld id="{61A7DA12-F1F9-43F2-A12A-1E9EF0E92BD7}" type="slidenum">
              <a:rPr lang="da-DK" noProof="0" smtClean="0"/>
              <a:pPr/>
              <a:t>6</a:t>
            </a:fld>
            <a:endParaRPr lang="da-DK" noProof="0"/>
          </a:p>
        </p:txBody>
      </p:sp>
      <p:sp>
        <p:nvSpPr>
          <p:cNvPr id="3" name="Footer Placeholder 2">
            <a:extLst>
              <a:ext uri="{FF2B5EF4-FFF2-40B4-BE49-F238E27FC236}">
                <a16:creationId xmlns:a16="http://schemas.microsoft.com/office/drawing/2014/main" id="{13090CDF-F6EB-003E-DD28-02672360CB8E}"/>
              </a:ext>
            </a:extLst>
          </p:cNvPr>
          <p:cNvSpPr>
            <a:spLocks noGrp="1"/>
          </p:cNvSpPr>
          <p:nvPr>
            <p:ph type="ftr" sz="quarter" idx="3"/>
          </p:nvPr>
        </p:nvSpPr>
        <p:spPr/>
        <p:txBody>
          <a:bodyPr/>
          <a:lstStyle/>
          <a:p>
            <a:endParaRPr lang="da-DK" noProof="0"/>
          </a:p>
        </p:txBody>
      </p:sp>
      <p:sp>
        <p:nvSpPr>
          <p:cNvPr id="16" name="Title 15">
            <a:extLst>
              <a:ext uri="{FF2B5EF4-FFF2-40B4-BE49-F238E27FC236}">
                <a16:creationId xmlns:a16="http://schemas.microsoft.com/office/drawing/2014/main" id="{ECA53B10-B2E4-8EA0-7E53-529FEDB7CFF4}"/>
              </a:ext>
            </a:extLst>
          </p:cNvPr>
          <p:cNvSpPr>
            <a:spLocks noGrp="1"/>
          </p:cNvSpPr>
          <p:nvPr>
            <p:ph type="title"/>
          </p:nvPr>
        </p:nvSpPr>
        <p:spPr/>
        <p:txBody>
          <a:bodyPr>
            <a:normAutofit/>
          </a:bodyPr>
          <a:lstStyle/>
          <a:p>
            <a:r>
              <a:rPr lang="da-DK" sz="3600" dirty="0">
                <a:cs typeface="Calibri Light" panose="020F0302020204030204" pitchFamily="34" charset="0"/>
              </a:rPr>
              <a:t>Undervisningen giver mig lyst </a:t>
            </a:r>
            <a:br>
              <a:rPr lang="da-DK" sz="3600" dirty="0">
                <a:cs typeface="Calibri Light" panose="020F0302020204030204" pitchFamily="34" charset="0"/>
              </a:rPr>
            </a:br>
            <a:r>
              <a:rPr lang="da-DK" sz="3600" dirty="0">
                <a:cs typeface="Calibri Light" panose="020F0302020204030204" pitchFamily="34" charset="0"/>
              </a:rPr>
              <a:t>til at lære mere</a:t>
            </a:r>
            <a:endParaRPr lang="da-DK" dirty="0"/>
          </a:p>
        </p:txBody>
      </p:sp>
      <p:sp>
        <p:nvSpPr>
          <p:cNvPr id="17" name="Text Placeholder 16">
            <a:extLst>
              <a:ext uri="{FF2B5EF4-FFF2-40B4-BE49-F238E27FC236}">
                <a16:creationId xmlns:a16="http://schemas.microsoft.com/office/drawing/2014/main" id="{3B019C18-B01D-B0DC-484E-C64138BB7717}"/>
              </a:ext>
            </a:extLst>
          </p:cNvPr>
          <p:cNvSpPr>
            <a:spLocks noGrp="1"/>
          </p:cNvSpPr>
          <p:nvPr>
            <p:ph type="body" sz="quarter" idx="16"/>
          </p:nvPr>
        </p:nvSpPr>
        <p:spPr/>
        <p:txBody>
          <a:bodyPr/>
          <a:lstStyle/>
          <a:p>
            <a:endParaRPr lang="da-DK"/>
          </a:p>
        </p:txBody>
      </p:sp>
      <p:pic>
        <p:nvPicPr>
          <p:cNvPr id="5" name="Picture 4" descr="A picture containing text, several&#10;&#10;Description automatically generated">
            <a:extLst>
              <a:ext uri="{FF2B5EF4-FFF2-40B4-BE49-F238E27FC236}">
                <a16:creationId xmlns:a16="http://schemas.microsoft.com/office/drawing/2014/main" id="{C933D2AB-E2E1-8F43-3451-DB8AFF60DA5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0796" t="5351" b="70655"/>
          <a:stretch/>
        </p:blipFill>
        <p:spPr>
          <a:xfrm>
            <a:off x="9311323" y="441325"/>
            <a:ext cx="2300014" cy="2063551"/>
          </a:xfrm>
          <a:prstGeom prst="rect">
            <a:avLst/>
          </a:prstGeom>
        </p:spPr>
      </p:pic>
      <p:sp>
        <p:nvSpPr>
          <p:cNvPr id="12" name="Content Placeholder 17">
            <a:extLst>
              <a:ext uri="{FF2B5EF4-FFF2-40B4-BE49-F238E27FC236}">
                <a16:creationId xmlns:a16="http://schemas.microsoft.com/office/drawing/2014/main" id="{DF995222-F2C4-A03D-6093-B5D142E9D1A4}"/>
              </a:ext>
            </a:extLst>
          </p:cNvPr>
          <p:cNvSpPr txBox="1">
            <a:spLocks/>
          </p:cNvSpPr>
          <p:nvPr/>
        </p:nvSpPr>
        <p:spPr>
          <a:xfrm>
            <a:off x="587375" y="3520828"/>
            <a:ext cx="3133725" cy="403225"/>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72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90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da-DK" dirty="0">
                <a:cs typeface="Calibri Light" panose="020F0302020204030204" pitchFamily="34" charset="0"/>
              </a:rPr>
              <a:t>Elever på mellemtrinnet</a:t>
            </a:r>
          </a:p>
        </p:txBody>
      </p:sp>
      <p:sp>
        <p:nvSpPr>
          <p:cNvPr id="13" name="Content Placeholder 18">
            <a:extLst>
              <a:ext uri="{FF2B5EF4-FFF2-40B4-BE49-F238E27FC236}">
                <a16:creationId xmlns:a16="http://schemas.microsoft.com/office/drawing/2014/main" id="{4728BA6A-0710-ED2C-9696-0C8C324145DB}"/>
              </a:ext>
            </a:extLst>
          </p:cNvPr>
          <p:cNvSpPr txBox="1">
            <a:spLocks/>
          </p:cNvSpPr>
          <p:nvPr/>
        </p:nvSpPr>
        <p:spPr>
          <a:xfrm>
            <a:off x="587375" y="5021231"/>
            <a:ext cx="2867026" cy="488950"/>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72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90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Font typeface="Arial" panose="020B0604020202020204" pitchFamily="34" charset="0"/>
              <a:buNone/>
            </a:pPr>
            <a:r>
              <a:rPr lang="da-DK">
                <a:cs typeface="Calibri Light" panose="020F0302020204030204" pitchFamily="34" charset="0"/>
              </a:rPr>
              <a:t>Elever i udskolingen</a:t>
            </a:r>
          </a:p>
          <a:p>
            <a:pPr marL="0" indent="0">
              <a:spcAft>
                <a:spcPts val="600"/>
              </a:spcAft>
              <a:buFont typeface="Arial" panose="020B0604020202020204" pitchFamily="34" charset="0"/>
              <a:buNone/>
            </a:pPr>
            <a:r>
              <a:rPr lang="da-DK">
                <a:cs typeface="Calibri Light" panose="020F0302020204030204" pitchFamily="34" charset="0"/>
              </a:rPr>
              <a:t>		</a:t>
            </a:r>
          </a:p>
          <a:p>
            <a:pPr marL="0" indent="0">
              <a:spcAft>
                <a:spcPts val="600"/>
              </a:spcAft>
              <a:buFont typeface="Arial" panose="020B0604020202020204" pitchFamily="34" charset="0"/>
              <a:buNone/>
            </a:pPr>
            <a:r>
              <a:rPr lang="da-DK" sz="2400">
                <a:latin typeface="Calibri Light" panose="020F0302020204030204" pitchFamily="34" charset="0"/>
                <a:cs typeface="Calibri Light" panose="020F0302020204030204" pitchFamily="34" charset="0"/>
              </a:rPr>
              <a:t>	</a:t>
            </a:r>
            <a:r>
              <a:rPr lang="da-DK" sz="1600">
                <a:latin typeface="Calibri Light" panose="020F0302020204030204" pitchFamily="34" charset="0"/>
                <a:cs typeface="Calibri Light" panose="020F0302020204030204" pitchFamily="34" charset="0"/>
              </a:rPr>
              <a:t>	</a:t>
            </a:r>
            <a:endParaRPr lang="da-DK" dirty="0"/>
          </a:p>
        </p:txBody>
      </p:sp>
      <p:sp>
        <p:nvSpPr>
          <p:cNvPr id="14" name="Content Placeholder 17">
            <a:extLst>
              <a:ext uri="{FF2B5EF4-FFF2-40B4-BE49-F238E27FC236}">
                <a16:creationId xmlns:a16="http://schemas.microsoft.com/office/drawing/2014/main" id="{B0B51A17-7560-E9A0-3CD3-255426BFB089}"/>
              </a:ext>
            </a:extLst>
          </p:cNvPr>
          <p:cNvSpPr txBox="1">
            <a:spLocks/>
          </p:cNvSpPr>
          <p:nvPr/>
        </p:nvSpPr>
        <p:spPr>
          <a:xfrm>
            <a:off x="6488699" y="4076834"/>
            <a:ext cx="5148263" cy="1525032"/>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72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90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da-DK" sz="9600" dirty="0">
                <a:latin typeface="+mj-lt"/>
                <a:cs typeface="Calibri Light" panose="020F0302020204030204" pitchFamily="34" charset="0"/>
              </a:rPr>
              <a:t>29 %</a:t>
            </a:r>
            <a:endParaRPr lang="da-DK" sz="9600" dirty="0">
              <a:latin typeface="+mj-lt"/>
            </a:endParaRPr>
          </a:p>
        </p:txBody>
      </p:sp>
      <p:sp>
        <p:nvSpPr>
          <p:cNvPr id="15" name="Content Placeholder 17">
            <a:extLst>
              <a:ext uri="{FF2B5EF4-FFF2-40B4-BE49-F238E27FC236}">
                <a16:creationId xmlns:a16="http://schemas.microsoft.com/office/drawing/2014/main" id="{D1EF5569-A620-FFD9-CE9A-5EAFE3A70EA8}"/>
              </a:ext>
            </a:extLst>
          </p:cNvPr>
          <p:cNvSpPr txBox="1">
            <a:spLocks/>
          </p:cNvSpPr>
          <p:nvPr/>
        </p:nvSpPr>
        <p:spPr>
          <a:xfrm>
            <a:off x="6488699" y="2556659"/>
            <a:ext cx="5148263" cy="1525032"/>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72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90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da-DK" sz="9600" dirty="0">
                <a:latin typeface="+mj-lt"/>
                <a:cs typeface="Calibri Light" panose="020F0302020204030204" pitchFamily="34" charset="0"/>
              </a:rPr>
              <a:t>35 %</a:t>
            </a:r>
            <a:endParaRPr lang="da-DK" sz="9600" dirty="0">
              <a:latin typeface="+mj-lt"/>
            </a:endParaRPr>
          </a:p>
        </p:txBody>
      </p:sp>
      <p:sp>
        <p:nvSpPr>
          <p:cNvPr id="20" name="Content Placeholder 17">
            <a:extLst>
              <a:ext uri="{FF2B5EF4-FFF2-40B4-BE49-F238E27FC236}">
                <a16:creationId xmlns:a16="http://schemas.microsoft.com/office/drawing/2014/main" id="{E03C2BFB-3C75-8D0F-8290-692E4A3D81FA}"/>
              </a:ext>
            </a:extLst>
          </p:cNvPr>
          <p:cNvSpPr txBox="1">
            <a:spLocks/>
          </p:cNvSpPr>
          <p:nvPr/>
        </p:nvSpPr>
        <p:spPr>
          <a:xfrm>
            <a:off x="3927474" y="3520828"/>
            <a:ext cx="2168525" cy="403225"/>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72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90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None/>
            </a:pPr>
            <a:r>
              <a:rPr lang="da-DK" sz="2000" dirty="0">
                <a:cs typeface="Calibri Light" panose="020F0302020204030204" pitchFamily="34" charset="0"/>
              </a:rPr>
              <a:t>enig/meget enig</a:t>
            </a:r>
            <a:endParaRPr lang="da-DK" dirty="0"/>
          </a:p>
        </p:txBody>
      </p:sp>
      <p:sp>
        <p:nvSpPr>
          <p:cNvPr id="21" name="Content Placeholder 18">
            <a:extLst>
              <a:ext uri="{FF2B5EF4-FFF2-40B4-BE49-F238E27FC236}">
                <a16:creationId xmlns:a16="http://schemas.microsoft.com/office/drawing/2014/main" id="{860FEFE0-005A-F04A-3B24-3B5C08C1913D}"/>
              </a:ext>
            </a:extLst>
          </p:cNvPr>
          <p:cNvSpPr txBox="1">
            <a:spLocks/>
          </p:cNvSpPr>
          <p:nvPr/>
        </p:nvSpPr>
        <p:spPr>
          <a:xfrm>
            <a:off x="3927474" y="5021231"/>
            <a:ext cx="2016125" cy="488950"/>
          </a:xfrm>
          <a:prstGeom prst="rect">
            <a:avLst/>
          </a:prstGeom>
        </p:spPr>
        <p:txBody>
          <a:bodyPr vert="horz" lIns="0" tIns="0" rIns="0" bIns="0" rtlCol="0">
            <a:noAutofit/>
          </a:bodyPr>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72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90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None/>
            </a:pPr>
            <a:r>
              <a:rPr lang="da-DK" sz="2000" dirty="0">
                <a:cs typeface="Calibri Light" panose="020F0302020204030204" pitchFamily="34" charset="0"/>
              </a:rPr>
              <a:t>enig/meget enig</a:t>
            </a:r>
            <a:endParaRPr lang="da-DK" dirty="0"/>
          </a:p>
        </p:txBody>
      </p:sp>
    </p:spTree>
    <p:extLst>
      <p:ext uri="{BB962C8B-B14F-4D97-AF65-F5344CB8AC3E}">
        <p14:creationId xmlns:p14="http://schemas.microsoft.com/office/powerpoint/2010/main" val="1913932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descr="A picture containing person, indoor&#10;&#10;Description automatically generated">
            <a:extLst>
              <a:ext uri="{FF2B5EF4-FFF2-40B4-BE49-F238E27FC236}">
                <a16:creationId xmlns:a16="http://schemas.microsoft.com/office/drawing/2014/main" id="{A044CF48-E932-9086-3839-CF1BA96F38BE}"/>
              </a:ext>
            </a:extLst>
          </p:cNvPr>
          <p:cNvPicPr>
            <a:picLocks noGrp="1" noChangeAspect="1"/>
          </p:cNvPicPr>
          <p:nvPr>
            <p:ph sz="quarter" idx="14"/>
          </p:nvPr>
        </p:nvPicPr>
        <p:blipFill rotWithShape="1">
          <a:blip r:embed="rId3" cstate="print">
            <a:extLst>
              <a:ext uri="{28A0092B-C50C-407E-A947-70E740481C1C}">
                <a14:useLocalDpi xmlns:a14="http://schemas.microsoft.com/office/drawing/2010/main" val="0"/>
              </a:ext>
            </a:extLst>
          </a:blip>
          <a:srcRect l="38230" t="17825" r="21570" b="1376"/>
          <a:stretch/>
        </p:blipFill>
        <p:spPr>
          <a:xfrm>
            <a:off x="8509000" y="1881188"/>
            <a:ext cx="3683000" cy="4976811"/>
          </a:xfrm>
        </p:spPr>
      </p:pic>
      <p:sp>
        <p:nvSpPr>
          <p:cNvPr id="23" name="Text Placeholder 22">
            <a:extLst>
              <a:ext uri="{FF2B5EF4-FFF2-40B4-BE49-F238E27FC236}">
                <a16:creationId xmlns:a16="http://schemas.microsoft.com/office/drawing/2014/main" id="{8AC940A3-5EFB-A1F3-FF16-2A483DF61E89}"/>
              </a:ext>
            </a:extLst>
          </p:cNvPr>
          <p:cNvSpPr>
            <a:spLocks noGrp="1"/>
          </p:cNvSpPr>
          <p:nvPr>
            <p:ph type="body" sz="quarter" idx="15"/>
          </p:nvPr>
        </p:nvSpPr>
        <p:spPr>
          <a:solidFill>
            <a:schemeClr val="accent1">
              <a:lumMod val="20000"/>
              <a:lumOff val="80000"/>
            </a:schemeClr>
          </a:solidFill>
        </p:spPr>
        <p:txBody>
          <a:bodyPr/>
          <a:lstStyle/>
          <a:p>
            <a:endParaRPr lang="da-DK" dirty="0"/>
          </a:p>
        </p:txBody>
      </p:sp>
      <p:sp>
        <p:nvSpPr>
          <p:cNvPr id="4" name="Slide Number Placeholder 3">
            <a:extLst>
              <a:ext uri="{FF2B5EF4-FFF2-40B4-BE49-F238E27FC236}">
                <a16:creationId xmlns:a16="http://schemas.microsoft.com/office/drawing/2014/main" id="{1AE445C9-2DC4-A26A-429C-39C96AB851A7}"/>
              </a:ext>
            </a:extLst>
          </p:cNvPr>
          <p:cNvSpPr>
            <a:spLocks noGrp="1"/>
          </p:cNvSpPr>
          <p:nvPr>
            <p:ph type="sldNum" sz="quarter" idx="12"/>
          </p:nvPr>
        </p:nvSpPr>
        <p:spPr/>
        <p:txBody>
          <a:bodyPr/>
          <a:lstStyle/>
          <a:p>
            <a:fld id="{61A7DA12-F1F9-43F2-A12A-1E9EF0E92BD7}" type="slidenum">
              <a:rPr lang="da-DK" noProof="0" smtClean="0"/>
              <a:pPr/>
              <a:t>7</a:t>
            </a:fld>
            <a:endParaRPr lang="da-DK" noProof="0"/>
          </a:p>
        </p:txBody>
      </p:sp>
      <p:sp>
        <p:nvSpPr>
          <p:cNvPr id="5" name="Footer Placeholder 4">
            <a:extLst>
              <a:ext uri="{FF2B5EF4-FFF2-40B4-BE49-F238E27FC236}">
                <a16:creationId xmlns:a16="http://schemas.microsoft.com/office/drawing/2014/main" id="{2B413AF8-85F8-F0F5-70AD-B03B80322D7F}"/>
              </a:ext>
            </a:extLst>
          </p:cNvPr>
          <p:cNvSpPr>
            <a:spLocks noGrp="1"/>
          </p:cNvSpPr>
          <p:nvPr>
            <p:ph type="ftr" sz="quarter" idx="3"/>
          </p:nvPr>
        </p:nvSpPr>
        <p:spPr/>
        <p:txBody>
          <a:bodyPr/>
          <a:lstStyle/>
          <a:p>
            <a:endParaRPr lang="da-DK" noProof="0"/>
          </a:p>
        </p:txBody>
      </p:sp>
      <p:sp>
        <p:nvSpPr>
          <p:cNvPr id="20" name="Title 19">
            <a:extLst>
              <a:ext uri="{FF2B5EF4-FFF2-40B4-BE49-F238E27FC236}">
                <a16:creationId xmlns:a16="http://schemas.microsoft.com/office/drawing/2014/main" id="{EEED8F41-D4AD-0CE2-975A-438BDEDC9ABF}"/>
              </a:ext>
            </a:extLst>
          </p:cNvPr>
          <p:cNvSpPr>
            <a:spLocks noGrp="1"/>
          </p:cNvSpPr>
          <p:nvPr>
            <p:ph type="title"/>
          </p:nvPr>
        </p:nvSpPr>
        <p:spPr/>
        <p:txBody>
          <a:bodyPr/>
          <a:lstStyle/>
          <a:p>
            <a:r>
              <a:rPr lang="da-DK" dirty="0"/>
              <a:t>Motivation er ikke bare noget, </a:t>
            </a:r>
            <a:br>
              <a:rPr lang="da-DK" dirty="0"/>
            </a:br>
            <a:r>
              <a:rPr lang="da-DK" dirty="0"/>
              <a:t>man har eller ikke har</a:t>
            </a:r>
          </a:p>
        </p:txBody>
      </p:sp>
      <p:sp>
        <p:nvSpPr>
          <p:cNvPr id="24" name="Text Placeholder 23">
            <a:extLst>
              <a:ext uri="{FF2B5EF4-FFF2-40B4-BE49-F238E27FC236}">
                <a16:creationId xmlns:a16="http://schemas.microsoft.com/office/drawing/2014/main" id="{0B9BB514-A5BB-CDF0-3988-60BD501706FC}"/>
              </a:ext>
            </a:extLst>
          </p:cNvPr>
          <p:cNvSpPr>
            <a:spLocks noGrp="1"/>
          </p:cNvSpPr>
          <p:nvPr>
            <p:ph type="body" sz="quarter" idx="18"/>
          </p:nvPr>
        </p:nvSpPr>
        <p:spPr/>
        <p:txBody>
          <a:bodyPr/>
          <a:lstStyle/>
          <a:p>
            <a:endParaRPr lang="da-DK"/>
          </a:p>
        </p:txBody>
      </p:sp>
      <p:sp>
        <p:nvSpPr>
          <p:cNvPr id="21" name="Text Placeholder 20">
            <a:extLst>
              <a:ext uri="{FF2B5EF4-FFF2-40B4-BE49-F238E27FC236}">
                <a16:creationId xmlns:a16="http://schemas.microsoft.com/office/drawing/2014/main" id="{C1D24C58-86E9-F068-DDEB-EE9FCC9C6A03}"/>
              </a:ext>
            </a:extLst>
          </p:cNvPr>
          <p:cNvSpPr>
            <a:spLocks noGrp="1"/>
          </p:cNvSpPr>
          <p:nvPr>
            <p:ph type="body" sz="quarter" idx="13"/>
          </p:nvPr>
        </p:nvSpPr>
        <p:spPr/>
        <p:txBody>
          <a:bodyPr/>
          <a:lstStyle/>
          <a:p>
            <a:pPr marL="0" indent="0">
              <a:buNone/>
            </a:pPr>
            <a:r>
              <a:rPr lang="da-DK" dirty="0">
                <a:solidFill>
                  <a:schemeClr val="tx1"/>
                </a:solidFill>
              </a:rPr>
              <a:t>Center for ungdomsforskning (</a:t>
            </a:r>
            <a:r>
              <a:rPr lang="da-DK" dirty="0" err="1">
                <a:solidFill>
                  <a:schemeClr val="tx1"/>
                </a:solidFill>
              </a:rPr>
              <a:t>CeFU</a:t>
            </a:r>
            <a:r>
              <a:rPr lang="da-DK" dirty="0">
                <a:solidFill>
                  <a:schemeClr val="tx1"/>
                </a:solidFill>
              </a:rPr>
              <a:t>) identificerer i alt fem forskellige former for motivation: </a:t>
            </a:r>
          </a:p>
          <a:p>
            <a:endParaRPr lang="da-DK" dirty="0">
              <a:solidFill>
                <a:schemeClr val="tx1"/>
              </a:solidFill>
            </a:endParaRPr>
          </a:p>
          <a:p>
            <a:pPr marL="285750" indent="-285750">
              <a:buFont typeface="Arial" panose="020B0604020202020204" pitchFamily="34" charset="0"/>
              <a:buChar char="•"/>
            </a:pPr>
            <a:r>
              <a:rPr lang="da-DK" b="1" dirty="0" err="1">
                <a:solidFill>
                  <a:schemeClr val="tx1"/>
                </a:solidFill>
              </a:rPr>
              <a:t>Videns</a:t>
            </a:r>
            <a:r>
              <a:rPr lang="da-DK" dirty="0" err="1">
                <a:solidFill>
                  <a:schemeClr val="tx1"/>
                </a:solidFill>
              </a:rPr>
              <a:t>motivation</a:t>
            </a:r>
            <a:endParaRPr lang="da-DK" dirty="0">
              <a:solidFill>
                <a:schemeClr val="tx1"/>
              </a:solidFill>
            </a:endParaRPr>
          </a:p>
          <a:p>
            <a:pPr marL="285750" indent="-285750">
              <a:buFont typeface="Arial" panose="020B0604020202020204" pitchFamily="34" charset="0"/>
              <a:buChar char="•"/>
            </a:pPr>
            <a:r>
              <a:rPr lang="da-DK" b="1" dirty="0">
                <a:solidFill>
                  <a:schemeClr val="tx1"/>
                </a:solidFill>
              </a:rPr>
              <a:t>Mestrings</a:t>
            </a:r>
            <a:r>
              <a:rPr lang="da-DK" dirty="0">
                <a:solidFill>
                  <a:schemeClr val="tx1"/>
                </a:solidFill>
              </a:rPr>
              <a:t>motivation</a:t>
            </a:r>
          </a:p>
          <a:p>
            <a:pPr marL="285750" indent="-285750">
              <a:buFont typeface="Arial" panose="020B0604020202020204" pitchFamily="34" charset="0"/>
              <a:buChar char="•"/>
            </a:pPr>
            <a:r>
              <a:rPr lang="da-DK" b="1" dirty="0" err="1">
                <a:solidFill>
                  <a:schemeClr val="tx1"/>
                </a:solidFill>
              </a:rPr>
              <a:t>Relations</a:t>
            </a:r>
            <a:r>
              <a:rPr lang="da-DK" dirty="0" err="1">
                <a:solidFill>
                  <a:schemeClr val="tx1"/>
                </a:solidFill>
              </a:rPr>
              <a:t>motivation</a:t>
            </a:r>
            <a:endParaRPr lang="da-DK" dirty="0">
              <a:solidFill>
                <a:schemeClr val="tx1"/>
              </a:solidFill>
            </a:endParaRPr>
          </a:p>
          <a:p>
            <a:pPr marL="285750" indent="-285750">
              <a:buFont typeface="Arial" panose="020B0604020202020204" pitchFamily="34" charset="0"/>
              <a:buChar char="•"/>
            </a:pPr>
            <a:r>
              <a:rPr lang="da-DK" b="1" dirty="0">
                <a:solidFill>
                  <a:schemeClr val="tx1"/>
                </a:solidFill>
              </a:rPr>
              <a:t>Involverings</a:t>
            </a:r>
            <a:r>
              <a:rPr lang="da-DK" dirty="0">
                <a:solidFill>
                  <a:schemeClr val="tx1"/>
                </a:solidFill>
              </a:rPr>
              <a:t>motivation</a:t>
            </a:r>
          </a:p>
          <a:p>
            <a:pPr marL="285750" indent="-285750">
              <a:buFont typeface="Arial" panose="020B0604020202020204" pitchFamily="34" charset="0"/>
              <a:buChar char="•"/>
            </a:pPr>
            <a:r>
              <a:rPr lang="da-DK" b="1" dirty="0">
                <a:solidFill>
                  <a:schemeClr val="tx1"/>
                </a:solidFill>
              </a:rPr>
              <a:t>Præstations</a:t>
            </a:r>
            <a:r>
              <a:rPr lang="da-DK" dirty="0">
                <a:solidFill>
                  <a:schemeClr val="tx1"/>
                </a:solidFill>
              </a:rPr>
              <a:t>motivation</a:t>
            </a:r>
          </a:p>
          <a:p>
            <a:pPr marL="285750" indent="-285750">
              <a:buFont typeface="Arial" panose="020B0604020202020204" pitchFamily="34" charset="0"/>
              <a:buChar char="•"/>
            </a:pPr>
            <a:endParaRPr lang="da-DK" dirty="0">
              <a:solidFill>
                <a:schemeClr val="tx1"/>
              </a:solidFill>
            </a:endParaRPr>
          </a:p>
          <a:p>
            <a:pPr marL="285750" indent="-285750">
              <a:buFont typeface="Arial" panose="020B0604020202020204" pitchFamily="34" charset="0"/>
              <a:buChar char="•"/>
            </a:pPr>
            <a:endParaRPr lang="da-DK" dirty="0">
              <a:solidFill>
                <a:schemeClr val="tx1"/>
              </a:solidFill>
            </a:endParaRPr>
          </a:p>
          <a:p>
            <a:endParaRPr lang="da-DK" dirty="0">
              <a:solidFill>
                <a:schemeClr val="tx1"/>
              </a:solidFill>
            </a:endParaRPr>
          </a:p>
        </p:txBody>
      </p:sp>
    </p:spTree>
    <p:extLst>
      <p:ext uri="{BB962C8B-B14F-4D97-AF65-F5344CB8AC3E}">
        <p14:creationId xmlns:p14="http://schemas.microsoft.com/office/powerpoint/2010/main" val="1225323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AF047F9-DB99-57B0-9E87-ED8BAE37062A}"/>
              </a:ext>
            </a:extLst>
          </p:cNvPr>
          <p:cNvPicPr>
            <a:picLocks noGrp="1" noChangeAspect="1"/>
          </p:cNvPicPr>
          <p:nvPr>
            <p:ph sz="quarter" idx="14"/>
          </p:nvPr>
        </p:nvPicPr>
        <p:blipFill>
          <a:blip r:embed="rId3" cstate="print">
            <a:extLst>
              <a:ext uri="{28A0092B-C50C-407E-A947-70E740481C1C}">
                <a14:useLocalDpi xmlns:a14="http://schemas.microsoft.com/office/drawing/2010/main" val="0"/>
              </a:ext>
            </a:extLst>
          </a:blip>
          <a:srcRect l="25302" r="25302"/>
          <a:stretch/>
        </p:blipFill>
        <p:spPr>
          <a:xfrm>
            <a:off x="8509000" y="1881188"/>
            <a:ext cx="3683000" cy="4976812"/>
          </a:xfrm>
        </p:spPr>
      </p:pic>
      <p:sp>
        <p:nvSpPr>
          <p:cNvPr id="23" name="Text Placeholder 22">
            <a:extLst>
              <a:ext uri="{FF2B5EF4-FFF2-40B4-BE49-F238E27FC236}">
                <a16:creationId xmlns:a16="http://schemas.microsoft.com/office/drawing/2014/main" id="{8AC940A3-5EFB-A1F3-FF16-2A483DF61E89}"/>
              </a:ext>
            </a:extLst>
          </p:cNvPr>
          <p:cNvSpPr>
            <a:spLocks noGrp="1"/>
          </p:cNvSpPr>
          <p:nvPr>
            <p:ph type="body" sz="quarter" idx="15"/>
          </p:nvPr>
        </p:nvSpPr>
        <p:spPr>
          <a:solidFill>
            <a:schemeClr val="accent1"/>
          </a:solidFill>
        </p:spPr>
        <p:txBody>
          <a:bodyPr/>
          <a:lstStyle/>
          <a:p>
            <a:endParaRPr lang="da-DK" dirty="0"/>
          </a:p>
        </p:txBody>
      </p:sp>
      <p:sp>
        <p:nvSpPr>
          <p:cNvPr id="4" name="Slide Number Placeholder 3">
            <a:extLst>
              <a:ext uri="{FF2B5EF4-FFF2-40B4-BE49-F238E27FC236}">
                <a16:creationId xmlns:a16="http://schemas.microsoft.com/office/drawing/2014/main" id="{1AE445C9-2DC4-A26A-429C-39C96AB851A7}"/>
              </a:ext>
            </a:extLst>
          </p:cNvPr>
          <p:cNvSpPr>
            <a:spLocks noGrp="1"/>
          </p:cNvSpPr>
          <p:nvPr>
            <p:ph type="sldNum" sz="quarter" idx="12"/>
          </p:nvPr>
        </p:nvSpPr>
        <p:spPr/>
        <p:txBody>
          <a:bodyPr/>
          <a:lstStyle/>
          <a:p>
            <a:fld id="{61A7DA12-F1F9-43F2-A12A-1E9EF0E92BD7}" type="slidenum">
              <a:rPr lang="da-DK" noProof="0" smtClean="0"/>
              <a:pPr/>
              <a:t>8</a:t>
            </a:fld>
            <a:endParaRPr lang="da-DK" noProof="0"/>
          </a:p>
        </p:txBody>
      </p:sp>
      <p:sp>
        <p:nvSpPr>
          <p:cNvPr id="5" name="Footer Placeholder 4">
            <a:extLst>
              <a:ext uri="{FF2B5EF4-FFF2-40B4-BE49-F238E27FC236}">
                <a16:creationId xmlns:a16="http://schemas.microsoft.com/office/drawing/2014/main" id="{2B413AF8-85F8-F0F5-70AD-B03B80322D7F}"/>
              </a:ext>
            </a:extLst>
          </p:cNvPr>
          <p:cNvSpPr>
            <a:spLocks noGrp="1"/>
          </p:cNvSpPr>
          <p:nvPr>
            <p:ph type="ftr" sz="quarter" idx="3"/>
          </p:nvPr>
        </p:nvSpPr>
        <p:spPr/>
        <p:txBody>
          <a:bodyPr/>
          <a:lstStyle/>
          <a:p>
            <a:endParaRPr lang="da-DK" noProof="0"/>
          </a:p>
        </p:txBody>
      </p:sp>
      <p:sp>
        <p:nvSpPr>
          <p:cNvPr id="20" name="Title 19">
            <a:extLst>
              <a:ext uri="{FF2B5EF4-FFF2-40B4-BE49-F238E27FC236}">
                <a16:creationId xmlns:a16="http://schemas.microsoft.com/office/drawing/2014/main" id="{EEED8F41-D4AD-0CE2-975A-438BDEDC9ABF}"/>
              </a:ext>
            </a:extLst>
          </p:cNvPr>
          <p:cNvSpPr>
            <a:spLocks noGrp="1"/>
          </p:cNvSpPr>
          <p:nvPr>
            <p:ph type="title"/>
          </p:nvPr>
        </p:nvSpPr>
        <p:spPr/>
        <p:txBody>
          <a:bodyPr/>
          <a:lstStyle/>
          <a:p>
            <a:r>
              <a:rPr lang="da-DK" dirty="0"/>
              <a:t>Variation stimulerer elevernes </a:t>
            </a:r>
            <a:br>
              <a:rPr lang="da-DK" dirty="0"/>
            </a:br>
            <a:r>
              <a:rPr lang="da-DK" dirty="0"/>
              <a:t>lyst til læring</a:t>
            </a:r>
          </a:p>
        </p:txBody>
      </p:sp>
      <p:sp>
        <p:nvSpPr>
          <p:cNvPr id="21" name="Text Placeholder 20">
            <a:extLst>
              <a:ext uri="{FF2B5EF4-FFF2-40B4-BE49-F238E27FC236}">
                <a16:creationId xmlns:a16="http://schemas.microsoft.com/office/drawing/2014/main" id="{C1D24C58-86E9-F068-DDEB-EE9FCC9C6A03}"/>
              </a:ext>
            </a:extLst>
          </p:cNvPr>
          <p:cNvSpPr>
            <a:spLocks noGrp="1"/>
          </p:cNvSpPr>
          <p:nvPr>
            <p:ph type="body" sz="quarter" idx="13"/>
          </p:nvPr>
        </p:nvSpPr>
        <p:spPr>
          <a:xfrm>
            <a:off x="587374" y="2349500"/>
            <a:ext cx="7285175" cy="3671888"/>
          </a:xfrm>
        </p:spPr>
        <p:txBody>
          <a:bodyPr/>
          <a:lstStyle/>
          <a:p>
            <a:pPr>
              <a:spcBef>
                <a:spcPts val="900"/>
              </a:spcBef>
              <a:spcAft>
                <a:spcPts val="400"/>
              </a:spcAft>
              <a:buFont typeface="Arial" panose="020B0604020202020204" pitchFamily="34" charset="0"/>
              <a:buChar char="•"/>
            </a:pPr>
            <a:r>
              <a:rPr lang="da-DK" dirty="0">
                <a:solidFill>
                  <a:schemeClr val="tx1"/>
                </a:solidFill>
              </a:rPr>
              <a:t>Varieret undervisning giver eleverne mulighed for at engagere sig i det faglige stof på forskellige måder.</a:t>
            </a:r>
          </a:p>
          <a:p>
            <a:pPr>
              <a:spcBef>
                <a:spcPts val="900"/>
              </a:spcBef>
              <a:spcAft>
                <a:spcPts val="400"/>
              </a:spcAft>
              <a:buFont typeface="Arial" panose="020B0604020202020204" pitchFamily="34" charset="0"/>
              <a:buChar char="•"/>
            </a:pPr>
            <a:r>
              <a:rPr lang="da-DK" dirty="0">
                <a:solidFill>
                  <a:schemeClr val="tx1"/>
                </a:solidFill>
              </a:rPr>
              <a:t>Undervisningen kan varieres ved at:</a:t>
            </a:r>
          </a:p>
          <a:p>
            <a:pPr marL="360000">
              <a:spcBef>
                <a:spcPts val="900"/>
              </a:spcBef>
              <a:spcAft>
                <a:spcPts val="400"/>
              </a:spcAft>
              <a:buFont typeface="System Font Regular"/>
              <a:buChar char="–"/>
            </a:pPr>
            <a:r>
              <a:rPr lang="da-DK" dirty="0">
                <a:solidFill>
                  <a:schemeClr val="tx1"/>
                </a:solidFill>
              </a:rPr>
              <a:t>vælge metoder, organisering og læremidler med blik for elevernes behov og intentionen med undervisningen.</a:t>
            </a:r>
          </a:p>
          <a:p>
            <a:pPr marL="360000">
              <a:spcBef>
                <a:spcPts val="900"/>
              </a:spcBef>
              <a:spcAft>
                <a:spcPts val="400"/>
              </a:spcAft>
              <a:buFont typeface="System Font Regular"/>
              <a:buChar char="–"/>
            </a:pPr>
            <a:r>
              <a:rPr lang="da-DK" dirty="0">
                <a:solidFill>
                  <a:schemeClr val="tx1"/>
                </a:solidFill>
              </a:rPr>
              <a:t>tilpasse og veksle mellem forskellige typer </a:t>
            </a:r>
            <a:r>
              <a:rPr lang="da-DK" dirty="0" err="1">
                <a:solidFill>
                  <a:schemeClr val="tx1"/>
                </a:solidFill>
              </a:rPr>
              <a:t>undervisnings-former</a:t>
            </a:r>
            <a:r>
              <a:rPr lang="da-DK" dirty="0">
                <a:solidFill>
                  <a:schemeClr val="tx1"/>
                </a:solidFill>
              </a:rPr>
              <a:t>, fx teori og praksis, fordybelse og hyppige skift.</a:t>
            </a:r>
          </a:p>
          <a:p>
            <a:pPr>
              <a:spcBef>
                <a:spcPts val="900"/>
              </a:spcBef>
              <a:spcAft>
                <a:spcPts val="400"/>
              </a:spcAft>
            </a:pPr>
            <a:endParaRPr lang="da-DK" dirty="0">
              <a:solidFill>
                <a:schemeClr val="tx1"/>
              </a:solidFill>
            </a:endParaRPr>
          </a:p>
        </p:txBody>
      </p:sp>
      <p:sp>
        <p:nvSpPr>
          <p:cNvPr id="11" name="Text Placeholder 37">
            <a:extLst>
              <a:ext uri="{FF2B5EF4-FFF2-40B4-BE49-F238E27FC236}">
                <a16:creationId xmlns:a16="http://schemas.microsoft.com/office/drawing/2014/main" id="{F105037A-E947-DDE1-D288-81660E1FA29B}"/>
              </a:ext>
            </a:extLst>
          </p:cNvPr>
          <p:cNvSpPr txBox="1">
            <a:spLocks/>
          </p:cNvSpPr>
          <p:nvPr/>
        </p:nvSpPr>
        <p:spPr>
          <a:xfrm>
            <a:off x="11276447" y="6357260"/>
            <a:ext cx="399298" cy="285836"/>
          </a:xfrm>
          <a:prstGeom prst="rect">
            <a:avLst/>
          </a:prstGeom>
          <a:blipFill>
            <a:blip r:embed="rId4"/>
            <a:stretch>
              <a:fillRect r="-188156" b="-160"/>
            </a:stretch>
          </a:blipFill>
        </p:spPr>
        <p:txBody>
          <a:bodyPr/>
          <a:lstStyle>
            <a:lvl1pPr marL="0" indent="0" algn="l" defTabSz="914400" rtl="0" eaLnBrk="1" latinLnBrk="0" hangingPunct="1">
              <a:lnSpc>
                <a:spcPct val="100000"/>
              </a:lnSpc>
              <a:spcBef>
                <a:spcPts val="0"/>
              </a:spcBef>
              <a:spcAft>
                <a:spcPts val="1000"/>
              </a:spcAft>
              <a:buClrTx/>
              <a:buSzPct val="80000"/>
              <a:buFontTx/>
              <a:buNone/>
              <a:defRPr sz="2000" b="0" i="0" kern="1200" baseline="0">
                <a:solidFill>
                  <a:schemeClr val="tx1"/>
                </a:solid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r>
              <a:rPr lang="en-GB"/>
              <a:t> </a:t>
            </a:r>
            <a:endParaRPr lang="en-GB" dirty="0"/>
          </a:p>
        </p:txBody>
      </p:sp>
    </p:spTree>
    <p:extLst>
      <p:ext uri="{BB962C8B-B14F-4D97-AF65-F5344CB8AC3E}">
        <p14:creationId xmlns:p14="http://schemas.microsoft.com/office/powerpoint/2010/main" val="2332637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455ED39-1F9E-7041-E886-231BF63FB514}"/>
              </a:ext>
            </a:extLst>
          </p:cNvPr>
          <p:cNvSpPr>
            <a:spLocks noGrp="1"/>
          </p:cNvSpPr>
          <p:nvPr>
            <p:ph type="sldNum" sz="quarter" idx="12"/>
          </p:nvPr>
        </p:nvSpPr>
        <p:spPr/>
        <p:txBody>
          <a:bodyPr/>
          <a:lstStyle/>
          <a:p>
            <a:fld id="{61A7DA12-F1F9-43F2-A12A-1E9EF0E92BD7}" type="slidenum">
              <a:rPr lang="da-DK" noProof="0" smtClean="0"/>
              <a:pPr/>
              <a:t>9</a:t>
            </a:fld>
            <a:endParaRPr lang="da-DK" noProof="0"/>
          </a:p>
        </p:txBody>
      </p:sp>
      <p:sp>
        <p:nvSpPr>
          <p:cNvPr id="4" name="Footer Placeholder 3">
            <a:extLst>
              <a:ext uri="{FF2B5EF4-FFF2-40B4-BE49-F238E27FC236}">
                <a16:creationId xmlns:a16="http://schemas.microsoft.com/office/drawing/2014/main" id="{5DCA5C01-0D03-A1B0-6CE9-2028555E01A1}"/>
              </a:ext>
            </a:extLst>
          </p:cNvPr>
          <p:cNvSpPr>
            <a:spLocks noGrp="1"/>
          </p:cNvSpPr>
          <p:nvPr>
            <p:ph type="ftr" sz="quarter" idx="3"/>
          </p:nvPr>
        </p:nvSpPr>
        <p:spPr/>
        <p:txBody>
          <a:bodyPr/>
          <a:lstStyle/>
          <a:p>
            <a:endParaRPr lang="da-DK" noProof="0"/>
          </a:p>
        </p:txBody>
      </p:sp>
      <p:sp>
        <p:nvSpPr>
          <p:cNvPr id="18" name="Title 17">
            <a:extLst>
              <a:ext uri="{FF2B5EF4-FFF2-40B4-BE49-F238E27FC236}">
                <a16:creationId xmlns:a16="http://schemas.microsoft.com/office/drawing/2014/main" id="{0FCC7061-5E54-D542-76E9-0EB897CBAF27}"/>
              </a:ext>
            </a:extLst>
          </p:cNvPr>
          <p:cNvSpPr>
            <a:spLocks noGrp="1"/>
          </p:cNvSpPr>
          <p:nvPr>
            <p:ph type="title"/>
          </p:nvPr>
        </p:nvSpPr>
        <p:spPr>
          <a:xfrm>
            <a:off x="587374" y="441325"/>
            <a:ext cx="11087123" cy="1119925"/>
          </a:xfrm>
        </p:spPr>
        <p:txBody>
          <a:bodyPr/>
          <a:lstStyle/>
          <a:p>
            <a:pPr algn="ctr"/>
            <a:r>
              <a:rPr lang="da-DK" sz="3600" dirty="0">
                <a:latin typeface="+mj-lt"/>
                <a:ea typeface="+mj-ea"/>
                <a:cs typeface="+mj-cs"/>
              </a:rPr>
              <a:t>Variation finder sted på flere niveauer</a:t>
            </a:r>
            <a:endParaRPr lang="da-DK" sz="3600" dirty="0">
              <a:latin typeface="+mj-lt"/>
            </a:endParaRPr>
          </a:p>
        </p:txBody>
      </p:sp>
      <p:sp>
        <p:nvSpPr>
          <p:cNvPr id="26" name="TextBox 25">
            <a:extLst>
              <a:ext uri="{FF2B5EF4-FFF2-40B4-BE49-F238E27FC236}">
                <a16:creationId xmlns:a16="http://schemas.microsoft.com/office/drawing/2014/main" id="{BD711779-2599-EDB9-BA0C-708C8CA8D6CB}"/>
              </a:ext>
            </a:extLst>
          </p:cNvPr>
          <p:cNvSpPr txBox="1"/>
          <p:nvPr/>
        </p:nvSpPr>
        <p:spPr>
          <a:xfrm>
            <a:off x="11425084" y="-383458"/>
            <a:ext cx="184731" cy="369332"/>
          </a:xfrm>
          <a:prstGeom prst="rect">
            <a:avLst/>
          </a:prstGeom>
          <a:noFill/>
        </p:spPr>
        <p:txBody>
          <a:bodyPr wrap="none" rtlCol="0">
            <a:spAutoFit/>
          </a:bodyPr>
          <a:lstStyle/>
          <a:p>
            <a:endParaRPr lang="da-DK" dirty="0"/>
          </a:p>
        </p:txBody>
      </p:sp>
      <p:sp>
        <p:nvSpPr>
          <p:cNvPr id="12" name="TextBox 11">
            <a:extLst>
              <a:ext uri="{FF2B5EF4-FFF2-40B4-BE49-F238E27FC236}">
                <a16:creationId xmlns:a16="http://schemas.microsoft.com/office/drawing/2014/main" id="{3C156554-A6AB-F398-6CBB-C7F665A21618}"/>
              </a:ext>
            </a:extLst>
          </p:cNvPr>
          <p:cNvSpPr txBox="1"/>
          <p:nvPr/>
        </p:nvSpPr>
        <p:spPr>
          <a:xfrm>
            <a:off x="7811226" y="3113006"/>
            <a:ext cx="1759495" cy="1762021"/>
          </a:xfrm>
          <a:prstGeom prst="rect">
            <a:avLst/>
          </a:prstGeom>
          <a:noFill/>
        </p:spPr>
        <p:txBody>
          <a:bodyPr wrap="square" lIns="0" tIns="0" rIns="0" bIns="0" rtlCol="0">
            <a:spAutoFit/>
          </a:bodyPr>
          <a:lstStyle/>
          <a:p>
            <a:pPr>
              <a:spcAft>
                <a:spcPts val="600"/>
              </a:spcAft>
            </a:pPr>
            <a:r>
              <a:rPr lang="en-DK" sz="1050" b="1" dirty="0">
                <a:solidFill>
                  <a:schemeClr val="bg1"/>
                </a:solidFill>
              </a:rPr>
              <a:t>Rammer </a:t>
            </a:r>
            <a:br>
              <a:rPr lang="en-DK" sz="1050" b="1" dirty="0">
                <a:solidFill>
                  <a:schemeClr val="bg1"/>
                </a:solidFill>
              </a:rPr>
            </a:br>
            <a:r>
              <a:rPr lang="en-DK" sz="1050" dirty="0">
                <a:solidFill>
                  <a:schemeClr val="bg1"/>
                </a:solidFill>
              </a:rPr>
              <a:t>for undervisningen</a:t>
            </a:r>
          </a:p>
          <a:p>
            <a:pPr marL="171450" indent="-171450">
              <a:spcAft>
                <a:spcPts val="600"/>
              </a:spcAft>
              <a:buFont typeface="Arial" panose="020B0604020202020204" pitchFamily="34" charset="0"/>
              <a:buChar char="•"/>
            </a:pPr>
            <a:r>
              <a:rPr lang="da-DK" sz="1050" dirty="0">
                <a:solidFill>
                  <a:schemeClr val="bg1"/>
                </a:solidFill>
              </a:rPr>
              <a:t>Skemaets opbygning</a:t>
            </a:r>
          </a:p>
          <a:p>
            <a:pPr marL="171450" indent="-171450">
              <a:spcAft>
                <a:spcPts val="600"/>
              </a:spcAft>
              <a:buFont typeface="Arial" panose="020B0604020202020204" pitchFamily="34" charset="0"/>
              <a:buChar char="•"/>
            </a:pPr>
            <a:r>
              <a:rPr lang="da-DK" sz="1050" dirty="0">
                <a:solidFill>
                  <a:schemeClr val="bg1"/>
                </a:solidFill>
              </a:rPr>
              <a:t>Rammer for forberedelse, vikardækning og eksternt samarbejde</a:t>
            </a:r>
          </a:p>
          <a:p>
            <a:pPr marL="171450" indent="-171450">
              <a:spcAft>
                <a:spcPts val="600"/>
              </a:spcAft>
              <a:buFont typeface="Arial" panose="020B0604020202020204" pitchFamily="34" charset="0"/>
              <a:buChar char="•"/>
            </a:pPr>
            <a:r>
              <a:rPr lang="da-DK" sz="1050" dirty="0">
                <a:solidFill>
                  <a:schemeClr val="bg1"/>
                </a:solidFill>
              </a:rPr>
              <a:t>Teamsamarbejde og ledelsesstøtte</a:t>
            </a:r>
          </a:p>
          <a:p>
            <a:pPr marL="171450" indent="-171450">
              <a:spcAft>
                <a:spcPts val="600"/>
              </a:spcAft>
              <a:buFont typeface="Arial" panose="020B0604020202020204" pitchFamily="34" charset="0"/>
              <a:buChar char="•"/>
            </a:pPr>
            <a:endParaRPr lang="en-DK" sz="1050" dirty="0">
              <a:solidFill>
                <a:schemeClr val="bg1"/>
              </a:solidFill>
            </a:endParaRPr>
          </a:p>
        </p:txBody>
      </p:sp>
      <p:sp>
        <p:nvSpPr>
          <p:cNvPr id="13" name="Text Placeholder 37">
            <a:extLst>
              <a:ext uri="{FF2B5EF4-FFF2-40B4-BE49-F238E27FC236}">
                <a16:creationId xmlns:a16="http://schemas.microsoft.com/office/drawing/2014/main" id="{6ED39031-9A60-9DDF-64E7-EC481CCFE891}"/>
              </a:ext>
            </a:extLst>
          </p:cNvPr>
          <p:cNvSpPr txBox="1">
            <a:spLocks/>
          </p:cNvSpPr>
          <p:nvPr/>
        </p:nvSpPr>
        <p:spPr>
          <a:xfrm>
            <a:off x="11276447" y="6357260"/>
            <a:ext cx="399298" cy="285836"/>
          </a:xfrm>
          <a:prstGeom prst="rect">
            <a:avLst/>
          </a:prstGeom>
          <a:blipFill>
            <a:blip r:embed="rId3"/>
            <a:stretch>
              <a:fillRect r="-188156" b="-160"/>
            </a:stretch>
          </a:blipFill>
        </p:spPr>
        <p:txBody>
          <a:bodyPr vert="horz" lIns="0" tIns="0" rIns="0" bIns="0" rtlCol="0">
            <a:noAutofit/>
          </a:bodyPr>
          <a:lstStyle>
            <a:lvl1pPr marL="0" indent="0" algn="l" defTabSz="914400" rtl="0" eaLnBrk="1" latinLnBrk="0" hangingPunct="1">
              <a:lnSpc>
                <a:spcPct val="100000"/>
              </a:lnSpc>
              <a:spcBef>
                <a:spcPts val="0"/>
              </a:spcBef>
              <a:spcAft>
                <a:spcPts val="400"/>
              </a:spcAft>
              <a:buClrTx/>
              <a:buSzPct val="80000"/>
              <a:buFontTx/>
              <a:buNone/>
              <a:defRPr sz="1600" b="1" i="0" kern="1200" baseline="0">
                <a:solidFill>
                  <a:schemeClr val="bg1"/>
                </a:solidFill>
                <a:latin typeface="+mn-lt"/>
                <a:ea typeface="SegoeUI" charset="0"/>
                <a:cs typeface="SegoeUI" charset="0"/>
              </a:defRPr>
            </a:lvl1pPr>
            <a:lvl2pPr marL="270000" indent="0" algn="l" defTabSz="914400" rtl="0" eaLnBrk="1" latinLnBrk="0" hangingPunct="1">
              <a:lnSpc>
                <a:spcPct val="100000"/>
              </a:lnSpc>
              <a:spcBef>
                <a:spcPts val="0"/>
              </a:spcBef>
              <a:spcAft>
                <a:spcPts val="1000"/>
              </a:spcAft>
              <a:buClrTx/>
              <a:buSzPct val="80000"/>
              <a:buFont typeface="Arial" panose="020B0604020202020204" pitchFamily="34" charset="0"/>
              <a:buNone/>
              <a:defRPr sz="1600" b="1" i="0" kern="1200">
                <a:solidFill>
                  <a:schemeClr val="bg1"/>
                </a:solidFill>
                <a:latin typeface="+mn-lt"/>
                <a:ea typeface="SegoeUI" charset="0"/>
                <a:cs typeface="SegoeUI" charset="0"/>
              </a:defRPr>
            </a:lvl2pPr>
            <a:lvl3pPr marL="540000" indent="0" algn="l" defTabSz="914400" rtl="0" eaLnBrk="1" latinLnBrk="0" hangingPunct="1">
              <a:lnSpc>
                <a:spcPct val="100000"/>
              </a:lnSpc>
              <a:spcBef>
                <a:spcPts val="0"/>
              </a:spcBef>
              <a:spcAft>
                <a:spcPts val="1000"/>
              </a:spcAft>
              <a:buClrTx/>
              <a:buSzPct val="80000"/>
              <a:buFont typeface="Arial" panose="020B0604020202020204" pitchFamily="34" charset="0"/>
              <a:buNone/>
              <a:defRPr sz="1600" b="1" i="0" kern="1200">
                <a:solidFill>
                  <a:schemeClr val="bg1"/>
                </a:solidFill>
                <a:latin typeface="+mn-lt"/>
                <a:ea typeface="SegoeUI" charset="0"/>
                <a:cs typeface="SegoeUI" charset="0"/>
              </a:defRPr>
            </a:lvl3pPr>
            <a:lvl4pPr marL="810000" indent="0" algn="l" defTabSz="914400" rtl="0" eaLnBrk="1" latinLnBrk="0" hangingPunct="1">
              <a:lnSpc>
                <a:spcPct val="100000"/>
              </a:lnSpc>
              <a:spcBef>
                <a:spcPts val="0"/>
              </a:spcBef>
              <a:spcAft>
                <a:spcPts val="1000"/>
              </a:spcAft>
              <a:buClrTx/>
              <a:buSzPct val="80000"/>
              <a:buFont typeface="Arial" panose="020B0604020202020204" pitchFamily="34" charset="0"/>
              <a:buNone/>
              <a:defRPr sz="1600" b="1" i="0" kern="1200">
                <a:solidFill>
                  <a:schemeClr val="bg1"/>
                </a:solidFill>
                <a:latin typeface="+mn-lt"/>
                <a:ea typeface="SegoeUI" charset="0"/>
                <a:cs typeface="SegoeUI" charset="0"/>
              </a:defRPr>
            </a:lvl4pPr>
            <a:lvl5pPr marL="1080000" indent="0" algn="l" defTabSz="914400" rtl="0" eaLnBrk="1" latinLnBrk="0" hangingPunct="1">
              <a:lnSpc>
                <a:spcPct val="100000"/>
              </a:lnSpc>
              <a:spcBef>
                <a:spcPts val="0"/>
              </a:spcBef>
              <a:spcAft>
                <a:spcPts val="1000"/>
              </a:spcAft>
              <a:buClrTx/>
              <a:buSzPct val="80000"/>
              <a:buFont typeface="Arial" panose="020B0604020202020204" pitchFamily="34" charset="0"/>
              <a:buNone/>
              <a:defRPr sz="1600" b="1" i="0" kern="1200">
                <a:solidFill>
                  <a:schemeClr val="bg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r>
              <a:rPr lang="en-GB"/>
              <a:t> </a:t>
            </a:r>
            <a:endParaRPr lang="en-GB" dirty="0"/>
          </a:p>
        </p:txBody>
      </p:sp>
      <p:pic>
        <p:nvPicPr>
          <p:cNvPr id="2" name="Billede 4">
            <a:extLst>
              <a:ext uri="{FF2B5EF4-FFF2-40B4-BE49-F238E27FC236}">
                <a16:creationId xmlns:a16="http://schemas.microsoft.com/office/drawing/2014/main" id="{806CB3CA-CBEE-F551-C2E4-EBC5E06210F6}"/>
              </a:ext>
            </a:extLst>
          </p:cNvPr>
          <p:cNvPicPr>
            <a:picLocks noChangeAspect="1"/>
          </p:cNvPicPr>
          <p:nvPr/>
        </p:nvPicPr>
        <p:blipFill rotWithShape="1">
          <a:blip r:embed="rId4"/>
          <a:srcRect l="6272" t="15030" r="32675" b="11170"/>
          <a:stretch/>
        </p:blipFill>
        <p:spPr>
          <a:xfrm>
            <a:off x="2285253" y="1313408"/>
            <a:ext cx="7621495" cy="4915159"/>
          </a:xfrm>
          <a:prstGeom prst="rect">
            <a:avLst/>
          </a:prstGeom>
        </p:spPr>
      </p:pic>
    </p:spTree>
    <p:extLst>
      <p:ext uri="{BB962C8B-B14F-4D97-AF65-F5344CB8AC3E}">
        <p14:creationId xmlns:p14="http://schemas.microsoft.com/office/powerpoint/2010/main" val="1641523593"/>
      </p:ext>
    </p:extLst>
  </p:cSld>
  <p:clrMapOvr>
    <a:masterClrMapping/>
  </p:clrMapOvr>
</p:sld>
</file>

<file path=ppt/theme/theme1.xml><?xml version="1.0" encoding="utf-8"?>
<a:theme xmlns:a="http://schemas.openxmlformats.org/drawingml/2006/main" name="EVA_2017">
  <a:themeElements>
    <a:clrScheme name="EVA 2023">
      <a:dk1>
        <a:srgbClr val="413282"/>
      </a:dk1>
      <a:lt1>
        <a:srgbClr val="FFFFFF"/>
      </a:lt1>
      <a:dk2>
        <a:srgbClr val="000000"/>
      </a:dk2>
      <a:lt2>
        <a:srgbClr val="E2E2E2"/>
      </a:lt2>
      <a:accent1>
        <a:srgbClr val="413282"/>
      </a:accent1>
      <a:accent2>
        <a:srgbClr val="FF5050"/>
      </a:accent2>
      <a:accent3>
        <a:srgbClr val="958DB9"/>
      </a:accent3>
      <a:accent4>
        <a:srgbClr val="7F6900"/>
      </a:accent4>
      <a:accent5>
        <a:srgbClr val="51513A"/>
      </a:accent5>
      <a:accent6>
        <a:srgbClr val="82BEF5"/>
      </a:accent6>
      <a:hlink>
        <a:srgbClr val="5996D7"/>
      </a:hlink>
      <a:folHlink>
        <a:srgbClr val="6B59AB"/>
      </a:folHlink>
    </a:clrScheme>
    <a:fontScheme name="EVA_2017_Skrifter">
      <a:majorFont>
        <a:latin typeface="Georgia"/>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19244 PPT_EVA Skabelon_01.02.23" id="{82BCA2A7-E05D-DD42-8722-4A4FEDC2EF3B}" vid="{33B0EABC-6ECB-F44A-8DCD-EB6A70F45C0C}"/>
    </a:ext>
  </a:ext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1318</TotalTime>
  <Words>3911</Words>
  <Application>Microsoft Office PowerPoint</Application>
  <PresentationFormat>Widescreen</PresentationFormat>
  <Paragraphs>312</Paragraphs>
  <Slides>27</Slides>
  <Notes>25</Notes>
  <HiddenSlides>0</HiddenSlides>
  <MMClips>0</MMClips>
  <ScaleCrop>false</ScaleCrop>
  <HeadingPairs>
    <vt:vector size="6" baseType="variant">
      <vt:variant>
        <vt:lpstr>Benyttede skrifttyper</vt:lpstr>
      </vt:variant>
      <vt:variant>
        <vt:i4>9</vt:i4>
      </vt:variant>
      <vt:variant>
        <vt:lpstr>Tema</vt:lpstr>
      </vt:variant>
      <vt:variant>
        <vt:i4>1</vt:i4>
      </vt:variant>
      <vt:variant>
        <vt:lpstr>Slidetitler</vt:lpstr>
      </vt:variant>
      <vt:variant>
        <vt:i4>27</vt:i4>
      </vt:variant>
    </vt:vector>
  </HeadingPairs>
  <TitlesOfParts>
    <vt:vector size="37" baseType="lpstr">
      <vt:lpstr>Arial</vt:lpstr>
      <vt:lpstr>Calibri</vt:lpstr>
      <vt:lpstr>Calibri Light</vt:lpstr>
      <vt:lpstr>Georgia</vt:lpstr>
      <vt:lpstr>SegoeUI</vt:lpstr>
      <vt:lpstr>Source Sans Pro ExtraLight</vt:lpstr>
      <vt:lpstr>Symbol</vt:lpstr>
      <vt:lpstr>System Font Regular</vt:lpstr>
      <vt:lpstr>Times New Roman</vt:lpstr>
      <vt:lpstr>EVA_2017</vt:lpstr>
      <vt:lpstr>PowerPoint-præsentation</vt:lpstr>
      <vt:lpstr> I præsentationen får du indsigt i…</vt:lpstr>
      <vt:lpstr>Hvorfor er det nødvendigt at arbejde med motivation og variation?  </vt:lpstr>
      <vt:lpstr>“Altså i starten, de første to timer, der plejer det at gå rimelig fint. Der plejer folk at være koncentreret, og så midtertimen bliver lidt sværere. Og til sidst på dagen, så har man egentlig ikke lyst mere. Så laver man bare lige, hvad der er nødvendigt, ellers er det ikke rigtigt.”  “Læsning, bare læsning, det er lidt tungt. Det kan godt være lidt kedeligt, hvis man bare kun læser. Så begynder man at blive lidt mere sløv.” </vt:lpstr>
      <vt:lpstr> Er undervisningen kedelig?</vt:lpstr>
      <vt:lpstr>Undervisningen giver mig lyst  til at lære mere</vt:lpstr>
      <vt:lpstr>Motivation er ikke bare noget,  man har eller ikke har</vt:lpstr>
      <vt:lpstr>Variation stimulerer elevernes  lyst til læring</vt:lpstr>
      <vt:lpstr>Variation finder sted på flere niveauer</vt:lpstr>
      <vt:lpstr> Spørgsmål til refleksion</vt:lpstr>
      <vt:lpstr>Hvad sætter eleverne pris på ved varieret undervisning?</vt:lpstr>
      <vt:lpstr> Eleverne fremhæver især</vt:lpstr>
      <vt:lpstr> 1. Mulighed for at være aktive</vt:lpstr>
      <vt:lpstr> 2. Medbestemmelse </vt:lpstr>
      <vt:lpstr> 3. En rød tråd i under-visningen</vt:lpstr>
      <vt:lpstr> 4. Samarbejde – helst i par eller små grupper</vt:lpstr>
      <vt:lpstr>Hvordan har lærerne arbejdet med motivation og variation?</vt:lpstr>
      <vt:lpstr> Aktionslæring landet over </vt:lpstr>
      <vt:lpstr> Aktionernes fokus</vt:lpstr>
      <vt:lpstr> Ex: Aktiv deltagelse i geografi</vt:lpstr>
      <vt:lpstr> Ex: Medbestemmelse i naturfag</vt:lpstr>
      <vt:lpstr> Ex: En rød tråd i dansk</vt:lpstr>
      <vt:lpstr> Ex: Samarbejde i matematik</vt:lpstr>
      <vt:lpstr>“Vi er tilbøjelige til at tale elever, men her har vi fået endnu flere erfaringer med at tale undervisning.”</vt:lpstr>
      <vt:lpstr> Spørgsmål til refleksion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Hanne Cassim</dc:creator>
  <cp:lastModifiedBy>Maria Margrethe Hestbech</cp:lastModifiedBy>
  <cp:revision>259</cp:revision>
  <cp:lastPrinted>2022-10-10T12:28:14Z</cp:lastPrinted>
  <dcterms:created xsi:type="dcterms:W3CDTF">2023-02-01T12:46:29Z</dcterms:created>
  <dcterms:modified xsi:type="dcterms:W3CDTF">2023-03-21T13:12:08Z</dcterms:modified>
</cp:coreProperties>
</file>