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685" r:id="rId2"/>
  </p:sldMasterIdLst>
  <p:notesMasterIdLst>
    <p:notesMasterId r:id="rId20"/>
  </p:notesMasterIdLst>
  <p:handoutMasterIdLst>
    <p:handoutMasterId r:id="rId21"/>
  </p:handoutMasterIdLst>
  <p:sldIdLst>
    <p:sldId id="303" r:id="rId3"/>
    <p:sldId id="304" r:id="rId4"/>
    <p:sldId id="323" r:id="rId5"/>
    <p:sldId id="322" r:id="rId6"/>
    <p:sldId id="314" r:id="rId7"/>
    <p:sldId id="305" r:id="rId8"/>
    <p:sldId id="315" r:id="rId9"/>
    <p:sldId id="307" r:id="rId10"/>
    <p:sldId id="316" r:id="rId11"/>
    <p:sldId id="308" r:id="rId12"/>
    <p:sldId id="317" r:id="rId13"/>
    <p:sldId id="324" r:id="rId14"/>
    <p:sldId id="321" r:id="rId15"/>
    <p:sldId id="320" r:id="rId16"/>
    <p:sldId id="310" r:id="rId17"/>
    <p:sldId id="312" r:id="rId18"/>
    <p:sldId id="311" r:id="rId19"/>
  </p:sldIdLst>
  <p:sldSz cx="12192000" cy="6858000"/>
  <p:notesSz cx="6797675" cy="9928225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2" userDrawn="1">
          <p15:clr>
            <a:srgbClr val="A4A3A4"/>
          </p15:clr>
        </p15:guide>
        <p15:guide id="2" pos="7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ne Bohm" initials="SB" lastIdx="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8282"/>
    <a:srgbClr val="000000"/>
    <a:srgbClr val="35E3F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02" autoAdjust="0"/>
    <p:restoredTop sz="58812" autoAdjust="0"/>
  </p:normalViewPr>
  <p:slideViewPr>
    <p:cSldViewPr snapToGrid="0">
      <p:cViewPr varScale="1">
        <p:scale>
          <a:sx n="40" d="100"/>
          <a:sy n="40" d="100"/>
        </p:scale>
        <p:origin x="1868" y="20"/>
      </p:cViewPr>
      <p:guideLst>
        <p:guide orient="horz" pos="752"/>
        <p:guide pos="778"/>
      </p:guideLst>
    </p:cSldViewPr>
  </p:slideViewPr>
  <p:outlineViewPr>
    <p:cViewPr>
      <p:scale>
        <a:sx n="33" d="100"/>
        <a:sy n="33" d="100"/>
      </p:scale>
      <p:origin x="0" y="420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48" d="100"/>
          <a:sy n="148" d="100"/>
        </p:scale>
        <p:origin x="5160" y="2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B7208-92AD-E142-83DB-7C076C9FD3F2}" type="datetimeFigureOut">
              <a:rPr lang="da-DK" smtClean="0"/>
              <a:t>02-04-2023</a:t>
            </a:fld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94025-CFE5-0143-9E4A-6ECDDAA34B4D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44059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6CDE4-60F1-4BBD-A57F-6F1F6E3D1200}" type="datetimeFigureOut">
              <a:rPr lang="da-DK" smtClean="0"/>
              <a:t>02-04-2023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E0795-81AF-489A-9A37-F3A7D904ADF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515711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u.dk/modul/pr&#230;sentationer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u.dk/modul/pr&#230;sentationer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at kunne afspille de film, som er indlagt i denne PowerPoint-præsentation, skal præsentationen vises i fuld skærm. Hvis I har problemer med at se filmene, kan de også afspilles via dette link: </a:t>
            </a:r>
            <a:r>
              <a:rPr lang="da-DK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http://www.emu.dk/modul/præsentationer</a:t>
            </a:r>
            <a:r>
              <a:rPr lang="da-DK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da-DK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Vær opmærksom på, at afspilning af filmene kræver internet.*</a:t>
            </a:r>
          </a:p>
          <a:p>
            <a:endParaRPr lang="da-DK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29678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Klik på play-ikonet, og du bliver ført videre til YouTube, hvor filmen skal ses.</a:t>
            </a:r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37137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7926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Klik på play-ikonet, og du bliver ført videre til YouTube, hvor filmen skal ses.</a:t>
            </a:r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0926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97552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* </a:t>
            </a:r>
            <a:r>
              <a:rPr lang="da-DK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Hvis filmene i denne præsentation skal vises et sted uden internetforbindelse, </a:t>
            </a:r>
            <a:r>
              <a:rPr lang="da-DK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 det nødvendigt at gemme videofilerne i en mappe på computeren eller på en USB-stik. Videofilerne kan downloades</a:t>
            </a:r>
            <a:r>
              <a:rPr lang="da-DK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fra dette link: </a:t>
            </a:r>
            <a:r>
              <a:rPr lang="da-DK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http://www.emu.dk/modul/præsentationer</a:t>
            </a:r>
            <a:r>
              <a:rPr lang="da-DK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er vigtigt, at videofilerne gemmes i den samme mappe, som du har gemt PowerPoint-præsentationen i, da videoafspilning i nogle versioner af PowerPoint kun fungerer, hvis både præsentationen og videofilerne ligger i samme mappe.</a:t>
            </a:r>
          </a:p>
          <a:p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da-DK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Højreklik</a:t>
            </a: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på de enkelte ”videoforsider” i præsentationen, og vælg ”Rediger link”. I dialogboksen, der kommer frem, vælges den videofil, der ligger sammen med PowerPoint-filen. Klik på ”OK”,</a:t>
            </a:r>
            <a:r>
              <a:rPr lang="da-DK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 gem  PowerPoint-præsentationen. Begge filer kan kopieres til en USB-stik, som kan bruges, hvis man skal holde oplæg på steder uden internet. Vær opmærksom på, at linket til YouTube-film gemt lokalt kun virker, når præsentationen afspilles.</a:t>
            </a:r>
          </a:p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65840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4121" y="813600"/>
            <a:ext cx="10366679" cy="902134"/>
          </a:xfrm>
        </p:spPr>
        <p:txBody>
          <a:bodyPr/>
          <a:lstStyle>
            <a:lvl1pPr>
              <a:defRPr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charset="0"/>
                <a:ea typeface="Segoe UI" charset="0"/>
                <a:cs typeface="Segoe UI" charset="0"/>
              </a:defRPr>
            </a:lvl1pPr>
          </a:lstStyle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UI" charset="0"/>
                <a:ea typeface="SegoeUI" charset="0"/>
                <a:cs typeface="SegoeUI" charset="0"/>
              </a:defRPr>
            </a:lvl1pPr>
          </a:lstStyle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UIB" charset="0"/>
                <a:ea typeface="SegoeUIB" charset="0"/>
                <a:cs typeface="SegoeUIB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Pladsholder til tekst 2"/>
          <p:cNvSpPr>
            <a:spLocks noGrp="1"/>
          </p:cNvSpPr>
          <p:nvPr>
            <p:ph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Clr>
                <a:schemeClr val="tx1"/>
              </a:buCl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buClr>
                <a:schemeClr val="tx1"/>
              </a:buCl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buClr>
                <a:schemeClr val="tx1"/>
              </a:buCl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buClr>
                <a:schemeClr val="tx1"/>
              </a:buCl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buClr>
                <a:schemeClr val="tx1"/>
              </a:buCl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637289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æt retn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å i dialo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å i dialo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ne Arn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isabe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sebe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lvevalu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pædagogisk ledelse grundsk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52" y="116723"/>
            <a:ext cx="11927415" cy="6601968"/>
          </a:xfrm>
          <a:prstGeom prst="rect">
            <a:avLst/>
          </a:prstGeom>
        </p:spPr>
      </p:pic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54000"/>
            <a:ext cx="2224343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UIB" charset="0"/>
                <a:ea typeface="SegoeUIB" charset="0"/>
                <a:cs typeface="SegoeUIB" charset="0"/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7" name="Billed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1"/>
            <a:ext cx="1461511" cy="20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8683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Øvrige elem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115200"/>
            <a:ext cx="11932916" cy="628497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42660"/>
            <a:ext cx="2224343" cy="144000"/>
          </a:xfrm>
        </p:spPr>
        <p:txBody>
          <a:bodyPr/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a-DK" dirty="0"/>
              <a:t>Pædagogisk ledelse</a:t>
            </a:r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medieklip 7"/>
          <p:cNvSpPr>
            <a:spLocks noGrp="1"/>
          </p:cNvSpPr>
          <p:nvPr>
            <p:ph type="media" sz="quarter" idx="16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Træk film til pladsholder, eller klik på symbol for at tilføje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pædagogisk ledelse E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605016"/>
          </a:xfrm>
          <a:prstGeom prst="rect">
            <a:avLst/>
          </a:prstGeom>
        </p:spPr>
      </p:pic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42660"/>
            <a:ext cx="2224343" cy="144000"/>
          </a:xfrm>
        </p:spPr>
        <p:txBody>
          <a:bodyPr/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7" name="Billed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1"/>
            <a:ext cx="1461511" cy="2088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pædagogisk ledelse gymnasi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53" y="115824"/>
            <a:ext cx="11927413" cy="6601967"/>
          </a:xfrm>
          <a:prstGeom prst="rect">
            <a:avLst/>
          </a:prstGeom>
        </p:spPr>
      </p:pic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54000"/>
            <a:ext cx="2224343" cy="144000"/>
          </a:xfrm>
        </p:spPr>
        <p:txBody>
          <a:bodyPr/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7" name="Billed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1"/>
            <a:ext cx="1461511" cy="2088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kning viser grundsk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kning viser EUD og gymnasi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væsentlige... grundsk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væsentlige... EUD og gymnasi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æt retn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image" Target="../media/image2.emf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0547" y="127731"/>
            <a:ext cx="11930904" cy="6280269"/>
          </a:xfrm>
          <a:prstGeom prst="rect">
            <a:avLst/>
          </a:prstGeom>
        </p:spPr>
      </p:pic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214121" y="813994"/>
            <a:ext cx="10670116" cy="902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9356457" y="6533084"/>
            <a:ext cx="2224343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 b="0" i="0">
                <a:solidFill>
                  <a:schemeClr val="tx1"/>
                </a:solidFill>
                <a:latin typeface="SegoeUI" charset="0"/>
                <a:ea typeface="SegoeUI" charset="0"/>
                <a:cs typeface="SegoeUI" charset="0"/>
              </a:defRPr>
            </a:lvl1pPr>
          </a:lstStyle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3084"/>
            <a:ext cx="7200000" cy="130909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algn="l">
              <a:defRPr sz="800" b="0" i="0">
                <a:solidFill>
                  <a:schemeClr val="tx1"/>
                </a:solidFill>
                <a:latin typeface="SegoeUI" charset="0"/>
                <a:ea typeface="SegoeUI" charset="0"/>
                <a:cs typeface="SegoeUI" charset="0"/>
              </a:defRPr>
            </a:lvl1pPr>
          </a:lstStyle>
          <a:p>
            <a:r>
              <a:rPr lang="da-DK" dirty="0"/>
              <a:t>Pædagogisk ledelse</a:t>
            </a: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3084"/>
            <a:ext cx="446120" cy="130909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 i="0">
                <a:solidFill>
                  <a:schemeClr val="tx1"/>
                </a:solidFill>
                <a:latin typeface="SegoeUIB" charset="0"/>
                <a:ea typeface="SegoeUIB" charset="0"/>
                <a:cs typeface="SegoeUIB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Tekstboks 6"/>
          <p:cNvSpPr txBox="1">
            <a:spLocks noChangeAspect="1"/>
          </p:cNvSpPr>
          <p:nvPr/>
        </p:nvSpPr>
        <p:spPr>
          <a:xfrm>
            <a:off x="11107201" y="6346801"/>
            <a:ext cx="65" cy="276999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 wrap="none" lIns="0" tIns="0" rIns="0" bIns="0" rtlCol="0">
            <a:spAutoFit/>
          </a:bodyPr>
          <a:lstStyle/>
          <a:p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2961927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i="0" kern="1200" spc="0" baseline="0">
          <a:solidFill>
            <a:schemeClr val="tx1"/>
          </a:solidFill>
          <a:latin typeface="SegoeUIB" charset="0"/>
          <a:ea typeface="SegoeUIB" charset="0"/>
          <a:cs typeface="SegoeUIB" charset="0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2000" b="0" i="0" kern="1200" baseline="0">
          <a:solidFill>
            <a:schemeClr val="tx1"/>
          </a:solidFill>
          <a:latin typeface="SegoeUI" charset="0"/>
          <a:ea typeface="SegoeUI" charset="0"/>
          <a:cs typeface="SegoeUI" charset="0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SegoeUI" charset="0"/>
          <a:ea typeface="SegoeUI" charset="0"/>
          <a:cs typeface="SegoeUI" charset="0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SegoeUI" charset="0"/>
          <a:ea typeface="SegoeUI" charset="0"/>
          <a:cs typeface="SegoeUI" charset="0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SegoeUI" charset="0"/>
          <a:ea typeface="SegoeUI" charset="0"/>
          <a:cs typeface="SegoeUI" charset="0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SegoeUI" charset="0"/>
          <a:ea typeface="SegoeUI" charset="0"/>
          <a:cs typeface="SegoeUI" charset="0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487866" y="6534000"/>
            <a:ext cx="2224343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tx1"/>
                </a:solidFill>
                <a:latin typeface="SegoeUI" charset="0"/>
                <a:ea typeface="SegoeUI" charset="0"/>
                <a:cs typeface="SegoeUI" charset="0"/>
              </a:defRPr>
            </a:lvl1pPr>
          </a:lstStyle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4000"/>
            <a:ext cx="7200000" cy="144000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SegoeUI" charset="0"/>
                <a:ea typeface="SegoeUI" charset="0"/>
                <a:cs typeface="SegoeUI" charset="0"/>
              </a:defRPr>
            </a:lvl1pPr>
          </a:lstStyle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4000"/>
            <a:ext cx="446120" cy="144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>
                <a:solidFill>
                  <a:schemeClr val="tx1"/>
                </a:solidFill>
                <a:latin typeface="SegoeUIB" charset="0"/>
                <a:ea typeface="SegoeUIB" charset="0"/>
                <a:cs typeface="SegoeUIB" charset="0"/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Tekstboks 6"/>
          <p:cNvSpPr txBox="1">
            <a:spLocks noChangeAspect="1"/>
          </p:cNvSpPr>
          <p:nvPr/>
        </p:nvSpPr>
        <p:spPr>
          <a:xfrm>
            <a:off x="11107201" y="6346801"/>
            <a:ext cx="65" cy="276999"/>
          </a:xfrm>
          <a:prstGeom prst="rect">
            <a:avLst/>
          </a:prstGeom>
          <a:blipFill>
            <a:blip r:embed="rId23"/>
            <a:stretch>
              <a:fillRect/>
            </a:stretch>
          </a:blipFill>
        </p:spPr>
        <p:txBody>
          <a:bodyPr wrap="none" lIns="0" tIns="0" rIns="0" bIns="0" rtlCol="0">
            <a:spAutoFit/>
          </a:bodyPr>
          <a:lstStyle/>
          <a:p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1121067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4" r:id="rId2"/>
    <p:sldLayoutId id="2147483695" r:id="rId3"/>
    <p:sldLayoutId id="2147483690" r:id="rId4"/>
    <p:sldLayoutId id="2147483702" r:id="rId5"/>
    <p:sldLayoutId id="2147483696" r:id="rId6"/>
    <p:sldLayoutId id="2147483703" r:id="rId7"/>
    <p:sldLayoutId id="2147483688" r:id="rId8"/>
    <p:sldLayoutId id="2147483697" r:id="rId9"/>
    <p:sldLayoutId id="2147483689" r:id="rId10"/>
    <p:sldLayoutId id="2147483698" r:id="rId11"/>
    <p:sldLayoutId id="2147483687" r:id="rId12"/>
    <p:sldLayoutId id="2147483699" r:id="rId13"/>
    <p:sldLayoutId id="2147483704" r:id="rId14"/>
    <p:sldLayoutId id="2147483705" r:id="rId15"/>
    <p:sldLayoutId id="2147483706" r:id="rId16"/>
    <p:sldLayoutId id="2147483707" r:id="rId17"/>
    <p:sldLayoutId id="2147483700" r:id="rId18"/>
    <p:sldLayoutId id="2147483692" r:id="rId19"/>
    <p:sldLayoutId id="2147483691" r:id="rId20"/>
    <p:sldLayoutId id="2147483701" r:id="rId2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8r1vBSlQf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nG57hW1nU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9825F-29BB-4732-BA9F-3E6DF890735E}" type="slidenum">
              <a:rPr lang="da-DK" smtClean="0"/>
              <a:t>1</a:t>
            </a:fld>
            <a:endParaRPr lang="da-DK"/>
          </a:p>
        </p:txBody>
      </p:sp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1160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10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689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11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8651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951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9825F-29BB-4732-BA9F-3E6DF890735E}" type="slidenum">
              <a:rPr lang="da-DK" smtClean="0"/>
              <a:pPr/>
              <a:t>13</a:t>
            </a:fld>
            <a:endParaRPr lang="da-DK" dirty="0"/>
          </a:p>
        </p:txBody>
      </p:sp>
      <p:pic>
        <p:nvPicPr>
          <p:cNvPr id="5" name="Billede 4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1"/>
            <a:ext cx="12195359" cy="6858331"/>
          </a:xfrm>
          <a:prstGeom prst="rect">
            <a:avLst/>
          </a:prstGeom>
        </p:spPr>
      </p:pic>
      <p:sp>
        <p:nvSpPr>
          <p:cNvPr id="2" name="Tekstfelt 1"/>
          <p:cNvSpPr txBox="1"/>
          <p:nvPr/>
        </p:nvSpPr>
        <p:spPr>
          <a:xfrm>
            <a:off x="179881" y="5288340"/>
            <a:ext cx="40473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smtClean="0">
                <a:latin typeface="Frutiger LT Com 45 Light" panose="020B0403030504020204" pitchFamily="34" charset="0"/>
              </a:rPr>
              <a:t>René Arnold Knudsen, skoleleder,</a:t>
            </a:r>
          </a:p>
          <a:p>
            <a:r>
              <a:rPr lang="da-DK" sz="2400" dirty="0">
                <a:latin typeface="Frutiger LT Com 45 Light" panose="020B0403030504020204" pitchFamily="34" charset="0"/>
              </a:rPr>
              <a:t>f</a:t>
            </a:r>
            <a:r>
              <a:rPr lang="da-DK" sz="2400" dirty="0" smtClean="0">
                <a:latin typeface="Frutiger LT Com 45 Light" panose="020B0403030504020204" pitchFamily="34" charset="0"/>
              </a:rPr>
              <a:t>ortæller om systematisk arbejde med elevers data</a:t>
            </a:r>
            <a:endParaRPr lang="da-DK" sz="2400" dirty="0">
              <a:latin typeface="Frutiger LT Com 45 Light" panose="020B0403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26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9194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15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0957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Denne slide er til eget brug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pPr/>
              <a:t>16</a:t>
            </a:fld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I kan indsætte den tekst eller de billeder, </a:t>
            </a:r>
            <a:br>
              <a:rPr lang="da-DK" dirty="0"/>
            </a:br>
            <a:r>
              <a:rPr lang="da-DK" dirty="0"/>
              <a:t>I har brug for i jeres drøftelser af pædagogisk </a:t>
            </a:r>
            <a:r>
              <a:rPr lang="da-DK" dirty="0" smtClean="0"/>
              <a:t>ledelse.</a:t>
            </a:r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618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987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81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634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9825F-29BB-4732-BA9F-3E6DF890735E}" type="slidenum">
              <a:rPr lang="da-DK" smtClean="0"/>
              <a:pPr/>
              <a:t>4</a:t>
            </a:fld>
            <a:endParaRPr lang="da-DK" dirty="0"/>
          </a:p>
        </p:txBody>
      </p:sp>
      <p:pic>
        <p:nvPicPr>
          <p:cNvPr id="6" name="Billede 5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773"/>
            <a:ext cx="12195359" cy="6858331"/>
          </a:xfrm>
          <a:prstGeom prst="rect">
            <a:avLst/>
          </a:prstGeom>
        </p:spPr>
      </p:pic>
      <p:sp>
        <p:nvSpPr>
          <p:cNvPr id="2" name="Tekstfelt 1"/>
          <p:cNvSpPr txBox="1"/>
          <p:nvPr/>
        </p:nvSpPr>
        <p:spPr>
          <a:xfrm>
            <a:off x="164892" y="5314689"/>
            <a:ext cx="43921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>
                <a:solidFill>
                  <a:schemeClr val="bg1"/>
                </a:solidFill>
                <a:latin typeface="Frutiger LT Com 45 Light" panose="020B0403030504020204" pitchFamily="34" charset="0"/>
              </a:rPr>
              <a:t>Helle Bjerg, pædagogisk leder, fortæller om, hvad pædagogisk ledelser handler om</a:t>
            </a:r>
          </a:p>
          <a:p>
            <a:endParaRPr lang="da-DK" sz="2400" dirty="0">
              <a:solidFill>
                <a:schemeClr val="bg1"/>
              </a:solidFill>
              <a:latin typeface="Frutiger LT Com 45 Light" panose="020B0403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54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5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8841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8330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6436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183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9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8970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kst_master">
  <a:themeElements>
    <a:clrScheme name="Brugerdefineret 10">
      <a:dk1>
        <a:srgbClr val="000000"/>
      </a:dk1>
      <a:lt1>
        <a:srgbClr val="FFFFFF"/>
      </a:lt1>
      <a:dk2>
        <a:srgbClr val="706F6F"/>
      </a:dk2>
      <a:lt2>
        <a:srgbClr val="E2E2E2"/>
      </a:lt2>
      <a:accent1>
        <a:srgbClr val="EA5045"/>
      </a:accent1>
      <a:accent2>
        <a:srgbClr val="AFAE82"/>
      </a:accent2>
      <a:accent3>
        <a:srgbClr val="80C2B2"/>
      </a:accent3>
      <a:accent4>
        <a:srgbClr val="EE6F5E"/>
      </a:accent4>
      <a:accent5>
        <a:srgbClr val="C1BF99"/>
      </a:accent5>
      <a:accent6>
        <a:srgbClr val="A0D3CA"/>
      </a:accent6>
      <a:hlink>
        <a:srgbClr val="5996D7"/>
      </a:hlink>
      <a:folHlink>
        <a:srgbClr val="6B59AB"/>
      </a:folHlink>
    </a:clrScheme>
    <a:fontScheme name="EVA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skabelon" id="{426849DE-CB89-4DFF-AC02-65886851B899}" vid="{FF1D3297-43C2-4DDD-BB14-F4153D973DB0}"/>
    </a:ext>
  </a:extLst>
</a:theme>
</file>

<file path=ppt/theme/theme2.xml><?xml version="1.0" encoding="utf-8"?>
<a:theme xmlns:a="http://schemas.openxmlformats.org/drawingml/2006/main" name="1_UU_PowerPoint">
  <a:themeElements>
    <a:clrScheme name="Brugerdefineret 10">
      <a:dk1>
        <a:srgbClr val="000000"/>
      </a:dk1>
      <a:lt1>
        <a:srgbClr val="FFFFFF"/>
      </a:lt1>
      <a:dk2>
        <a:srgbClr val="706F6F"/>
      </a:dk2>
      <a:lt2>
        <a:srgbClr val="E2E2E2"/>
      </a:lt2>
      <a:accent1>
        <a:srgbClr val="EA5045"/>
      </a:accent1>
      <a:accent2>
        <a:srgbClr val="AFAE82"/>
      </a:accent2>
      <a:accent3>
        <a:srgbClr val="80C2B2"/>
      </a:accent3>
      <a:accent4>
        <a:srgbClr val="EE6F5E"/>
      </a:accent4>
      <a:accent5>
        <a:srgbClr val="C1BF99"/>
      </a:accent5>
      <a:accent6>
        <a:srgbClr val="A0D3CA"/>
      </a:accent6>
      <a:hlink>
        <a:srgbClr val="5996D7"/>
      </a:hlink>
      <a:folHlink>
        <a:srgbClr val="6B59AB"/>
      </a:folHlink>
    </a:clrScheme>
    <a:fontScheme name="EVA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skabelon" id="{426849DE-CB89-4DFF-AC02-65886851B899}" vid="{FF1D3297-43C2-4DDD-BB14-F4153D973DB0}"/>
    </a:ext>
  </a:extLst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DAB skabelon</Template>
  <TotalTime>2232</TotalTime>
  <Words>355</Words>
  <Application>Microsoft Office PowerPoint</Application>
  <PresentationFormat>Widescreen</PresentationFormat>
  <Paragraphs>48</Paragraphs>
  <Slides>17</Slides>
  <Notes>6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17</vt:i4>
      </vt:variant>
    </vt:vector>
  </HeadingPairs>
  <TitlesOfParts>
    <vt:vector size="25" baseType="lpstr">
      <vt:lpstr>Arial</vt:lpstr>
      <vt:lpstr>Calibri</vt:lpstr>
      <vt:lpstr>Frutiger LT Com 45 Light</vt:lpstr>
      <vt:lpstr>Segoe UI</vt:lpstr>
      <vt:lpstr>SegoeUI</vt:lpstr>
      <vt:lpstr>SegoeUIB</vt:lpstr>
      <vt:lpstr>Tekst_master</vt:lpstr>
      <vt:lpstr>1_UU_PowerPoint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Denne slide er til eget brug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Kathrine Raunkjær</dc:creator>
  <cp:lastModifiedBy>Maria Margrethe Hestbech</cp:lastModifiedBy>
  <cp:revision>230</cp:revision>
  <cp:lastPrinted>2017-06-16T13:06:34Z</cp:lastPrinted>
  <dcterms:created xsi:type="dcterms:W3CDTF">2017-04-25T13:34:17Z</dcterms:created>
  <dcterms:modified xsi:type="dcterms:W3CDTF">2023-04-02T16:44:47Z</dcterms:modified>
</cp:coreProperties>
</file>