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</p:sldMasterIdLst>
  <p:notesMasterIdLst>
    <p:notesMasterId r:id="rId5"/>
  </p:notesMasterIdLst>
  <p:handoutMasterIdLst>
    <p:handoutMasterId r:id="rId6"/>
  </p:handoutMasterIdLst>
  <p:sldIdLst>
    <p:sldId id="351" r:id="rId2"/>
    <p:sldId id="352" r:id="rId3"/>
    <p:sldId id="348" r:id="rId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DBCF"/>
    <a:srgbClr val="898698"/>
    <a:srgbClr val="E2E2E2"/>
    <a:srgbClr val="82BEF5"/>
    <a:srgbClr val="413282"/>
    <a:srgbClr val="5A5A5A"/>
    <a:srgbClr val="FF5050"/>
    <a:srgbClr val="828282"/>
    <a:srgbClr val="A0A078"/>
    <a:srgbClr val="FFD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90" autoAdjust="0"/>
    <p:restoredTop sz="80578" autoAdjust="0"/>
  </p:normalViewPr>
  <p:slideViewPr>
    <p:cSldViewPr snapToGrid="0">
      <p:cViewPr varScale="1">
        <p:scale>
          <a:sx n="104" d="100"/>
          <a:sy n="104" d="100"/>
        </p:scale>
        <p:origin x="258" y="114"/>
      </p:cViewPr>
      <p:guideLst/>
    </p:cSldViewPr>
  </p:slideViewPr>
  <p:outlineViewPr>
    <p:cViewPr>
      <p:scale>
        <a:sx n="33" d="100"/>
        <a:sy n="33" d="100"/>
      </p:scale>
      <p:origin x="0" y="420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33" d="100"/>
          <a:sy n="133" d="100"/>
        </p:scale>
        <p:origin x="333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B7208-92AD-E142-83DB-7C076C9FD3F2}" type="datetimeFigureOut">
              <a:rPr lang="da-DK" smtClean="0"/>
              <a:t>13-03-2024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94025-CFE5-0143-9E4A-6ECDDAA34B4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4405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6CDE4-60F1-4BBD-A57F-6F1F6E3D1200}" type="datetimeFigureOut">
              <a:rPr lang="da-DK" smtClean="0"/>
              <a:t>13-03-2024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E0795-81AF-489A-9A37-F3A7D904ADF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51571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rside, foto / lys baggrun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dsholder til billede 17"/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 sz="2000" baseline="0">
                <a:solidFill>
                  <a:schemeClr val="tx1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92000" y="4104000"/>
            <a:ext cx="9000002" cy="1766309"/>
          </a:xfrm>
          <a:solidFill>
            <a:schemeClr val="bg1"/>
          </a:solidFill>
        </p:spPr>
        <p:txBody>
          <a:bodyPr lIns="288000" tIns="180000" rIns="180000" bIns="180000" anchor="t" anchorCtr="0">
            <a:normAutofit/>
          </a:bodyPr>
          <a:lstStyle>
            <a:lvl1pPr>
              <a:defRPr sz="4800" kern="0" spc="0" baseline="0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Præsentationstitel</a:t>
            </a:r>
            <a:br>
              <a:rPr lang="da-DK" dirty="0"/>
            </a:br>
            <a:r>
              <a:rPr lang="da-DK" dirty="0"/>
              <a:t>i op til tre linjer</a:t>
            </a:r>
          </a:p>
        </p:txBody>
      </p:sp>
      <p:sp>
        <p:nvSpPr>
          <p:cNvPr id="3" name="Tekstboks 2"/>
          <p:cNvSpPr txBox="1"/>
          <p:nvPr/>
        </p:nvSpPr>
        <p:spPr>
          <a:xfrm>
            <a:off x="12684051" y="0"/>
            <a:ext cx="2640000" cy="29238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Indsæt foto: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det lille fotoikon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og vælg det ønskede foto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i dialogboksen.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Skift eksisterende foto: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foto og brug derefter slettetasten </a:t>
            </a:r>
            <a:br>
              <a:rPr lang="da-DK" sz="1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til at fjerne det eksisterende foto. </a:t>
            </a:r>
            <a:br>
              <a:rPr lang="da-DK" sz="1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Gentag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 proceduren for indsættelse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af foto som beskrevet ovenfor.</a:t>
            </a:r>
          </a:p>
          <a:p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Når foto er placeret, højreklik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og vælg ”Placér bagerst”.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Skift baggrundsfarve: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fanen ”Design”, vælg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”Formatér baggrund” og vælg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den ønskede farve fra farvepaletten.</a:t>
            </a:r>
          </a:p>
          <a:p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Tjek at logoet kan ses tydeligt, hvis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ikke, så vælg en farve der er lidt lysere.</a:t>
            </a:r>
          </a:p>
        </p:txBody>
      </p:sp>
      <p:sp>
        <p:nvSpPr>
          <p:cNvPr id="8" name="Pladsholder til tekst 8">
            <a:extLst>
              <a:ext uri="{FF2B5EF4-FFF2-40B4-BE49-F238E27FC236}">
                <a16:creationId xmlns:a16="http://schemas.microsoft.com/office/drawing/2014/main" id="{88B61B58-7855-4876-B461-879CA021F7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4104000"/>
            <a:ext cx="612000" cy="2340000"/>
          </a:xfrm>
          <a:solidFill>
            <a:schemeClr val="tx1"/>
          </a:solidFill>
          <a:ln>
            <a:noFill/>
          </a:ln>
        </p:spPr>
        <p:txBody>
          <a:bodyPr/>
          <a:lstStyle>
            <a:lvl1pPr>
              <a:defRPr sz="100">
                <a:noFill/>
              </a:defRPr>
            </a:lvl1pPr>
            <a:lvl2pPr>
              <a:defRPr sz="100">
                <a:solidFill>
                  <a:srgbClr val="413282"/>
                </a:solidFill>
              </a:defRPr>
            </a:lvl2pPr>
            <a:lvl3pPr>
              <a:defRPr sz="100">
                <a:solidFill>
                  <a:srgbClr val="413282"/>
                </a:solidFill>
              </a:defRPr>
            </a:lvl3pPr>
            <a:lvl4pPr>
              <a:defRPr sz="100">
                <a:solidFill>
                  <a:srgbClr val="413282"/>
                </a:solidFill>
              </a:defRPr>
            </a:lvl4pPr>
            <a:lvl5pPr>
              <a:defRPr sz="100">
                <a:solidFill>
                  <a:srgbClr val="413282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27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792000" y="5870309"/>
            <a:ext cx="9000001" cy="573691"/>
          </a:xfrm>
          <a:solidFill>
            <a:schemeClr val="bg1"/>
          </a:solidFill>
        </p:spPr>
        <p:txBody>
          <a:bodyPr lIns="288000" bIns="144000" anchor="b" anchorCtr="0">
            <a:normAutofit/>
          </a:bodyPr>
          <a:lstStyle>
            <a:lvl1pPr marL="0" indent="0" algn="l">
              <a:spcAft>
                <a:spcPts val="400"/>
              </a:spcAft>
              <a:buNone/>
              <a:defRPr sz="14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Undertitel til præsentationen i op til to linjer</a:t>
            </a:r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8C8D4588-A254-4AF7-A259-9C485E400FC3}"/>
              </a:ext>
            </a:extLst>
          </p:cNvPr>
          <p:cNvSpPr>
            <a:spLocks noGrp="1" noChangeAspect="1"/>
          </p:cNvSpPr>
          <p:nvPr>
            <p:ph type="body" sz="quarter" idx="17"/>
          </p:nvPr>
        </p:nvSpPr>
        <p:spPr>
          <a:xfrm>
            <a:off x="10120510" y="5945034"/>
            <a:ext cx="1800000" cy="459184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310AF1AF-918E-4E02-AFD3-B8A1A5A88A5B}"/>
              </a:ext>
            </a:extLst>
          </p:cNvPr>
          <p:cNvGrpSpPr/>
          <p:nvPr userDrawn="1"/>
        </p:nvGrpSpPr>
        <p:grpSpPr>
          <a:xfrm>
            <a:off x="12684051" y="3121250"/>
            <a:ext cx="2520000" cy="3008632"/>
            <a:chOff x="12684051" y="2949800"/>
            <a:chExt cx="2520000" cy="3008632"/>
          </a:xfrm>
        </p:grpSpPr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7DE4D937-01CD-4408-8A44-92A98E6B4452}"/>
                </a:ext>
              </a:extLst>
            </p:cNvPr>
            <p:cNvGrpSpPr/>
            <p:nvPr userDrawn="1"/>
          </p:nvGrpSpPr>
          <p:grpSpPr>
            <a:xfrm>
              <a:off x="12684051" y="2949800"/>
              <a:ext cx="2520000" cy="1429503"/>
              <a:chOff x="12684051" y="3214496"/>
              <a:chExt cx="2520000" cy="1429503"/>
            </a:xfrm>
          </p:grpSpPr>
          <p:pic>
            <p:nvPicPr>
              <p:cNvPr id="5" name="Billede 4">
                <a:extLst>
                  <a:ext uri="{FF2B5EF4-FFF2-40B4-BE49-F238E27FC236}">
                    <a16:creationId xmlns:a16="http://schemas.microsoft.com/office/drawing/2014/main" id="{7146649D-DEED-46AA-98C0-E138D8EA5E5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90370" y="3429000"/>
                <a:ext cx="2159998" cy="1214999"/>
              </a:xfrm>
              <a:prstGeom prst="rect">
                <a:avLst/>
              </a:prstGeom>
            </p:spPr>
          </p:pic>
          <p:sp>
            <p:nvSpPr>
              <p:cNvPr id="13" name="Tekstboks 2">
                <a:extLst>
                  <a:ext uri="{FF2B5EF4-FFF2-40B4-BE49-F238E27FC236}">
                    <a16:creationId xmlns:a16="http://schemas.microsoft.com/office/drawing/2014/main" id="{FB6B4EED-1A7A-48CB-B223-C02620A0B3E2}"/>
                  </a:ext>
                </a:extLst>
              </p:cNvPr>
              <p:cNvSpPr txBox="1"/>
              <p:nvPr userDrawn="1"/>
            </p:nvSpPr>
            <p:spPr>
              <a:xfrm>
                <a:off x="12684051" y="3214496"/>
                <a:ext cx="2520000" cy="21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000" b="1" dirty="0">
                    <a:solidFill>
                      <a:schemeClr val="bg2">
                        <a:lumMod val="50000"/>
                      </a:schemeClr>
                    </a:solidFill>
                  </a:rPr>
                  <a:t>Forside med farvet bund</a:t>
                </a:r>
              </a:p>
            </p:txBody>
          </p:sp>
        </p:grpSp>
        <p:grpSp>
          <p:nvGrpSpPr>
            <p:cNvPr id="19" name="Gruppe 18">
              <a:extLst>
                <a:ext uri="{FF2B5EF4-FFF2-40B4-BE49-F238E27FC236}">
                  <a16:creationId xmlns:a16="http://schemas.microsoft.com/office/drawing/2014/main" id="{3A3314B6-06F1-4C23-9845-4130A4B7D4AB}"/>
                </a:ext>
              </a:extLst>
            </p:cNvPr>
            <p:cNvGrpSpPr/>
            <p:nvPr userDrawn="1"/>
          </p:nvGrpSpPr>
          <p:grpSpPr>
            <a:xfrm>
              <a:off x="12684051" y="4525841"/>
              <a:ext cx="2520000" cy="1432591"/>
              <a:chOff x="12684051" y="4790537"/>
              <a:chExt cx="2520000" cy="1432591"/>
            </a:xfrm>
          </p:grpSpPr>
          <p:pic>
            <p:nvPicPr>
              <p:cNvPr id="20" name="Billede 19">
                <a:extLst>
                  <a:ext uri="{FF2B5EF4-FFF2-40B4-BE49-F238E27FC236}">
                    <a16:creationId xmlns:a16="http://schemas.microsoft.com/office/drawing/2014/main" id="{040CE79B-9034-4EAB-A21F-BC84C87198D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90370" y="5008129"/>
                <a:ext cx="2159998" cy="1214999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</p:spPr>
          </p:pic>
          <p:sp>
            <p:nvSpPr>
              <p:cNvPr id="21" name="Tekstboks 2">
                <a:extLst>
                  <a:ext uri="{FF2B5EF4-FFF2-40B4-BE49-F238E27FC236}">
                    <a16:creationId xmlns:a16="http://schemas.microsoft.com/office/drawing/2014/main" id="{F4DDE6A4-B291-4FA0-8BF4-BE5A879F47F9}"/>
                  </a:ext>
                </a:extLst>
              </p:cNvPr>
              <p:cNvSpPr txBox="1"/>
              <p:nvPr userDrawn="1"/>
            </p:nvSpPr>
            <p:spPr>
              <a:xfrm>
                <a:off x="12684051" y="4790537"/>
                <a:ext cx="2520000" cy="21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000" b="1" dirty="0">
                    <a:solidFill>
                      <a:schemeClr val="bg2">
                        <a:lumMod val="50000"/>
                      </a:schemeClr>
                    </a:solidFill>
                  </a:rPr>
                  <a:t>Forside med foto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224599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slutning, foto og mørk baggrund"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dsholder til billede 17"/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 sz="2000" baseline="0">
                <a:solidFill>
                  <a:schemeClr val="tx1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92000" y="4104000"/>
            <a:ext cx="9000002" cy="2340000"/>
          </a:xfrm>
          <a:solidFill>
            <a:schemeClr val="bg1"/>
          </a:solidFill>
        </p:spPr>
        <p:txBody>
          <a:bodyPr lIns="288000" tIns="180000" rIns="0" bIns="684000" anchor="t" anchorCtr="0">
            <a:normAutofit/>
          </a:bodyPr>
          <a:lstStyle>
            <a:lvl1pPr>
              <a:defRPr sz="4800" kern="0" spc="0" baseline="0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for at tilføje tekst</a:t>
            </a:r>
          </a:p>
        </p:txBody>
      </p:sp>
      <p:sp>
        <p:nvSpPr>
          <p:cNvPr id="8" name="Pladsholder til tekst 8">
            <a:extLst>
              <a:ext uri="{FF2B5EF4-FFF2-40B4-BE49-F238E27FC236}">
                <a16:creationId xmlns:a16="http://schemas.microsoft.com/office/drawing/2014/main" id="{88B61B58-7855-4876-B461-879CA021F7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4104000"/>
            <a:ext cx="612000" cy="2340000"/>
          </a:xfrm>
          <a:solidFill>
            <a:schemeClr val="tx1"/>
          </a:solidFill>
          <a:ln>
            <a:noFill/>
          </a:ln>
        </p:spPr>
        <p:txBody>
          <a:bodyPr/>
          <a:lstStyle>
            <a:lvl1pPr>
              <a:defRPr sz="100">
                <a:noFill/>
              </a:defRPr>
            </a:lvl1pPr>
            <a:lvl2pPr>
              <a:defRPr sz="100">
                <a:solidFill>
                  <a:srgbClr val="413282"/>
                </a:solidFill>
              </a:defRPr>
            </a:lvl2pPr>
            <a:lvl3pPr>
              <a:defRPr sz="100">
                <a:solidFill>
                  <a:srgbClr val="413282"/>
                </a:solidFill>
              </a:defRPr>
            </a:lvl3pPr>
            <a:lvl4pPr>
              <a:defRPr sz="100">
                <a:solidFill>
                  <a:srgbClr val="413282"/>
                </a:solidFill>
              </a:defRPr>
            </a:lvl4pPr>
            <a:lvl5pPr>
              <a:defRPr sz="100">
                <a:solidFill>
                  <a:srgbClr val="413282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27" name="Undertitel 2"/>
          <p:cNvSpPr>
            <a:spLocks noGrp="1" noChangeAspect="1"/>
          </p:cNvSpPr>
          <p:nvPr>
            <p:ph type="subTitle" idx="1"/>
          </p:nvPr>
        </p:nvSpPr>
        <p:spPr>
          <a:xfrm>
            <a:off x="1080000" y="6073956"/>
            <a:ext cx="1447200" cy="205069"/>
          </a:xfrm>
          <a:blipFill>
            <a:blip r:embed="rId2"/>
            <a:stretch>
              <a:fillRect/>
            </a:stretch>
          </a:blipFill>
        </p:spPr>
        <p:txBody>
          <a:bodyPr lIns="288000" bIns="144000" anchor="b" anchorCtr="0">
            <a:normAutofit/>
          </a:bodyPr>
          <a:lstStyle>
            <a:lvl1pPr marL="0" indent="0" algn="l">
              <a:spcAft>
                <a:spcPts val="400"/>
              </a:spcAft>
              <a:buNone/>
              <a:defRPr sz="100">
                <a:noFill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8C8D4588-A254-4AF7-A259-9C485E400FC3}"/>
              </a:ext>
            </a:extLst>
          </p:cNvPr>
          <p:cNvSpPr>
            <a:spLocks noGrp="1" noChangeAspect="1"/>
          </p:cNvSpPr>
          <p:nvPr>
            <p:ph type="body" sz="quarter" idx="17"/>
          </p:nvPr>
        </p:nvSpPr>
        <p:spPr>
          <a:xfrm>
            <a:off x="10120510" y="5945034"/>
            <a:ext cx="1800000" cy="459184"/>
          </a:xfrm>
          <a:blipFill dpi="0" rotWithShape="1">
            <a:blip r:embed="rId3"/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9" name="Tekstboks 2">
            <a:extLst>
              <a:ext uri="{FF2B5EF4-FFF2-40B4-BE49-F238E27FC236}">
                <a16:creationId xmlns:a16="http://schemas.microsoft.com/office/drawing/2014/main" id="{1911923A-6C36-4C2B-B114-DC9F07DC721F}"/>
              </a:ext>
            </a:extLst>
          </p:cNvPr>
          <p:cNvSpPr txBox="1"/>
          <p:nvPr userDrawn="1"/>
        </p:nvSpPr>
        <p:spPr>
          <a:xfrm>
            <a:off x="12684051" y="0"/>
            <a:ext cx="2640000" cy="29238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Indsæt foto: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det lille fotoikon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og vælg det ønskede foto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i dialogboksen.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Skift eksisterende foto: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foto og brug derefter slettetasten </a:t>
            </a:r>
            <a:br>
              <a:rPr lang="da-DK" sz="1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til at fjerne det eksisterende foto. </a:t>
            </a:r>
            <a:br>
              <a:rPr lang="da-DK" sz="1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Gentag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 proceduren for indsættelse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af foto som beskrevet ovenfor.</a:t>
            </a:r>
          </a:p>
          <a:p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Når foto er placeret, højreklik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og vælg ”Placér bagerst”.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Skift baggrundsfarve: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fanen ”Design”, vælg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”Formatér baggrund” og vælg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den ønskede farve fra farvepaletten.</a:t>
            </a:r>
          </a:p>
          <a:p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Tjek at logoet kan ses tydeligt, hvis ikke,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så vælg en farve der er lidt mørkere.</a:t>
            </a: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C812DA7E-1CBD-4163-AD30-61F2A269615D}"/>
              </a:ext>
            </a:extLst>
          </p:cNvPr>
          <p:cNvGrpSpPr/>
          <p:nvPr userDrawn="1"/>
        </p:nvGrpSpPr>
        <p:grpSpPr>
          <a:xfrm>
            <a:off x="12684051" y="3240000"/>
            <a:ext cx="2520000" cy="3008631"/>
            <a:chOff x="12684051" y="3849369"/>
            <a:chExt cx="2520000" cy="3008631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043C6BD5-840C-451B-AA68-2C61C526C91F}"/>
                </a:ext>
              </a:extLst>
            </p:cNvPr>
            <p:cNvGrpSpPr/>
            <p:nvPr userDrawn="1"/>
          </p:nvGrpSpPr>
          <p:grpSpPr>
            <a:xfrm>
              <a:off x="12684051" y="3849369"/>
              <a:ext cx="2520000" cy="1429502"/>
              <a:chOff x="12684051" y="3214496"/>
              <a:chExt cx="2520000" cy="1429502"/>
            </a:xfrm>
          </p:grpSpPr>
          <p:pic>
            <p:nvPicPr>
              <p:cNvPr id="13" name="Billede 12">
                <a:extLst>
                  <a:ext uri="{FF2B5EF4-FFF2-40B4-BE49-F238E27FC236}">
                    <a16:creationId xmlns:a16="http://schemas.microsoft.com/office/drawing/2014/main" id="{D21A6EF5-34E4-4DB1-AB87-F2A8B545F93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90370" y="3429000"/>
                <a:ext cx="2159998" cy="1214998"/>
              </a:xfrm>
              <a:prstGeom prst="rect">
                <a:avLst/>
              </a:prstGeom>
            </p:spPr>
          </p:pic>
          <p:sp>
            <p:nvSpPr>
              <p:cNvPr id="14" name="Tekstboks 2">
                <a:extLst>
                  <a:ext uri="{FF2B5EF4-FFF2-40B4-BE49-F238E27FC236}">
                    <a16:creationId xmlns:a16="http://schemas.microsoft.com/office/drawing/2014/main" id="{CEA84AB4-03D2-4258-8923-54EC869AB6CB}"/>
                  </a:ext>
                </a:extLst>
              </p:cNvPr>
              <p:cNvSpPr txBox="1"/>
              <p:nvPr userDrawn="1"/>
            </p:nvSpPr>
            <p:spPr>
              <a:xfrm>
                <a:off x="12684051" y="3214496"/>
                <a:ext cx="2520000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000" b="1" dirty="0">
                    <a:solidFill>
                      <a:schemeClr val="bg2">
                        <a:lumMod val="50000"/>
                      </a:schemeClr>
                    </a:solidFill>
                  </a:rPr>
                  <a:t>Afslutning med farvet bund</a:t>
                </a:r>
              </a:p>
            </p:txBody>
          </p:sp>
        </p:grpSp>
        <p:grpSp>
          <p:nvGrpSpPr>
            <p:cNvPr id="15" name="Gruppe 14">
              <a:extLst>
                <a:ext uri="{FF2B5EF4-FFF2-40B4-BE49-F238E27FC236}">
                  <a16:creationId xmlns:a16="http://schemas.microsoft.com/office/drawing/2014/main" id="{8C1C3570-9B32-4DA4-806D-09243456B5FF}"/>
                </a:ext>
              </a:extLst>
            </p:cNvPr>
            <p:cNvGrpSpPr/>
            <p:nvPr userDrawn="1"/>
          </p:nvGrpSpPr>
          <p:grpSpPr>
            <a:xfrm>
              <a:off x="12684051" y="5425410"/>
              <a:ext cx="2520000" cy="1432590"/>
              <a:chOff x="12684051" y="4790537"/>
              <a:chExt cx="2520000" cy="1432590"/>
            </a:xfrm>
          </p:grpSpPr>
          <p:pic>
            <p:nvPicPr>
              <p:cNvPr id="16" name="Billede 15">
                <a:extLst>
                  <a:ext uri="{FF2B5EF4-FFF2-40B4-BE49-F238E27FC236}">
                    <a16:creationId xmlns:a16="http://schemas.microsoft.com/office/drawing/2014/main" id="{0AF3F892-F938-4CE5-9E02-20494EB1507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90371" y="5008129"/>
                <a:ext cx="2159996" cy="1214998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</p:spPr>
          </p:pic>
          <p:sp>
            <p:nvSpPr>
              <p:cNvPr id="17" name="Tekstboks 2">
                <a:extLst>
                  <a:ext uri="{FF2B5EF4-FFF2-40B4-BE49-F238E27FC236}">
                    <a16:creationId xmlns:a16="http://schemas.microsoft.com/office/drawing/2014/main" id="{874E509F-7980-480F-858B-CE642D00B145}"/>
                  </a:ext>
                </a:extLst>
              </p:cNvPr>
              <p:cNvSpPr txBox="1"/>
              <p:nvPr userDrawn="1"/>
            </p:nvSpPr>
            <p:spPr>
              <a:xfrm>
                <a:off x="12684051" y="4790537"/>
                <a:ext cx="2520000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000" b="1" dirty="0">
                    <a:solidFill>
                      <a:schemeClr val="bg2">
                        <a:lumMod val="50000"/>
                      </a:schemeClr>
                    </a:solidFill>
                  </a:rPr>
                  <a:t>Afslutning med foto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139529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rside, foto / mørk baggrund"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dsholder til billede 17"/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 sz="2000" baseline="0">
                <a:solidFill>
                  <a:schemeClr val="tx1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92000" y="4104000"/>
            <a:ext cx="9000002" cy="1766309"/>
          </a:xfrm>
          <a:solidFill>
            <a:schemeClr val="bg1"/>
          </a:solidFill>
        </p:spPr>
        <p:txBody>
          <a:bodyPr lIns="288000" tIns="180000" rIns="180000" bIns="180000" anchor="t" anchorCtr="0">
            <a:normAutofit/>
          </a:bodyPr>
          <a:lstStyle>
            <a:lvl1pPr>
              <a:defRPr sz="4800" kern="0" spc="0" baseline="0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Præsentationstitel</a:t>
            </a:r>
            <a:br>
              <a:rPr lang="da-DK" dirty="0"/>
            </a:br>
            <a:r>
              <a:rPr lang="da-DK" dirty="0"/>
              <a:t>i op til tre linjer</a:t>
            </a:r>
          </a:p>
        </p:txBody>
      </p:sp>
      <p:sp>
        <p:nvSpPr>
          <p:cNvPr id="8" name="Pladsholder til tekst 8">
            <a:extLst>
              <a:ext uri="{FF2B5EF4-FFF2-40B4-BE49-F238E27FC236}">
                <a16:creationId xmlns:a16="http://schemas.microsoft.com/office/drawing/2014/main" id="{88B61B58-7855-4876-B461-879CA021F7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4104000"/>
            <a:ext cx="612000" cy="2340000"/>
          </a:xfrm>
          <a:solidFill>
            <a:schemeClr val="tx1"/>
          </a:solidFill>
          <a:ln>
            <a:noFill/>
          </a:ln>
        </p:spPr>
        <p:txBody>
          <a:bodyPr/>
          <a:lstStyle>
            <a:lvl1pPr>
              <a:defRPr sz="100">
                <a:noFill/>
              </a:defRPr>
            </a:lvl1pPr>
            <a:lvl2pPr>
              <a:defRPr sz="100">
                <a:solidFill>
                  <a:srgbClr val="413282"/>
                </a:solidFill>
              </a:defRPr>
            </a:lvl2pPr>
            <a:lvl3pPr>
              <a:defRPr sz="100">
                <a:solidFill>
                  <a:srgbClr val="413282"/>
                </a:solidFill>
              </a:defRPr>
            </a:lvl3pPr>
            <a:lvl4pPr>
              <a:defRPr sz="100">
                <a:solidFill>
                  <a:srgbClr val="413282"/>
                </a:solidFill>
              </a:defRPr>
            </a:lvl4pPr>
            <a:lvl5pPr>
              <a:defRPr sz="100">
                <a:solidFill>
                  <a:srgbClr val="413282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27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792000" y="5870309"/>
            <a:ext cx="9000001" cy="573691"/>
          </a:xfrm>
          <a:solidFill>
            <a:schemeClr val="bg1"/>
          </a:solidFill>
        </p:spPr>
        <p:txBody>
          <a:bodyPr lIns="288000" bIns="144000" anchor="b" anchorCtr="0">
            <a:normAutofit/>
          </a:bodyPr>
          <a:lstStyle>
            <a:lvl1pPr marL="0" indent="0" algn="l">
              <a:spcAft>
                <a:spcPts val="400"/>
              </a:spcAft>
              <a:buNone/>
              <a:defRPr sz="14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Undertitel til præsentationen i op til to linjer</a:t>
            </a: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20BEE3A3-4CBD-48CA-87BB-16D6320DDB89}"/>
              </a:ext>
            </a:extLst>
          </p:cNvPr>
          <p:cNvSpPr>
            <a:spLocks noGrp="1" noChangeAspect="1"/>
          </p:cNvSpPr>
          <p:nvPr>
            <p:ph type="body" sz="quarter" idx="17"/>
          </p:nvPr>
        </p:nvSpPr>
        <p:spPr>
          <a:xfrm>
            <a:off x="10120510" y="5945034"/>
            <a:ext cx="1800000" cy="459184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11" name="Tekstboks 2">
            <a:extLst>
              <a:ext uri="{FF2B5EF4-FFF2-40B4-BE49-F238E27FC236}">
                <a16:creationId xmlns:a16="http://schemas.microsoft.com/office/drawing/2014/main" id="{15F5E2C7-A4C9-49AA-9843-82509A2ADF08}"/>
              </a:ext>
            </a:extLst>
          </p:cNvPr>
          <p:cNvSpPr txBox="1"/>
          <p:nvPr userDrawn="1"/>
        </p:nvSpPr>
        <p:spPr>
          <a:xfrm>
            <a:off x="12684051" y="0"/>
            <a:ext cx="2640000" cy="29238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Indsæt foto: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det lille fotoikon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og vælg det ønskede foto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i dialogboksen.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Skift eksisterende foto: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foto og brug derefter slettetasten </a:t>
            </a:r>
            <a:br>
              <a:rPr lang="da-DK" sz="1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til at fjerne det eksisterende foto. </a:t>
            </a:r>
            <a:br>
              <a:rPr lang="da-DK" sz="1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Gentag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 proceduren for indsættelse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af foto som beskrevet ovenfor.</a:t>
            </a:r>
          </a:p>
          <a:p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Når foto er placeret, højreklik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og vælg ”Placér bagerst”.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Skift baggrundsfarve: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fanen ”Design”, vælg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”Formatér baggrund” og vælg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den ønskede farve fra farvepaletten.</a:t>
            </a:r>
          </a:p>
          <a:p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Tjek at logoet kan ses tydeligt, hvis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ikke, så vælg en farve der er lidt mørkere.</a:t>
            </a: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D3E9100D-8C91-40B2-8BC4-6246B92323FB}"/>
              </a:ext>
            </a:extLst>
          </p:cNvPr>
          <p:cNvGrpSpPr/>
          <p:nvPr userDrawn="1"/>
        </p:nvGrpSpPr>
        <p:grpSpPr>
          <a:xfrm>
            <a:off x="12684051" y="3121250"/>
            <a:ext cx="2520000" cy="3008632"/>
            <a:chOff x="12684051" y="2949800"/>
            <a:chExt cx="2520000" cy="3008632"/>
          </a:xfrm>
        </p:grpSpPr>
        <p:grpSp>
          <p:nvGrpSpPr>
            <p:cNvPr id="9" name="Gruppe 8">
              <a:extLst>
                <a:ext uri="{FF2B5EF4-FFF2-40B4-BE49-F238E27FC236}">
                  <a16:creationId xmlns:a16="http://schemas.microsoft.com/office/drawing/2014/main" id="{72A0CF0F-CE9F-41E4-ADB2-438249AD6BD0}"/>
                </a:ext>
              </a:extLst>
            </p:cNvPr>
            <p:cNvGrpSpPr/>
            <p:nvPr userDrawn="1"/>
          </p:nvGrpSpPr>
          <p:grpSpPr>
            <a:xfrm>
              <a:off x="12684051" y="4525841"/>
              <a:ext cx="2520000" cy="1432591"/>
              <a:chOff x="12684051" y="4790537"/>
              <a:chExt cx="2520000" cy="1432591"/>
            </a:xfrm>
          </p:grpSpPr>
          <p:pic>
            <p:nvPicPr>
              <p:cNvPr id="12" name="Billede 11">
                <a:extLst>
                  <a:ext uri="{FF2B5EF4-FFF2-40B4-BE49-F238E27FC236}">
                    <a16:creationId xmlns:a16="http://schemas.microsoft.com/office/drawing/2014/main" id="{962AC52A-D9BE-4601-A18D-E69078FD408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90369" y="5008129"/>
                <a:ext cx="2160000" cy="1214999"/>
              </a:xfrm>
              <a:prstGeom prst="rect">
                <a:avLst/>
              </a:prstGeom>
            </p:spPr>
          </p:pic>
          <p:sp>
            <p:nvSpPr>
              <p:cNvPr id="13" name="Tekstboks 2">
                <a:extLst>
                  <a:ext uri="{FF2B5EF4-FFF2-40B4-BE49-F238E27FC236}">
                    <a16:creationId xmlns:a16="http://schemas.microsoft.com/office/drawing/2014/main" id="{1E12F7E7-F402-43AD-B81F-E77E4E4FBEF4}"/>
                  </a:ext>
                </a:extLst>
              </p:cNvPr>
              <p:cNvSpPr txBox="1"/>
              <p:nvPr userDrawn="1"/>
            </p:nvSpPr>
            <p:spPr>
              <a:xfrm>
                <a:off x="12684051" y="4790537"/>
                <a:ext cx="2520000" cy="21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000" b="1" dirty="0">
                    <a:solidFill>
                      <a:schemeClr val="bg2">
                        <a:lumMod val="50000"/>
                      </a:schemeClr>
                    </a:solidFill>
                  </a:rPr>
                  <a:t>Forside med foto</a:t>
                </a:r>
              </a:p>
            </p:txBody>
          </p:sp>
        </p:grpSp>
        <p:grpSp>
          <p:nvGrpSpPr>
            <p:cNvPr id="17" name="Gruppe 16">
              <a:extLst>
                <a:ext uri="{FF2B5EF4-FFF2-40B4-BE49-F238E27FC236}">
                  <a16:creationId xmlns:a16="http://schemas.microsoft.com/office/drawing/2014/main" id="{5195D629-B015-487B-B699-1A9112BFD7D9}"/>
                </a:ext>
              </a:extLst>
            </p:cNvPr>
            <p:cNvGrpSpPr/>
            <p:nvPr userDrawn="1"/>
          </p:nvGrpSpPr>
          <p:grpSpPr>
            <a:xfrm>
              <a:off x="12684051" y="2949800"/>
              <a:ext cx="2520000" cy="1429503"/>
              <a:chOff x="12684051" y="3214496"/>
              <a:chExt cx="2520000" cy="1429503"/>
            </a:xfrm>
          </p:grpSpPr>
          <p:pic>
            <p:nvPicPr>
              <p:cNvPr id="19" name="Billede 18">
                <a:extLst>
                  <a:ext uri="{FF2B5EF4-FFF2-40B4-BE49-F238E27FC236}">
                    <a16:creationId xmlns:a16="http://schemas.microsoft.com/office/drawing/2014/main" id="{7138B445-0472-4892-A1E8-DFAC80E4F42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90370" y="3429000"/>
                <a:ext cx="2159998" cy="1214999"/>
              </a:xfrm>
              <a:prstGeom prst="rect">
                <a:avLst/>
              </a:prstGeom>
            </p:spPr>
          </p:pic>
          <p:sp>
            <p:nvSpPr>
              <p:cNvPr id="20" name="Tekstboks 2">
                <a:extLst>
                  <a:ext uri="{FF2B5EF4-FFF2-40B4-BE49-F238E27FC236}">
                    <a16:creationId xmlns:a16="http://schemas.microsoft.com/office/drawing/2014/main" id="{E5A56CC7-4C55-421F-B3F6-D48EE739C453}"/>
                  </a:ext>
                </a:extLst>
              </p:cNvPr>
              <p:cNvSpPr txBox="1"/>
              <p:nvPr userDrawn="1"/>
            </p:nvSpPr>
            <p:spPr>
              <a:xfrm>
                <a:off x="12684051" y="3214496"/>
                <a:ext cx="2520000" cy="21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000" b="1" dirty="0">
                    <a:solidFill>
                      <a:schemeClr val="bg2">
                        <a:lumMod val="50000"/>
                      </a:schemeClr>
                    </a:solidFill>
                  </a:rPr>
                  <a:t>Forside med farvet bund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2285352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rside, illustrationer / hvid baggr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dsholder til billede 17"/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 sz="2000" baseline="0">
                <a:solidFill>
                  <a:schemeClr val="tx1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92000" y="4104000"/>
            <a:ext cx="9000002" cy="1766309"/>
          </a:xfrm>
          <a:noFill/>
        </p:spPr>
        <p:txBody>
          <a:bodyPr lIns="288000" tIns="180000" rIns="180000" bIns="180000" anchor="t" anchorCtr="0">
            <a:normAutofit/>
          </a:bodyPr>
          <a:lstStyle>
            <a:lvl1pPr>
              <a:defRPr sz="4800" kern="0" spc="0" baseline="0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Præsentationstitel</a:t>
            </a:r>
            <a:br>
              <a:rPr lang="da-DK" dirty="0"/>
            </a:br>
            <a:r>
              <a:rPr lang="da-DK" dirty="0"/>
              <a:t>i op til tre linjer</a:t>
            </a:r>
          </a:p>
        </p:txBody>
      </p:sp>
      <p:sp>
        <p:nvSpPr>
          <p:cNvPr id="3" name="Tekstboks 2"/>
          <p:cNvSpPr txBox="1"/>
          <p:nvPr/>
        </p:nvSpPr>
        <p:spPr>
          <a:xfrm>
            <a:off x="12684051" y="0"/>
            <a:ext cx="2640000" cy="338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Indsæt illustration: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det lille fotoikon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 og vælg den </a:t>
            </a:r>
          </a:p>
          <a:p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ønskede illustration i dialogboksen.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baseline="0" dirty="0">
                <a:solidFill>
                  <a:schemeClr val="bg2">
                    <a:lumMod val="50000"/>
                  </a:schemeClr>
                </a:solidFill>
              </a:rPr>
              <a:t>Tilpas baggrundsfarve til illustration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Hvis illustrationen har en farvet baggrund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kan baggrundsfarven sættes til den samme farve. </a:t>
            </a:r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fanen ”Design”, vælg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”Formatér baggrund” og vælg den ønskede farve ved hjælp af værktøjet ”Pipette”.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Med Pipette-værktøjet valgt, klikkes der på illustrationens baggrundsfarve som derved kopieres og indsættes som baggrundsfarve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på forsiden.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Skift eksisterende illustration: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illustrationen og brug derefter slettetasten til at fjerne den eksisterende illustration. Gentag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 proceduren for indsættelse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af illustration som beskrevet øverst. Når illustrationen er placeret, højreklik og vælg ”Placér bagerst”.</a:t>
            </a:r>
          </a:p>
        </p:txBody>
      </p:sp>
      <p:sp>
        <p:nvSpPr>
          <p:cNvPr id="8" name="Pladsholder til tekst 8">
            <a:extLst>
              <a:ext uri="{FF2B5EF4-FFF2-40B4-BE49-F238E27FC236}">
                <a16:creationId xmlns:a16="http://schemas.microsoft.com/office/drawing/2014/main" id="{88B61B58-7855-4876-B461-879CA021F7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4104000"/>
            <a:ext cx="612000" cy="2340000"/>
          </a:xfrm>
          <a:solidFill>
            <a:schemeClr val="tx1"/>
          </a:solidFill>
          <a:ln>
            <a:noFill/>
          </a:ln>
        </p:spPr>
        <p:txBody>
          <a:bodyPr/>
          <a:lstStyle>
            <a:lvl1pPr>
              <a:defRPr sz="100">
                <a:noFill/>
              </a:defRPr>
            </a:lvl1pPr>
            <a:lvl2pPr>
              <a:defRPr sz="100">
                <a:solidFill>
                  <a:srgbClr val="413282"/>
                </a:solidFill>
              </a:defRPr>
            </a:lvl2pPr>
            <a:lvl3pPr>
              <a:defRPr sz="100">
                <a:solidFill>
                  <a:srgbClr val="413282"/>
                </a:solidFill>
              </a:defRPr>
            </a:lvl3pPr>
            <a:lvl4pPr>
              <a:defRPr sz="100">
                <a:solidFill>
                  <a:srgbClr val="413282"/>
                </a:solidFill>
              </a:defRPr>
            </a:lvl4pPr>
            <a:lvl5pPr>
              <a:defRPr sz="100">
                <a:solidFill>
                  <a:srgbClr val="413282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27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792000" y="5870309"/>
            <a:ext cx="9000001" cy="573691"/>
          </a:xfrm>
          <a:noFill/>
        </p:spPr>
        <p:txBody>
          <a:bodyPr lIns="288000" bIns="144000" anchor="b" anchorCtr="0">
            <a:normAutofit/>
          </a:bodyPr>
          <a:lstStyle>
            <a:lvl1pPr marL="0" indent="0" algn="l">
              <a:spcAft>
                <a:spcPts val="400"/>
              </a:spcAft>
              <a:buNone/>
              <a:defRPr sz="14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Undertitel til præsentationen i op til to linjer</a:t>
            </a:r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8C8D4588-A254-4AF7-A259-9C485E400FC3}"/>
              </a:ext>
            </a:extLst>
          </p:cNvPr>
          <p:cNvSpPr>
            <a:spLocks noGrp="1" noChangeAspect="1"/>
          </p:cNvSpPr>
          <p:nvPr>
            <p:ph type="body" sz="quarter" idx="17"/>
          </p:nvPr>
        </p:nvSpPr>
        <p:spPr>
          <a:xfrm>
            <a:off x="10120510" y="5945034"/>
            <a:ext cx="1800000" cy="459184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C1BA08FD-FC6C-4B54-BCF8-D9E5B2EA423E}"/>
              </a:ext>
            </a:extLst>
          </p:cNvPr>
          <p:cNvGrpSpPr/>
          <p:nvPr userDrawn="1"/>
        </p:nvGrpSpPr>
        <p:grpSpPr>
          <a:xfrm>
            <a:off x="12684051" y="3720014"/>
            <a:ext cx="2520000" cy="1429502"/>
            <a:chOff x="12684051" y="3214496"/>
            <a:chExt cx="2520000" cy="1429502"/>
          </a:xfrm>
        </p:grpSpPr>
        <p:pic>
          <p:nvPicPr>
            <p:cNvPr id="10" name="Billede 9">
              <a:extLst>
                <a:ext uri="{FF2B5EF4-FFF2-40B4-BE49-F238E27FC236}">
                  <a16:creationId xmlns:a16="http://schemas.microsoft.com/office/drawing/2014/main" id="{4C53F41B-BB5C-4269-8066-A14FECBAA6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90370" y="3429000"/>
              <a:ext cx="2159998" cy="1214998"/>
            </a:xfrm>
            <a:prstGeom prst="rect">
              <a:avLst/>
            </a:prstGeom>
          </p:spPr>
        </p:pic>
        <p:sp>
          <p:nvSpPr>
            <p:cNvPr id="12" name="Tekstboks 2">
              <a:extLst>
                <a:ext uri="{FF2B5EF4-FFF2-40B4-BE49-F238E27FC236}">
                  <a16:creationId xmlns:a16="http://schemas.microsoft.com/office/drawing/2014/main" id="{1AA35665-C9C9-4B88-ADD6-37400EF7BAC5}"/>
                </a:ext>
              </a:extLst>
            </p:cNvPr>
            <p:cNvSpPr txBox="1"/>
            <p:nvPr userDrawn="1"/>
          </p:nvSpPr>
          <p:spPr>
            <a:xfrm>
              <a:off x="12684051" y="3214496"/>
              <a:ext cx="2520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b="1" dirty="0">
                  <a:solidFill>
                    <a:schemeClr val="bg2">
                      <a:lumMod val="50000"/>
                    </a:schemeClr>
                  </a:solidFill>
                </a:rPr>
                <a:t>Forside med illustration på hvid bund</a:t>
              </a:r>
            </a:p>
          </p:txBody>
        </p:sp>
      </p:grp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502E0AD8-BDBD-4513-95E7-8B7E0854193D}"/>
              </a:ext>
            </a:extLst>
          </p:cNvPr>
          <p:cNvGrpSpPr/>
          <p:nvPr userDrawn="1"/>
        </p:nvGrpSpPr>
        <p:grpSpPr>
          <a:xfrm>
            <a:off x="12684051" y="5428498"/>
            <a:ext cx="2520000" cy="1429502"/>
            <a:chOff x="12684051" y="3214496"/>
            <a:chExt cx="2520000" cy="1429502"/>
          </a:xfrm>
        </p:grpSpPr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06EF6C35-ECB2-40D1-BAF4-869ADBE0C4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90371" y="3429000"/>
              <a:ext cx="2159996" cy="1214998"/>
            </a:xfrm>
            <a:prstGeom prst="rect">
              <a:avLst/>
            </a:prstGeom>
          </p:spPr>
        </p:pic>
        <p:sp>
          <p:nvSpPr>
            <p:cNvPr id="15" name="Tekstboks 2">
              <a:extLst>
                <a:ext uri="{FF2B5EF4-FFF2-40B4-BE49-F238E27FC236}">
                  <a16:creationId xmlns:a16="http://schemas.microsoft.com/office/drawing/2014/main" id="{AFAC5389-32AA-4217-AA93-6C51FB12F23A}"/>
                </a:ext>
              </a:extLst>
            </p:cNvPr>
            <p:cNvSpPr txBox="1"/>
            <p:nvPr userDrawn="1"/>
          </p:nvSpPr>
          <p:spPr>
            <a:xfrm>
              <a:off x="12684051" y="3214496"/>
              <a:ext cx="2520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b="1" dirty="0">
                  <a:solidFill>
                    <a:schemeClr val="bg2">
                      <a:lumMod val="50000"/>
                    </a:schemeClr>
                  </a:solidFill>
                </a:rPr>
                <a:t>Forside med illustration på farvet bund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721249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eller figur, 1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234799" y="1881188"/>
            <a:ext cx="9037637" cy="4140200"/>
          </a:xfrm>
        </p:spPr>
        <p:txBody>
          <a:bodyPr/>
          <a:lstStyle>
            <a:lvl1pPr marL="270000" indent="-270000"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Tx/>
              <a:buChar char="–"/>
              <a:defRPr sz="2000" baseline="0">
                <a:solidFill>
                  <a:schemeClr val="tx2"/>
                </a:solidFill>
              </a:defRPr>
            </a:lvl1pPr>
            <a:lvl2pPr marL="540000" indent="-270000">
              <a:buClr>
                <a:schemeClr val="tx2"/>
              </a:buClr>
              <a:buFontTx/>
              <a:buChar char="–"/>
              <a:defRPr>
                <a:solidFill>
                  <a:schemeClr val="tx2"/>
                </a:solidFill>
              </a:defRPr>
            </a:lvl2pPr>
            <a:lvl3pPr marL="810000" indent="-270000">
              <a:buClr>
                <a:schemeClr val="tx2"/>
              </a:buClr>
              <a:buFontTx/>
              <a:buChar char="–"/>
              <a:defRPr>
                <a:solidFill>
                  <a:schemeClr val="tx2"/>
                </a:solidFill>
              </a:defRPr>
            </a:lvl3pPr>
            <a:lvl4pPr marL="1080000" indent="-270000">
              <a:buClr>
                <a:schemeClr val="tx2"/>
              </a:buClr>
              <a:buFontTx/>
              <a:buChar char="–"/>
              <a:defRPr>
                <a:solidFill>
                  <a:schemeClr val="tx2"/>
                </a:solidFill>
              </a:defRPr>
            </a:lvl4pPr>
            <a:lvl5pPr marL="1350000" indent="-270000">
              <a:buClr>
                <a:schemeClr val="tx2"/>
              </a:buClr>
              <a:buFontTx/>
              <a:buChar char="–"/>
              <a:defRPr>
                <a:solidFill>
                  <a:schemeClr val="tx2"/>
                </a:solidFill>
              </a:defRPr>
            </a:lvl5pPr>
            <a:lvl6pPr marL="1620000" indent="-270000"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Tx/>
              <a:buChar char="–"/>
              <a:defRPr>
                <a:solidFill>
                  <a:schemeClr val="tx2"/>
                </a:solidFill>
              </a:defRPr>
            </a:lvl6pPr>
            <a:lvl7pPr marL="1890000" indent="-270000">
              <a:buClr>
                <a:schemeClr val="tx2"/>
              </a:buClr>
              <a:buFontTx/>
              <a:buChar char="–"/>
              <a:defRPr>
                <a:solidFill>
                  <a:schemeClr val="tx2"/>
                </a:solidFill>
              </a:defRPr>
            </a:lvl7pPr>
            <a:lvl8pPr marL="2160000" indent="-270000">
              <a:buClr>
                <a:schemeClr val="tx2"/>
              </a:buClr>
              <a:buFontTx/>
              <a:buChar char="–"/>
              <a:defRPr>
                <a:solidFill>
                  <a:schemeClr val="tx2"/>
                </a:solidFill>
              </a:defRPr>
            </a:lvl8pPr>
            <a:lvl9pPr marL="2430000" indent="-270000"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Tx/>
              <a:buChar char="–"/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12000" y="6401187"/>
            <a:ext cx="623075" cy="194400"/>
          </a:xfrm>
          <a:prstGeom prst="rect">
            <a:avLst/>
          </a:prstGeom>
        </p:spPr>
        <p:txBody>
          <a:bodyPr lIns="90000" tIns="0" rIns="0" bIns="0" anchor="ctr" anchorCtr="0"/>
          <a:lstStyle>
            <a:lvl1pPr algn="l"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Pladsholder til tekst 8"/>
          <p:cNvSpPr>
            <a:spLocks noGrp="1"/>
          </p:cNvSpPr>
          <p:nvPr>
            <p:ph type="body" sz="quarter" idx="13"/>
          </p:nvPr>
        </p:nvSpPr>
        <p:spPr>
          <a:xfrm>
            <a:off x="0" y="360000"/>
            <a:ext cx="612000" cy="1333624"/>
          </a:xfrm>
          <a:solidFill>
            <a:schemeClr val="tx1"/>
          </a:solidFill>
          <a:ln>
            <a:noFill/>
          </a:ln>
        </p:spPr>
        <p:txBody>
          <a:bodyPr/>
          <a:lstStyle>
            <a:lvl1pPr>
              <a:defRPr sz="100">
                <a:noFill/>
              </a:defRPr>
            </a:lvl1pPr>
            <a:lvl2pPr>
              <a:defRPr sz="100">
                <a:solidFill>
                  <a:srgbClr val="413282"/>
                </a:solidFill>
              </a:defRPr>
            </a:lvl2pPr>
            <a:lvl3pPr>
              <a:defRPr sz="100">
                <a:solidFill>
                  <a:srgbClr val="413282"/>
                </a:solidFill>
              </a:defRPr>
            </a:lvl3pPr>
            <a:lvl4pPr>
              <a:defRPr sz="100">
                <a:solidFill>
                  <a:srgbClr val="413282"/>
                </a:solidFill>
              </a:defRPr>
            </a:lvl4pPr>
            <a:lvl5pPr>
              <a:defRPr sz="100">
                <a:solidFill>
                  <a:srgbClr val="413282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11" name="Pladsholder til titel 1"/>
          <p:cNvSpPr>
            <a:spLocks noGrp="1"/>
          </p:cNvSpPr>
          <p:nvPr>
            <p:ph type="title"/>
          </p:nvPr>
        </p:nvSpPr>
        <p:spPr>
          <a:xfrm>
            <a:off x="1234800" y="522000"/>
            <a:ext cx="9037636" cy="90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12" name="Pladsholder til tekst 8">
            <a:extLst>
              <a:ext uri="{FF2B5EF4-FFF2-40B4-BE49-F238E27FC236}">
                <a16:creationId xmlns:a16="http://schemas.microsoft.com/office/drawing/2014/main" id="{AAF41338-ED05-4F87-B306-A3CDD602DA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6401187"/>
            <a:ext cx="612000" cy="194400"/>
          </a:xfrm>
          <a:solidFill>
            <a:schemeClr val="tx1"/>
          </a:solidFill>
          <a:ln>
            <a:noFill/>
          </a:ln>
        </p:spPr>
        <p:txBody>
          <a:bodyPr/>
          <a:lstStyle>
            <a:lvl1pPr>
              <a:defRPr sz="100">
                <a:noFill/>
              </a:defRPr>
            </a:lvl1pPr>
            <a:lvl2pPr>
              <a:defRPr sz="100">
                <a:solidFill>
                  <a:srgbClr val="413282"/>
                </a:solidFill>
              </a:defRPr>
            </a:lvl2pPr>
            <a:lvl3pPr>
              <a:defRPr sz="100">
                <a:solidFill>
                  <a:srgbClr val="413282"/>
                </a:solidFill>
              </a:defRPr>
            </a:lvl3pPr>
            <a:lvl4pPr>
              <a:defRPr sz="100">
                <a:solidFill>
                  <a:srgbClr val="413282"/>
                </a:solidFill>
              </a:defRPr>
            </a:lvl4pPr>
            <a:lvl5pPr>
              <a:defRPr sz="100">
                <a:solidFill>
                  <a:srgbClr val="413282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9" name="Pladsholder til tekst 2">
            <a:extLst>
              <a:ext uri="{FF2B5EF4-FFF2-40B4-BE49-F238E27FC236}">
                <a16:creationId xmlns:a16="http://schemas.microsoft.com/office/drawing/2014/main" id="{1AFCB579-45C0-479A-9789-1CB15244B5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359901" y="6371327"/>
            <a:ext cx="367200" cy="298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8" name="Tekstboks 2">
            <a:extLst>
              <a:ext uri="{FF2B5EF4-FFF2-40B4-BE49-F238E27FC236}">
                <a16:creationId xmlns:a16="http://schemas.microsoft.com/office/drawing/2014/main" id="{90FFFEF6-8279-4AC0-B5CE-E70007DC4C56}"/>
              </a:ext>
            </a:extLst>
          </p:cNvPr>
          <p:cNvSpPr txBox="1"/>
          <p:nvPr userDrawn="1"/>
        </p:nvSpPr>
        <p:spPr>
          <a:xfrm>
            <a:off x="12684051" y="0"/>
            <a:ext cx="2640000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Tekst eller punktopstilling</a:t>
            </a:r>
          </a:p>
          <a:p>
            <a:r>
              <a:rPr lang="da-DK" sz="1000" b="0" dirty="0">
                <a:solidFill>
                  <a:schemeClr val="bg2">
                    <a:lumMod val="50000"/>
                  </a:schemeClr>
                </a:solidFill>
              </a:rPr>
              <a:t>Skriv eller indsæt tekst i feltet. Feltet kan indeholde både almindelig tekst og punktopstillinger.</a:t>
            </a:r>
          </a:p>
          <a:p>
            <a:endParaRPr lang="da-DK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Indsæt tabel, graf, foto eller video: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det lille ikon der passer til den type indhold der skal sættes ind i feltet.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 Vælg det ønskede indhold i dialogboksen. Hvis feltet ændrer størrelse efter placering af fx et foto kan det nemt tilpasses. Følg de orange hjælpestreger for at sætte feltet til den rigtige størrelse.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Skift baggrundsfarve: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fanen ”Design”, vælg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”Formatér baggrund” og vælg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den ønskede farve fra farvepaletten.</a:t>
            </a:r>
          </a:p>
          <a:p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Tjek at logoet kan ses tydeligt, hvis ikke,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så vælg en farve der er lidt lysere.</a:t>
            </a: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1BD3D25-DD79-4C7A-BF2A-C6DCFA991275}"/>
              </a:ext>
            </a:extLst>
          </p:cNvPr>
          <p:cNvGrpSpPr/>
          <p:nvPr userDrawn="1"/>
        </p:nvGrpSpPr>
        <p:grpSpPr>
          <a:xfrm>
            <a:off x="12684051" y="3794019"/>
            <a:ext cx="2520000" cy="1429502"/>
            <a:chOff x="12684051" y="3214496"/>
            <a:chExt cx="2520000" cy="1429502"/>
          </a:xfrm>
        </p:grpSpPr>
        <p:pic>
          <p:nvPicPr>
            <p:cNvPr id="15" name="Billede 14">
              <a:extLst>
                <a:ext uri="{FF2B5EF4-FFF2-40B4-BE49-F238E27FC236}">
                  <a16:creationId xmlns:a16="http://schemas.microsoft.com/office/drawing/2014/main" id="{F31E3CD3-F59A-42CE-9473-75E865E777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90370" y="3429000"/>
              <a:ext cx="2159998" cy="1214998"/>
            </a:xfrm>
            <a:prstGeom prst="rect">
              <a:avLst/>
            </a:prstGeom>
          </p:spPr>
        </p:pic>
        <p:sp>
          <p:nvSpPr>
            <p:cNvPr id="16" name="Tekstboks 2">
              <a:extLst>
                <a:ext uri="{FF2B5EF4-FFF2-40B4-BE49-F238E27FC236}">
                  <a16:creationId xmlns:a16="http://schemas.microsoft.com/office/drawing/2014/main" id="{A090D4FB-56BE-4373-BE42-D249B7127514}"/>
                </a:ext>
              </a:extLst>
            </p:cNvPr>
            <p:cNvSpPr txBox="1"/>
            <p:nvPr userDrawn="1"/>
          </p:nvSpPr>
          <p:spPr>
            <a:xfrm>
              <a:off x="12684051" y="3214496"/>
              <a:ext cx="2520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b="1" dirty="0">
                  <a:solidFill>
                    <a:schemeClr val="bg2">
                      <a:lumMod val="50000"/>
                    </a:schemeClr>
                  </a:solidFill>
                </a:rPr>
                <a:t>Almindelig tekst</a:t>
              </a:r>
            </a:p>
          </p:txBody>
        </p:sp>
      </p:grpSp>
      <p:grpSp>
        <p:nvGrpSpPr>
          <p:cNvPr id="17" name="Gruppe 16">
            <a:extLst>
              <a:ext uri="{FF2B5EF4-FFF2-40B4-BE49-F238E27FC236}">
                <a16:creationId xmlns:a16="http://schemas.microsoft.com/office/drawing/2014/main" id="{BAD51156-C86D-4D72-B892-A8BD24B3D90F}"/>
              </a:ext>
            </a:extLst>
          </p:cNvPr>
          <p:cNvGrpSpPr/>
          <p:nvPr userDrawn="1"/>
        </p:nvGrpSpPr>
        <p:grpSpPr>
          <a:xfrm>
            <a:off x="12684051" y="5408820"/>
            <a:ext cx="2520000" cy="1429502"/>
            <a:chOff x="12684051" y="3214496"/>
            <a:chExt cx="2520000" cy="1429502"/>
          </a:xfrm>
        </p:grpSpPr>
        <p:pic>
          <p:nvPicPr>
            <p:cNvPr id="18" name="Billede 17">
              <a:extLst>
                <a:ext uri="{FF2B5EF4-FFF2-40B4-BE49-F238E27FC236}">
                  <a16:creationId xmlns:a16="http://schemas.microsoft.com/office/drawing/2014/main" id="{027BFBA9-5BF1-4C54-8624-3C0BF0BE2C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90371" y="3429000"/>
              <a:ext cx="2159996" cy="1214998"/>
            </a:xfrm>
            <a:prstGeom prst="rect">
              <a:avLst/>
            </a:prstGeom>
          </p:spPr>
        </p:pic>
        <p:sp>
          <p:nvSpPr>
            <p:cNvPr id="19" name="Tekstboks 2">
              <a:extLst>
                <a:ext uri="{FF2B5EF4-FFF2-40B4-BE49-F238E27FC236}">
                  <a16:creationId xmlns:a16="http://schemas.microsoft.com/office/drawing/2014/main" id="{841D0B18-785A-46D8-9445-C819D2B7743C}"/>
                </a:ext>
              </a:extLst>
            </p:cNvPr>
            <p:cNvSpPr txBox="1"/>
            <p:nvPr userDrawn="1"/>
          </p:nvSpPr>
          <p:spPr>
            <a:xfrm>
              <a:off x="12684051" y="3214496"/>
              <a:ext cx="2520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b="1" dirty="0">
                  <a:solidFill>
                    <a:schemeClr val="bg2">
                      <a:lumMod val="50000"/>
                    </a:schemeClr>
                  </a:solidFill>
                </a:rPr>
                <a:t>Tabel kopieret fra Word</a:t>
              </a:r>
            </a:p>
          </p:txBody>
        </p:sp>
      </p:grp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860B832E-846B-46A2-A018-945F15559220}"/>
              </a:ext>
            </a:extLst>
          </p:cNvPr>
          <p:cNvGrpSpPr/>
          <p:nvPr userDrawn="1"/>
        </p:nvGrpSpPr>
        <p:grpSpPr>
          <a:xfrm>
            <a:off x="12684051" y="7023621"/>
            <a:ext cx="2520000" cy="1429501"/>
            <a:chOff x="12684051" y="3214496"/>
            <a:chExt cx="2520000" cy="1429501"/>
          </a:xfrm>
        </p:grpSpPr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98402125-1901-41B8-BB4F-D379AF7441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90371" y="3429000"/>
              <a:ext cx="2159996" cy="1214997"/>
            </a:xfrm>
            <a:prstGeom prst="rect">
              <a:avLst/>
            </a:prstGeom>
          </p:spPr>
        </p:pic>
        <p:sp>
          <p:nvSpPr>
            <p:cNvPr id="22" name="Tekstboks 2">
              <a:extLst>
                <a:ext uri="{FF2B5EF4-FFF2-40B4-BE49-F238E27FC236}">
                  <a16:creationId xmlns:a16="http://schemas.microsoft.com/office/drawing/2014/main" id="{A1122184-9503-4D1F-BE67-0C1589738132}"/>
                </a:ext>
              </a:extLst>
            </p:cNvPr>
            <p:cNvSpPr txBox="1"/>
            <p:nvPr userDrawn="1"/>
          </p:nvSpPr>
          <p:spPr>
            <a:xfrm>
              <a:off x="12684051" y="3214496"/>
              <a:ext cx="2520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b="1" dirty="0">
                  <a:solidFill>
                    <a:schemeClr val="bg2">
                      <a:lumMod val="50000"/>
                    </a:schemeClr>
                  </a:solidFill>
                </a:rPr>
                <a:t>Grafik</a:t>
              </a:r>
            </a:p>
          </p:txBody>
        </p:sp>
      </p:grpSp>
      <p:sp>
        <p:nvSpPr>
          <p:cNvPr id="23" name="Pladsholder til sidefod 3">
            <a:extLst>
              <a:ext uri="{FF2B5EF4-FFF2-40B4-BE49-F238E27FC236}">
                <a16:creationId xmlns:a16="http://schemas.microsoft.com/office/drawing/2014/main" id="{FA8992FC-4669-44E1-B6CF-F999E680F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35075" y="6401188"/>
            <a:ext cx="9037638" cy="1944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943377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pos="778" userDrawn="1">
          <p15:clr>
            <a:srgbClr val="FBAE40"/>
          </p15:clr>
        </p15:guide>
        <p15:guide id="3" orient="horz" pos="1185" userDrawn="1">
          <p15:clr>
            <a:srgbClr val="FBAE40"/>
          </p15:clr>
        </p15:guide>
        <p15:guide id="4" pos="6471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fig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tekst 8"/>
          <p:cNvSpPr>
            <a:spLocks noGrp="1"/>
          </p:cNvSpPr>
          <p:nvPr>
            <p:ph type="body" sz="quarter" idx="13"/>
          </p:nvPr>
        </p:nvSpPr>
        <p:spPr>
          <a:xfrm>
            <a:off x="0" y="360000"/>
            <a:ext cx="612000" cy="1333624"/>
          </a:xfrm>
          <a:solidFill>
            <a:schemeClr val="tx1"/>
          </a:solidFill>
          <a:ln>
            <a:noFill/>
          </a:ln>
        </p:spPr>
        <p:txBody>
          <a:bodyPr/>
          <a:lstStyle>
            <a:lvl1pPr>
              <a:defRPr sz="100">
                <a:noFill/>
              </a:defRPr>
            </a:lvl1pPr>
            <a:lvl2pPr>
              <a:defRPr sz="100">
                <a:solidFill>
                  <a:srgbClr val="413282"/>
                </a:solidFill>
              </a:defRPr>
            </a:lvl2pPr>
            <a:lvl3pPr>
              <a:defRPr sz="100">
                <a:solidFill>
                  <a:srgbClr val="413282"/>
                </a:solidFill>
              </a:defRPr>
            </a:lvl3pPr>
            <a:lvl4pPr>
              <a:defRPr sz="100">
                <a:solidFill>
                  <a:srgbClr val="413282"/>
                </a:solidFill>
              </a:defRPr>
            </a:lvl4pPr>
            <a:lvl5pPr>
              <a:defRPr sz="100">
                <a:solidFill>
                  <a:srgbClr val="413282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11" name="Pladsholder til titel 1"/>
          <p:cNvSpPr>
            <a:spLocks noGrp="1"/>
          </p:cNvSpPr>
          <p:nvPr>
            <p:ph type="title"/>
          </p:nvPr>
        </p:nvSpPr>
        <p:spPr>
          <a:xfrm>
            <a:off x="1235075" y="522000"/>
            <a:ext cx="10477500" cy="90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13" name="Pladsholder til diasnummer 5">
            <a:extLst>
              <a:ext uri="{FF2B5EF4-FFF2-40B4-BE49-F238E27FC236}">
                <a16:creationId xmlns:a16="http://schemas.microsoft.com/office/drawing/2014/main" id="{F27512C7-AA73-47D1-A3E6-5148F31E7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2000" y="6401187"/>
            <a:ext cx="623075" cy="194400"/>
          </a:xfrm>
          <a:prstGeom prst="rect">
            <a:avLst/>
          </a:prstGeom>
        </p:spPr>
        <p:txBody>
          <a:bodyPr lIns="90000" tIns="0" rIns="0" bIns="0" anchor="ctr" anchorCtr="0"/>
          <a:lstStyle>
            <a:lvl1pPr algn="l"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4" name="Pladsholder til tekst 8">
            <a:extLst>
              <a:ext uri="{FF2B5EF4-FFF2-40B4-BE49-F238E27FC236}">
                <a16:creationId xmlns:a16="http://schemas.microsoft.com/office/drawing/2014/main" id="{5BA7CCD1-11CF-4A88-A4CA-3F84D169F4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6401187"/>
            <a:ext cx="612000" cy="194400"/>
          </a:xfrm>
          <a:solidFill>
            <a:schemeClr val="tx1"/>
          </a:solidFill>
          <a:ln>
            <a:noFill/>
          </a:ln>
        </p:spPr>
        <p:txBody>
          <a:bodyPr/>
          <a:lstStyle>
            <a:lvl1pPr>
              <a:defRPr sz="100">
                <a:noFill/>
              </a:defRPr>
            </a:lvl1pPr>
            <a:lvl2pPr>
              <a:defRPr sz="100">
                <a:solidFill>
                  <a:srgbClr val="413282"/>
                </a:solidFill>
              </a:defRPr>
            </a:lvl2pPr>
            <a:lvl3pPr>
              <a:defRPr sz="100">
                <a:solidFill>
                  <a:srgbClr val="413282"/>
                </a:solidFill>
              </a:defRPr>
            </a:lvl3pPr>
            <a:lvl4pPr>
              <a:defRPr sz="100">
                <a:solidFill>
                  <a:srgbClr val="413282"/>
                </a:solidFill>
              </a:defRPr>
            </a:lvl4pPr>
            <a:lvl5pPr>
              <a:defRPr sz="100">
                <a:solidFill>
                  <a:srgbClr val="413282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9" name="Pladsholder til tekst 2">
            <a:extLst>
              <a:ext uri="{FF2B5EF4-FFF2-40B4-BE49-F238E27FC236}">
                <a16:creationId xmlns:a16="http://schemas.microsoft.com/office/drawing/2014/main" id="{B272C5CD-80F1-4692-9301-5B6E92B7BA6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359901" y="6371327"/>
            <a:ext cx="367200" cy="298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12" name="Tekstboks 2">
            <a:extLst>
              <a:ext uri="{FF2B5EF4-FFF2-40B4-BE49-F238E27FC236}">
                <a16:creationId xmlns:a16="http://schemas.microsoft.com/office/drawing/2014/main" id="{F965F924-7890-4F64-B594-F16C5718AC39}"/>
              </a:ext>
            </a:extLst>
          </p:cNvPr>
          <p:cNvSpPr txBox="1"/>
          <p:nvPr userDrawn="1"/>
        </p:nvSpPr>
        <p:spPr>
          <a:xfrm>
            <a:off x="12684051" y="0"/>
            <a:ext cx="2640000" cy="47705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Tekst eller punktopstilling:</a:t>
            </a:r>
          </a:p>
          <a:p>
            <a:r>
              <a:rPr lang="da-DK" sz="1000" b="0" dirty="0">
                <a:solidFill>
                  <a:schemeClr val="bg2">
                    <a:lumMod val="50000"/>
                  </a:schemeClr>
                </a:solidFill>
              </a:rPr>
              <a:t>Skriv eller indsæt tekst i feltet. Feltet kan indeholde både almindelig tekst og punktopstillinger.</a:t>
            </a:r>
          </a:p>
          <a:p>
            <a:endParaRPr lang="da-DK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Indsæt tabel, graf, foto eller video: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det lille ikon der passer til den type indhold der skal sættes ind i feltet.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 Vælg det ønskede indhold i dialogboksen. Hvis feltet ændrer størrelse kan det tilpasses efter placering af fx et foto. Følg de orange hjælpestreger for at sætte feltet til den rigtige størrelse.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Skift eksisterende foto: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foto og brug derefter slettetasten </a:t>
            </a:r>
            <a:br>
              <a:rPr lang="da-DK" sz="1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til at fjerne det eksisterende foto. </a:t>
            </a:r>
            <a:br>
              <a:rPr lang="da-DK" sz="1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Gentag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 proceduren for indsættelse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af foto som beskrevet ovenfor. Hvis feltet ændrer størrelse efter placering af fx et foto kan det nemt tilpasses. Følg de orange hjælpestreger for at sætte feltet til den rigtige størrelse.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Skift baggrundsfarve: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fanen ”Design”, vælg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”Formatér baggrund” og vælg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den ønskede farve fra farvepaletten.</a:t>
            </a:r>
          </a:p>
          <a:p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Tjek at logoet kan ses tydeligt, hvis ikke,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så vælg en farve der er lidt lysere.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5C009E89-C925-4489-921D-BD82B9195143}"/>
              </a:ext>
            </a:extLst>
          </p:cNvPr>
          <p:cNvGrpSpPr/>
          <p:nvPr userDrawn="1"/>
        </p:nvGrpSpPr>
        <p:grpSpPr>
          <a:xfrm>
            <a:off x="12684051" y="5008618"/>
            <a:ext cx="2520000" cy="3173937"/>
            <a:chOff x="12684051" y="4582498"/>
            <a:chExt cx="2520000" cy="3173937"/>
          </a:xfrm>
        </p:grpSpPr>
        <p:grpSp>
          <p:nvGrpSpPr>
            <p:cNvPr id="15" name="Gruppe 14">
              <a:extLst>
                <a:ext uri="{FF2B5EF4-FFF2-40B4-BE49-F238E27FC236}">
                  <a16:creationId xmlns:a16="http://schemas.microsoft.com/office/drawing/2014/main" id="{CE42690F-861B-44BF-B950-7D73E3C67C2D}"/>
                </a:ext>
              </a:extLst>
            </p:cNvPr>
            <p:cNvGrpSpPr/>
            <p:nvPr userDrawn="1"/>
          </p:nvGrpSpPr>
          <p:grpSpPr>
            <a:xfrm>
              <a:off x="12684051" y="4582498"/>
              <a:ext cx="2520000" cy="1429502"/>
              <a:chOff x="12684051" y="3214496"/>
              <a:chExt cx="2520000" cy="1429502"/>
            </a:xfrm>
          </p:grpSpPr>
          <p:pic>
            <p:nvPicPr>
              <p:cNvPr id="16" name="Billede 15">
                <a:extLst>
                  <a:ext uri="{FF2B5EF4-FFF2-40B4-BE49-F238E27FC236}">
                    <a16:creationId xmlns:a16="http://schemas.microsoft.com/office/drawing/2014/main" id="{841D57BC-7737-4442-B438-14877B9D358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90371" y="3429000"/>
                <a:ext cx="2159996" cy="1214998"/>
              </a:xfrm>
              <a:prstGeom prst="rect">
                <a:avLst/>
              </a:prstGeom>
            </p:spPr>
          </p:pic>
          <p:sp>
            <p:nvSpPr>
              <p:cNvPr id="17" name="Tekstboks 2">
                <a:extLst>
                  <a:ext uri="{FF2B5EF4-FFF2-40B4-BE49-F238E27FC236}">
                    <a16:creationId xmlns:a16="http://schemas.microsoft.com/office/drawing/2014/main" id="{117E0075-FC5C-4CF9-BACC-17D9B0A5821A}"/>
                  </a:ext>
                </a:extLst>
              </p:cNvPr>
              <p:cNvSpPr txBox="1"/>
              <p:nvPr userDrawn="1"/>
            </p:nvSpPr>
            <p:spPr>
              <a:xfrm>
                <a:off x="12684051" y="3214496"/>
                <a:ext cx="2520000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000" b="1" dirty="0">
                    <a:solidFill>
                      <a:schemeClr val="bg2">
                        <a:lumMod val="50000"/>
                      </a:schemeClr>
                    </a:solidFill>
                  </a:rPr>
                  <a:t>Tekst og foto i højre side</a:t>
                </a:r>
              </a:p>
            </p:txBody>
          </p:sp>
        </p:grpSp>
        <p:grpSp>
          <p:nvGrpSpPr>
            <p:cNvPr id="18" name="Gruppe 17">
              <a:extLst>
                <a:ext uri="{FF2B5EF4-FFF2-40B4-BE49-F238E27FC236}">
                  <a16:creationId xmlns:a16="http://schemas.microsoft.com/office/drawing/2014/main" id="{79C8B04E-82E5-429C-8B91-DA3408E1DBA9}"/>
                </a:ext>
              </a:extLst>
            </p:cNvPr>
            <p:cNvGrpSpPr/>
            <p:nvPr userDrawn="1"/>
          </p:nvGrpSpPr>
          <p:grpSpPr>
            <a:xfrm>
              <a:off x="12684051" y="6326934"/>
              <a:ext cx="2520000" cy="1429501"/>
              <a:chOff x="12684051" y="3214496"/>
              <a:chExt cx="2520000" cy="1429501"/>
            </a:xfrm>
          </p:grpSpPr>
          <p:pic>
            <p:nvPicPr>
              <p:cNvPr id="19" name="Billede 18">
                <a:extLst>
                  <a:ext uri="{FF2B5EF4-FFF2-40B4-BE49-F238E27FC236}">
                    <a16:creationId xmlns:a16="http://schemas.microsoft.com/office/drawing/2014/main" id="{3EAC981F-56F7-4740-8955-17378675024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90371" y="3429000"/>
                <a:ext cx="2159996" cy="1214997"/>
              </a:xfrm>
              <a:prstGeom prst="rect">
                <a:avLst/>
              </a:prstGeom>
            </p:spPr>
          </p:pic>
          <p:sp>
            <p:nvSpPr>
              <p:cNvPr id="20" name="Tekstboks 2">
                <a:extLst>
                  <a:ext uri="{FF2B5EF4-FFF2-40B4-BE49-F238E27FC236}">
                    <a16:creationId xmlns:a16="http://schemas.microsoft.com/office/drawing/2014/main" id="{E09C62F8-630B-4DAA-82CD-F1117BA36734}"/>
                  </a:ext>
                </a:extLst>
              </p:cNvPr>
              <p:cNvSpPr txBox="1"/>
              <p:nvPr userDrawn="1"/>
            </p:nvSpPr>
            <p:spPr>
              <a:xfrm>
                <a:off x="12684051" y="3214496"/>
                <a:ext cx="2520000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000" b="1" dirty="0">
                    <a:solidFill>
                      <a:schemeClr val="bg2">
                        <a:lumMod val="50000"/>
                      </a:schemeClr>
                    </a:solidFill>
                  </a:rPr>
                  <a:t>Tekst og foto i venstre side</a:t>
                </a:r>
              </a:p>
            </p:txBody>
          </p:sp>
        </p:grpSp>
      </p:grp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9885C43A-5F6E-43BF-8ED0-474689A59BA7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35076" y="1881188"/>
            <a:ext cx="4968874" cy="4140200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22" name="Pladsholder til indhold 5">
            <a:extLst>
              <a:ext uri="{FF2B5EF4-FFF2-40B4-BE49-F238E27FC236}">
                <a16:creationId xmlns:a16="http://schemas.microsoft.com/office/drawing/2014/main" id="{A434FB48-7838-4770-8B1B-EDFE8F18DBE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750000" y="1881187"/>
            <a:ext cx="4968874" cy="4140201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21" name="Pladsholder til sidefod 3">
            <a:extLst>
              <a:ext uri="{FF2B5EF4-FFF2-40B4-BE49-F238E27FC236}">
                <a16:creationId xmlns:a16="http://schemas.microsoft.com/office/drawing/2014/main" id="{A4E4AFBA-AC56-44F9-915C-04FB0C248A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35075" y="6401188"/>
            <a:ext cx="9024923" cy="1944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728168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78" userDrawn="1">
          <p15:clr>
            <a:srgbClr val="FBAE40"/>
          </p15:clr>
        </p15:guide>
        <p15:guide id="2" pos="3908" userDrawn="1">
          <p15:clr>
            <a:srgbClr val="FBAE40"/>
          </p15:clr>
        </p15:guide>
        <p15:guide id="3" pos="4248" userDrawn="1">
          <p15:clr>
            <a:srgbClr val="FBAE40"/>
          </p15:clr>
        </p15:guide>
        <p15:guide id="4" orient="horz" pos="1185" userDrawn="1">
          <p15:clr>
            <a:srgbClr val="FBAE40"/>
          </p15:clr>
        </p15:guide>
        <p15:guide id="5" pos="7378" userDrawn="1">
          <p15:clr>
            <a:srgbClr val="FBAE40"/>
          </p15:clr>
        </p15:guide>
        <p15:guide id="6" orient="horz" pos="379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, farvet bun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12000" y="6401187"/>
            <a:ext cx="622800" cy="194400"/>
          </a:xfrm>
          <a:prstGeom prst="rect">
            <a:avLst/>
          </a:prstGeom>
        </p:spPr>
        <p:txBody>
          <a:bodyPr lIns="90000" tIns="0" rIns="0" bIns="0" anchor="ctr" anchorCtr="0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2" name="Pladsholder til tekst 8">
            <a:extLst>
              <a:ext uri="{FF2B5EF4-FFF2-40B4-BE49-F238E27FC236}">
                <a16:creationId xmlns:a16="http://schemas.microsoft.com/office/drawing/2014/main" id="{AAF41338-ED05-4F87-B306-A3CDD602DA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6401187"/>
            <a:ext cx="612000" cy="194400"/>
          </a:xfrm>
          <a:solidFill>
            <a:schemeClr val="tx1"/>
          </a:solidFill>
          <a:ln>
            <a:noFill/>
          </a:ln>
        </p:spPr>
        <p:txBody>
          <a:bodyPr/>
          <a:lstStyle>
            <a:lvl1pPr>
              <a:defRPr sz="100">
                <a:noFill/>
              </a:defRPr>
            </a:lvl1pPr>
            <a:lvl2pPr>
              <a:defRPr sz="100">
                <a:solidFill>
                  <a:srgbClr val="413282"/>
                </a:solidFill>
              </a:defRPr>
            </a:lvl2pPr>
            <a:lvl3pPr>
              <a:defRPr sz="100">
                <a:solidFill>
                  <a:srgbClr val="413282"/>
                </a:solidFill>
              </a:defRPr>
            </a:lvl3pPr>
            <a:lvl4pPr>
              <a:defRPr sz="100">
                <a:solidFill>
                  <a:srgbClr val="413282"/>
                </a:solidFill>
              </a:defRPr>
            </a:lvl4pPr>
            <a:lvl5pPr>
              <a:defRPr sz="100">
                <a:solidFill>
                  <a:srgbClr val="413282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1CC9DD5-924B-4722-9D55-E45851DEC3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40000" y="1872000"/>
            <a:ext cx="9000000" cy="3848576"/>
          </a:xfrm>
        </p:spPr>
        <p:txBody>
          <a:bodyPr>
            <a:normAutofit/>
          </a:bodyPr>
          <a:lstStyle>
            <a:lvl1pPr marL="0" indent="0">
              <a:spcAft>
                <a:spcPts val="2000"/>
              </a:spcAft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268163" indent="0"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538162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81000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0800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13" name="Pladsholder til tekst 2">
            <a:extLst>
              <a:ext uri="{FF2B5EF4-FFF2-40B4-BE49-F238E27FC236}">
                <a16:creationId xmlns:a16="http://schemas.microsoft.com/office/drawing/2014/main" id="{69432291-5274-4B4B-9FB6-EB1FC4FD16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359901" y="6371327"/>
            <a:ext cx="367200" cy="298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8" name="Tekstboks 2">
            <a:extLst>
              <a:ext uri="{FF2B5EF4-FFF2-40B4-BE49-F238E27FC236}">
                <a16:creationId xmlns:a16="http://schemas.microsoft.com/office/drawing/2014/main" id="{B63CF38C-F909-4DD0-B392-A0F235382FF4}"/>
              </a:ext>
            </a:extLst>
          </p:cNvPr>
          <p:cNvSpPr txBox="1"/>
          <p:nvPr userDrawn="1"/>
        </p:nvSpPr>
        <p:spPr>
          <a:xfrm>
            <a:off x="12684051" y="0"/>
            <a:ext cx="2640000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Skift farve baggrundsfarve: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fanen ”Design”, vælg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”Formatér baggrund” og vælg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den ønskede farve fra farvepaletten.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Tjek at logoet kan ses tydeligt, hvis ikke,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så vælg en farve der er lidt mørkere.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Tjek samtidig, at farven ikke er for lys til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at hvid tekst kan læses ordentligt.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Ved lange citater sættes teksten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ned i størrelse.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8815387F-9893-4F5A-9C73-81FB920A1373}"/>
              </a:ext>
            </a:extLst>
          </p:cNvPr>
          <p:cNvGrpSpPr/>
          <p:nvPr userDrawn="1"/>
        </p:nvGrpSpPr>
        <p:grpSpPr>
          <a:xfrm>
            <a:off x="828000" y="1872000"/>
            <a:ext cx="1219896" cy="1219896"/>
            <a:chOff x="2493882" y="1224507"/>
            <a:chExt cx="1219896" cy="1219896"/>
          </a:xfrm>
        </p:grpSpPr>
        <p:sp>
          <p:nvSpPr>
            <p:cNvPr id="9" name="Oval 5">
              <a:extLst>
                <a:ext uri="{FF2B5EF4-FFF2-40B4-BE49-F238E27FC236}">
                  <a16:creationId xmlns:a16="http://schemas.microsoft.com/office/drawing/2014/main" id="{03DAD02F-AC65-4D12-83D5-F363B1A6E2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3882" y="1224507"/>
              <a:ext cx="1219896" cy="121989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dirty="0"/>
            </a:p>
          </p:txBody>
        </p:sp>
        <p:grpSp>
          <p:nvGrpSpPr>
            <p:cNvPr id="10" name="Gruppe 9">
              <a:extLst>
                <a:ext uri="{FF2B5EF4-FFF2-40B4-BE49-F238E27FC236}">
                  <a16:creationId xmlns:a16="http://schemas.microsoft.com/office/drawing/2014/main" id="{3D57BEF0-101A-41B3-A56A-5CA3D202E073}"/>
                </a:ext>
              </a:extLst>
            </p:cNvPr>
            <p:cNvGrpSpPr/>
            <p:nvPr/>
          </p:nvGrpSpPr>
          <p:grpSpPr>
            <a:xfrm>
              <a:off x="2805138" y="1598571"/>
              <a:ext cx="597385" cy="516432"/>
              <a:chOff x="1259537" y="1598571"/>
              <a:chExt cx="597385" cy="516432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09ABBF11-8D2F-4D8C-A88C-DBF33F39A5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9537" y="1598571"/>
                <a:ext cx="244258" cy="516432"/>
              </a:xfrm>
              <a:custGeom>
                <a:avLst/>
                <a:gdLst>
                  <a:gd name="T0" fmla="*/ 0 w 175"/>
                  <a:gd name="T1" fmla="*/ 192 h 370"/>
                  <a:gd name="T2" fmla="*/ 70 w 175"/>
                  <a:gd name="T3" fmla="*/ 192 h 370"/>
                  <a:gd name="T4" fmla="*/ 68 w 175"/>
                  <a:gd name="T5" fmla="*/ 370 h 370"/>
                  <a:gd name="T6" fmla="*/ 107 w 175"/>
                  <a:gd name="T7" fmla="*/ 370 h 370"/>
                  <a:gd name="T8" fmla="*/ 175 w 175"/>
                  <a:gd name="T9" fmla="*/ 231 h 370"/>
                  <a:gd name="T10" fmla="*/ 175 w 175"/>
                  <a:gd name="T11" fmla="*/ 0 h 370"/>
                  <a:gd name="T12" fmla="*/ 0 w 175"/>
                  <a:gd name="T13" fmla="*/ 0 h 370"/>
                  <a:gd name="T14" fmla="*/ 0 w 175"/>
                  <a:gd name="T15" fmla="*/ 192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5" h="370">
                    <a:moveTo>
                      <a:pt x="0" y="192"/>
                    </a:moveTo>
                    <a:lnTo>
                      <a:pt x="70" y="192"/>
                    </a:lnTo>
                    <a:lnTo>
                      <a:pt x="68" y="370"/>
                    </a:lnTo>
                    <a:lnTo>
                      <a:pt x="107" y="370"/>
                    </a:lnTo>
                    <a:lnTo>
                      <a:pt x="175" y="231"/>
                    </a:lnTo>
                    <a:lnTo>
                      <a:pt x="175" y="0"/>
                    </a:lnTo>
                    <a:lnTo>
                      <a:pt x="0" y="0"/>
                    </a:ln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14" name="Freeform 7">
                <a:extLst>
                  <a:ext uri="{FF2B5EF4-FFF2-40B4-BE49-F238E27FC236}">
                    <a16:creationId xmlns:a16="http://schemas.microsoft.com/office/drawing/2014/main" id="{47AE5745-45E0-47CE-B34E-2D614328D0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2664" y="1598571"/>
                <a:ext cx="244258" cy="516432"/>
              </a:xfrm>
              <a:custGeom>
                <a:avLst/>
                <a:gdLst>
                  <a:gd name="T0" fmla="*/ 0 w 175"/>
                  <a:gd name="T1" fmla="*/ 0 h 370"/>
                  <a:gd name="T2" fmla="*/ 0 w 175"/>
                  <a:gd name="T3" fmla="*/ 192 h 370"/>
                  <a:gd name="T4" fmla="*/ 70 w 175"/>
                  <a:gd name="T5" fmla="*/ 192 h 370"/>
                  <a:gd name="T6" fmla="*/ 67 w 175"/>
                  <a:gd name="T7" fmla="*/ 370 h 370"/>
                  <a:gd name="T8" fmla="*/ 107 w 175"/>
                  <a:gd name="T9" fmla="*/ 370 h 370"/>
                  <a:gd name="T10" fmla="*/ 175 w 175"/>
                  <a:gd name="T11" fmla="*/ 231 h 370"/>
                  <a:gd name="T12" fmla="*/ 175 w 175"/>
                  <a:gd name="T13" fmla="*/ 0 h 370"/>
                  <a:gd name="T14" fmla="*/ 0 w 175"/>
                  <a:gd name="T15" fmla="*/ 0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5" h="370">
                    <a:moveTo>
                      <a:pt x="0" y="0"/>
                    </a:moveTo>
                    <a:lnTo>
                      <a:pt x="0" y="192"/>
                    </a:lnTo>
                    <a:lnTo>
                      <a:pt x="70" y="192"/>
                    </a:lnTo>
                    <a:lnTo>
                      <a:pt x="67" y="370"/>
                    </a:lnTo>
                    <a:lnTo>
                      <a:pt x="107" y="370"/>
                    </a:lnTo>
                    <a:lnTo>
                      <a:pt x="175" y="231"/>
                    </a:lnTo>
                    <a:lnTo>
                      <a:pt x="17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</p:grpSp>
      </p:grp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BB07BE22-6F66-4E5C-9EDB-439AD90C2287}"/>
              </a:ext>
            </a:extLst>
          </p:cNvPr>
          <p:cNvGrpSpPr/>
          <p:nvPr userDrawn="1"/>
        </p:nvGrpSpPr>
        <p:grpSpPr>
          <a:xfrm>
            <a:off x="12684051" y="2299366"/>
            <a:ext cx="2520000" cy="1429502"/>
            <a:chOff x="12684051" y="3214496"/>
            <a:chExt cx="2520000" cy="1429502"/>
          </a:xfrm>
        </p:grpSpPr>
        <p:pic>
          <p:nvPicPr>
            <p:cNvPr id="16" name="Billede 15">
              <a:extLst>
                <a:ext uri="{FF2B5EF4-FFF2-40B4-BE49-F238E27FC236}">
                  <a16:creationId xmlns:a16="http://schemas.microsoft.com/office/drawing/2014/main" id="{C275AE6C-13B4-47BF-8BBF-9AF594DC2A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90371" y="3429000"/>
              <a:ext cx="2159996" cy="1214998"/>
            </a:xfrm>
            <a:prstGeom prst="rect">
              <a:avLst/>
            </a:prstGeom>
          </p:spPr>
        </p:pic>
        <p:sp>
          <p:nvSpPr>
            <p:cNvPr id="17" name="Tekstboks 2">
              <a:extLst>
                <a:ext uri="{FF2B5EF4-FFF2-40B4-BE49-F238E27FC236}">
                  <a16:creationId xmlns:a16="http://schemas.microsoft.com/office/drawing/2014/main" id="{0BA85D1F-6DA0-40E4-BED2-9EE0E7DC0B0B}"/>
                </a:ext>
              </a:extLst>
            </p:cNvPr>
            <p:cNvSpPr txBox="1"/>
            <p:nvPr userDrawn="1"/>
          </p:nvSpPr>
          <p:spPr>
            <a:xfrm>
              <a:off x="12684051" y="3214496"/>
              <a:ext cx="2520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b="1" dirty="0">
                  <a:solidFill>
                    <a:schemeClr val="bg2">
                      <a:lumMod val="50000"/>
                    </a:schemeClr>
                  </a:solidFill>
                </a:rPr>
                <a:t>Citat</a:t>
              </a:r>
            </a:p>
          </p:txBody>
        </p:sp>
      </p:grpSp>
      <p:sp>
        <p:nvSpPr>
          <p:cNvPr id="18" name="Pladsholder til sidefod 3">
            <a:extLst>
              <a:ext uri="{FF2B5EF4-FFF2-40B4-BE49-F238E27FC236}">
                <a16:creationId xmlns:a16="http://schemas.microsoft.com/office/drawing/2014/main" id="{DD213C60-9115-4599-B2FA-6674E4B416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34800" y="6401188"/>
            <a:ext cx="8999999" cy="1944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2981316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medieklip 3">
            <a:extLst>
              <a:ext uri="{FF2B5EF4-FFF2-40B4-BE49-F238E27FC236}">
                <a16:creationId xmlns:a16="http://schemas.microsoft.com/office/drawing/2014/main" id="{0C58CE5F-EAC1-4270-992A-D19EAD1FB19C}"/>
              </a:ext>
            </a:extLst>
          </p:cNvPr>
          <p:cNvSpPr>
            <a:spLocks noGrp="1"/>
          </p:cNvSpPr>
          <p:nvPr>
            <p:ph type="media" sz="quarter" idx="18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da-DK"/>
              <a:t>Klik på ikonet for at tilføje et medie</a:t>
            </a:r>
            <a:endParaRPr lang="da-DK" dirty="0"/>
          </a:p>
        </p:txBody>
      </p:sp>
      <p:sp>
        <p:nvSpPr>
          <p:cNvPr id="13" name="Tekstboks 2">
            <a:extLst>
              <a:ext uri="{FF2B5EF4-FFF2-40B4-BE49-F238E27FC236}">
                <a16:creationId xmlns:a16="http://schemas.microsoft.com/office/drawing/2014/main" id="{A21F6429-AA5E-45C8-B86F-0B437FA81A71}"/>
              </a:ext>
            </a:extLst>
          </p:cNvPr>
          <p:cNvSpPr txBox="1"/>
          <p:nvPr userDrawn="1"/>
        </p:nvSpPr>
        <p:spPr>
          <a:xfrm>
            <a:off x="12684051" y="0"/>
            <a:ext cx="2640000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Indsæt video: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det lille videoikon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og vælg den ønskede video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i dialogboksen.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Alternativt kan videoer fra YOUTUBE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lægges direkte ind ved hjælp af feltet videointegrationskode. Koden kopieres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fra den ønskede video på YOUTUBE.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baseline="0" dirty="0">
                <a:solidFill>
                  <a:schemeClr val="bg2">
                    <a:lumMod val="50000"/>
                  </a:schemeClr>
                </a:solidFill>
              </a:rPr>
              <a:t>OBS!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For at sikre, at video kan vises i ældre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versioner af PowerPoint, skal video filen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gemmes i samme mappe som præsentationen. 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Skift eksisterende video: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video og brug derefter slettetasten </a:t>
            </a:r>
            <a:br>
              <a:rPr lang="da-DK" sz="1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til at fjerne den eksisterende video. </a:t>
            </a:r>
            <a:br>
              <a:rPr lang="da-DK" sz="1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Gentag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 proceduren for indsættelse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af video som beskrevet ovenfor.</a:t>
            </a: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B27032BF-0E94-4FF4-8491-7C536D78957B}"/>
              </a:ext>
            </a:extLst>
          </p:cNvPr>
          <p:cNvGrpSpPr/>
          <p:nvPr userDrawn="1"/>
        </p:nvGrpSpPr>
        <p:grpSpPr>
          <a:xfrm>
            <a:off x="12684051" y="3348000"/>
            <a:ext cx="2520000" cy="1429501"/>
            <a:chOff x="12684051" y="3214496"/>
            <a:chExt cx="2520000" cy="1429501"/>
          </a:xfrm>
        </p:grpSpPr>
        <p:pic>
          <p:nvPicPr>
            <p:cNvPr id="7" name="Billede 6">
              <a:extLst>
                <a:ext uri="{FF2B5EF4-FFF2-40B4-BE49-F238E27FC236}">
                  <a16:creationId xmlns:a16="http://schemas.microsoft.com/office/drawing/2014/main" id="{AD9F5BC7-4534-448A-BC28-3EC069A785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90372" y="3429000"/>
              <a:ext cx="2159994" cy="1214997"/>
            </a:xfrm>
            <a:prstGeom prst="rect">
              <a:avLst/>
            </a:prstGeom>
          </p:spPr>
        </p:pic>
        <p:sp>
          <p:nvSpPr>
            <p:cNvPr id="8" name="Tekstboks 2">
              <a:extLst>
                <a:ext uri="{FF2B5EF4-FFF2-40B4-BE49-F238E27FC236}">
                  <a16:creationId xmlns:a16="http://schemas.microsoft.com/office/drawing/2014/main" id="{237687E9-BA56-4435-A8B2-731906B6D50B}"/>
                </a:ext>
              </a:extLst>
            </p:cNvPr>
            <p:cNvSpPr txBox="1"/>
            <p:nvPr userDrawn="1"/>
          </p:nvSpPr>
          <p:spPr>
            <a:xfrm>
              <a:off x="12684051" y="3214496"/>
              <a:ext cx="2520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b="1" dirty="0">
                  <a:solidFill>
                    <a:schemeClr val="bg2">
                      <a:lumMod val="50000"/>
                    </a:schemeClr>
                  </a:solidFill>
                </a:rPr>
                <a:t>Video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690773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med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12000" y="6401187"/>
            <a:ext cx="622800" cy="194400"/>
          </a:xfrm>
          <a:prstGeom prst="rect">
            <a:avLst/>
          </a:prstGeom>
        </p:spPr>
        <p:txBody>
          <a:bodyPr lIns="90000" tIns="0" rIns="0" bIns="0" anchor="ctr" anchorCtr="0"/>
          <a:lstStyle>
            <a:lvl1pPr algn="l"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Pladsholder til tekst 8"/>
          <p:cNvSpPr>
            <a:spLocks noGrp="1"/>
          </p:cNvSpPr>
          <p:nvPr>
            <p:ph type="body" sz="quarter" idx="13"/>
          </p:nvPr>
        </p:nvSpPr>
        <p:spPr>
          <a:xfrm>
            <a:off x="0" y="360000"/>
            <a:ext cx="612000" cy="1333624"/>
          </a:xfrm>
          <a:solidFill>
            <a:schemeClr val="tx1"/>
          </a:solidFill>
          <a:ln>
            <a:noFill/>
          </a:ln>
        </p:spPr>
        <p:txBody>
          <a:bodyPr/>
          <a:lstStyle>
            <a:lvl1pPr>
              <a:defRPr sz="100">
                <a:noFill/>
              </a:defRPr>
            </a:lvl1pPr>
            <a:lvl2pPr>
              <a:defRPr sz="100">
                <a:solidFill>
                  <a:srgbClr val="413282"/>
                </a:solidFill>
              </a:defRPr>
            </a:lvl2pPr>
            <a:lvl3pPr>
              <a:defRPr sz="100">
                <a:solidFill>
                  <a:srgbClr val="413282"/>
                </a:solidFill>
              </a:defRPr>
            </a:lvl3pPr>
            <a:lvl4pPr>
              <a:defRPr sz="100">
                <a:solidFill>
                  <a:srgbClr val="413282"/>
                </a:solidFill>
              </a:defRPr>
            </a:lvl4pPr>
            <a:lvl5pPr>
              <a:defRPr sz="100">
                <a:solidFill>
                  <a:srgbClr val="413282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11" name="Pladsholder til titel 1"/>
          <p:cNvSpPr>
            <a:spLocks noGrp="1"/>
          </p:cNvSpPr>
          <p:nvPr>
            <p:ph type="title"/>
          </p:nvPr>
        </p:nvSpPr>
        <p:spPr>
          <a:xfrm>
            <a:off x="1234800" y="522000"/>
            <a:ext cx="9000000" cy="90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12" name="Pladsholder til tekst 8">
            <a:extLst>
              <a:ext uri="{FF2B5EF4-FFF2-40B4-BE49-F238E27FC236}">
                <a16:creationId xmlns:a16="http://schemas.microsoft.com/office/drawing/2014/main" id="{AAF41338-ED05-4F87-B306-A3CDD602DA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6401187"/>
            <a:ext cx="612000" cy="194400"/>
          </a:xfrm>
          <a:solidFill>
            <a:schemeClr val="tx1"/>
          </a:solidFill>
          <a:ln>
            <a:noFill/>
          </a:ln>
        </p:spPr>
        <p:txBody>
          <a:bodyPr/>
          <a:lstStyle>
            <a:lvl1pPr>
              <a:defRPr sz="100">
                <a:noFill/>
              </a:defRPr>
            </a:lvl1pPr>
            <a:lvl2pPr>
              <a:defRPr sz="100">
                <a:solidFill>
                  <a:srgbClr val="413282"/>
                </a:solidFill>
              </a:defRPr>
            </a:lvl2pPr>
            <a:lvl3pPr>
              <a:defRPr sz="100">
                <a:solidFill>
                  <a:srgbClr val="413282"/>
                </a:solidFill>
              </a:defRPr>
            </a:lvl3pPr>
            <a:lvl4pPr>
              <a:defRPr sz="100">
                <a:solidFill>
                  <a:srgbClr val="413282"/>
                </a:solidFill>
              </a:defRPr>
            </a:lvl4pPr>
            <a:lvl5pPr>
              <a:defRPr sz="100">
                <a:solidFill>
                  <a:srgbClr val="413282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9" name="Pladsholder til tekst 2">
            <a:extLst>
              <a:ext uri="{FF2B5EF4-FFF2-40B4-BE49-F238E27FC236}">
                <a16:creationId xmlns:a16="http://schemas.microsoft.com/office/drawing/2014/main" id="{1AFCB579-45C0-479A-9789-1CB15244B5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359901" y="6371327"/>
            <a:ext cx="367200" cy="298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7" name="Tekstboks 2">
            <a:extLst>
              <a:ext uri="{FF2B5EF4-FFF2-40B4-BE49-F238E27FC236}">
                <a16:creationId xmlns:a16="http://schemas.microsoft.com/office/drawing/2014/main" id="{FC3EE7B4-FC91-4671-AD68-74BD13376A51}"/>
              </a:ext>
            </a:extLst>
          </p:cNvPr>
          <p:cNvSpPr txBox="1"/>
          <p:nvPr userDrawn="1"/>
        </p:nvSpPr>
        <p:spPr>
          <a:xfrm>
            <a:off x="12684051" y="0"/>
            <a:ext cx="2640000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Titel og forskelligt indhold</a:t>
            </a:r>
          </a:p>
          <a:p>
            <a:r>
              <a:rPr lang="da-DK" sz="1000" b="0" dirty="0">
                <a:solidFill>
                  <a:schemeClr val="bg2">
                    <a:lumMod val="50000"/>
                  </a:schemeClr>
                </a:solidFill>
              </a:rPr>
              <a:t>Skriv eller indsæt en titel. </a:t>
            </a:r>
          </a:p>
          <a:p>
            <a:endParaRPr lang="da-DK" sz="10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Indsæt andet indhold: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Grafik, foto, illustrationer eller </a:t>
            </a:r>
            <a:br>
              <a:rPr lang="da-DK" sz="1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andet indhold kan kopieres og </a:t>
            </a:r>
            <a:br>
              <a:rPr lang="da-DK" sz="1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indsættes 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under titlen.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09437FD6-EB18-4B72-9427-F6E2EE35F9FD}"/>
              </a:ext>
            </a:extLst>
          </p:cNvPr>
          <p:cNvGrpSpPr/>
          <p:nvPr userDrawn="1"/>
        </p:nvGrpSpPr>
        <p:grpSpPr>
          <a:xfrm>
            <a:off x="12684051" y="1332000"/>
            <a:ext cx="2520000" cy="1429502"/>
            <a:chOff x="12684051" y="3214496"/>
            <a:chExt cx="2520000" cy="1429502"/>
          </a:xfrm>
        </p:grpSpPr>
        <p:pic>
          <p:nvPicPr>
            <p:cNvPr id="13" name="Billede 12">
              <a:extLst>
                <a:ext uri="{FF2B5EF4-FFF2-40B4-BE49-F238E27FC236}">
                  <a16:creationId xmlns:a16="http://schemas.microsoft.com/office/drawing/2014/main" id="{A13E9DD3-1888-4CC1-B094-E2D780022B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90371" y="3429000"/>
              <a:ext cx="2159996" cy="1214998"/>
            </a:xfrm>
            <a:prstGeom prst="rect">
              <a:avLst/>
            </a:prstGeom>
          </p:spPr>
        </p:pic>
        <p:sp>
          <p:nvSpPr>
            <p:cNvPr id="14" name="Tekstboks 2">
              <a:extLst>
                <a:ext uri="{FF2B5EF4-FFF2-40B4-BE49-F238E27FC236}">
                  <a16:creationId xmlns:a16="http://schemas.microsoft.com/office/drawing/2014/main" id="{AB4363D2-0143-41AD-94F9-BCDA585FABEE}"/>
                </a:ext>
              </a:extLst>
            </p:cNvPr>
            <p:cNvSpPr txBox="1"/>
            <p:nvPr userDrawn="1"/>
          </p:nvSpPr>
          <p:spPr>
            <a:xfrm>
              <a:off x="12684051" y="3214496"/>
              <a:ext cx="2520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b="1" dirty="0">
                  <a:solidFill>
                    <a:schemeClr val="bg2">
                      <a:lumMod val="50000"/>
                    </a:schemeClr>
                  </a:solidFill>
                </a:rPr>
                <a:t>Figur kopieret fra Word</a:t>
              </a:r>
            </a:p>
          </p:txBody>
        </p:sp>
      </p:grpSp>
      <p:sp>
        <p:nvSpPr>
          <p:cNvPr id="15" name="Pladsholder til sidefod 3">
            <a:extLst>
              <a:ext uri="{FF2B5EF4-FFF2-40B4-BE49-F238E27FC236}">
                <a16:creationId xmlns:a16="http://schemas.microsoft.com/office/drawing/2014/main" id="{D2104E1C-CAC2-403B-A7DC-3DAF95CF2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34800" y="6401188"/>
            <a:ext cx="8999999" cy="1944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3274369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slutning, lys baggrun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dsholder til billede 17"/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 sz="2000" baseline="0">
                <a:solidFill>
                  <a:schemeClr val="tx1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92000" y="4104000"/>
            <a:ext cx="9000002" cy="2340000"/>
          </a:xfrm>
          <a:solidFill>
            <a:schemeClr val="bg1"/>
          </a:solidFill>
        </p:spPr>
        <p:txBody>
          <a:bodyPr lIns="288000" tIns="180000" rIns="0" bIns="684000" anchor="t" anchorCtr="0">
            <a:normAutofit/>
          </a:bodyPr>
          <a:lstStyle>
            <a:lvl1pPr>
              <a:defRPr sz="4800" kern="0" spc="0" baseline="0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for at tilføje tekst</a:t>
            </a:r>
          </a:p>
        </p:txBody>
      </p:sp>
      <p:sp>
        <p:nvSpPr>
          <p:cNvPr id="8" name="Pladsholder til tekst 8">
            <a:extLst>
              <a:ext uri="{FF2B5EF4-FFF2-40B4-BE49-F238E27FC236}">
                <a16:creationId xmlns:a16="http://schemas.microsoft.com/office/drawing/2014/main" id="{88B61B58-7855-4876-B461-879CA021F7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4104000"/>
            <a:ext cx="612000" cy="2340000"/>
          </a:xfrm>
          <a:solidFill>
            <a:schemeClr val="tx1"/>
          </a:solidFill>
          <a:ln>
            <a:noFill/>
          </a:ln>
        </p:spPr>
        <p:txBody>
          <a:bodyPr/>
          <a:lstStyle>
            <a:lvl1pPr>
              <a:defRPr sz="100">
                <a:noFill/>
              </a:defRPr>
            </a:lvl1pPr>
            <a:lvl2pPr>
              <a:defRPr sz="100">
                <a:solidFill>
                  <a:srgbClr val="413282"/>
                </a:solidFill>
              </a:defRPr>
            </a:lvl2pPr>
            <a:lvl3pPr>
              <a:defRPr sz="100">
                <a:solidFill>
                  <a:srgbClr val="413282"/>
                </a:solidFill>
              </a:defRPr>
            </a:lvl3pPr>
            <a:lvl4pPr>
              <a:defRPr sz="100">
                <a:solidFill>
                  <a:srgbClr val="413282"/>
                </a:solidFill>
              </a:defRPr>
            </a:lvl4pPr>
            <a:lvl5pPr>
              <a:defRPr sz="100">
                <a:solidFill>
                  <a:srgbClr val="413282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27" name="Undertitel 2"/>
          <p:cNvSpPr>
            <a:spLocks noGrp="1" noChangeAspect="1"/>
          </p:cNvSpPr>
          <p:nvPr>
            <p:ph type="subTitle" idx="1"/>
          </p:nvPr>
        </p:nvSpPr>
        <p:spPr>
          <a:xfrm>
            <a:off x="1080000" y="6073956"/>
            <a:ext cx="1447200" cy="205069"/>
          </a:xfrm>
          <a:blipFill>
            <a:blip r:embed="rId2"/>
            <a:stretch>
              <a:fillRect/>
            </a:stretch>
          </a:blipFill>
        </p:spPr>
        <p:txBody>
          <a:bodyPr lIns="288000" bIns="144000" anchor="b" anchorCtr="0">
            <a:normAutofit/>
          </a:bodyPr>
          <a:lstStyle>
            <a:lvl1pPr marL="0" indent="0" algn="l">
              <a:spcAft>
                <a:spcPts val="400"/>
              </a:spcAft>
              <a:buNone/>
              <a:defRPr sz="100">
                <a:noFill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8C8D4588-A254-4AF7-A259-9C485E400FC3}"/>
              </a:ext>
            </a:extLst>
          </p:cNvPr>
          <p:cNvSpPr>
            <a:spLocks noGrp="1" noChangeAspect="1"/>
          </p:cNvSpPr>
          <p:nvPr>
            <p:ph type="body" sz="quarter" idx="17"/>
          </p:nvPr>
        </p:nvSpPr>
        <p:spPr>
          <a:xfrm>
            <a:off x="10120510" y="5945034"/>
            <a:ext cx="1800000" cy="459184"/>
          </a:xfrm>
          <a:blipFill dpi="0" rotWithShape="1">
            <a:blip r:embed="rId3"/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9" name="Tekstboks 2">
            <a:extLst>
              <a:ext uri="{FF2B5EF4-FFF2-40B4-BE49-F238E27FC236}">
                <a16:creationId xmlns:a16="http://schemas.microsoft.com/office/drawing/2014/main" id="{A2B651AF-93BC-49C3-BF32-ABCDEBED573F}"/>
              </a:ext>
            </a:extLst>
          </p:cNvPr>
          <p:cNvSpPr txBox="1"/>
          <p:nvPr userDrawn="1"/>
        </p:nvSpPr>
        <p:spPr>
          <a:xfrm>
            <a:off x="12684051" y="0"/>
            <a:ext cx="2640000" cy="29238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Indsæt foto: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det lille fotoikon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og vælg det ønskede foto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i dialogboksen.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Skift eksisterende foto: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foto og brug derefter slettetasten </a:t>
            </a:r>
            <a:br>
              <a:rPr lang="da-DK" sz="1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til at fjerne det eksisterende foto. </a:t>
            </a:r>
            <a:br>
              <a:rPr lang="da-DK" sz="10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Gentag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 proceduren for indsættelse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af foto som beskrevet ovenfor.</a:t>
            </a:r>
          </a:p>
          <a:p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Når foto er placeret, højreklik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og vælg ”Placér bagerst”.</a:t>
            </a:r>
          </a:p>
          <a:p>
            <a:endParaRPr lang="da-DK" sz="1000" baseline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a-DK" sz="1000" b="1" dirty="0">
                <a:solidFill>
                  <a:schemeClr val="bg2">
                    <a:lumMod val="50000"/>
                  </a:schemeClr>
                </a:solidFill>
              </a:rPr>
              <a:t>Skift baggrundsfarve:</a:t>
            </a:r>
          </a:p>
          <a:p>
            <a:r>
              <a:rPr lang="da-DK" sz="1000" dirty="0">
                <a:solidFill>
                  <a:schemeClr val="bg2">
                    <a:lumMod val="50000"/>
                  </a:schemeClr>
                </a:solidFill>
              </a:rPr>
              <a:t>Klik på </a:t>
            </a: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fanen ”Design”, vælg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”Formatér baggrund” og vælg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den ønskede farve fra farvepaletten.</a:t>
            </a:r>
          </a:p>
          <a:p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Tjek at logoet kan ses tydeligt, hvis ikke, </a:t>
            </a:r>
            <a:b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a-DK" sz="1000" baseline="0" dirty="0">
                <a:solidFill>
                  <a:schemeClr val="bg2">
                    <a:lumMod val="50000"/>
                  </a:schemeClr>
                </a:solidFill>
              </a:rPr>
              <a:t>så vælg en farve der er lidt lysere.</a:t>
            </a: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5E574109-71DC-4FCE-B127-A981E7BA5B57}"/>
              </a:ext>
            </a:extLst>
          </p:cNvPr>
          <p:cNvGrpSpPr/>
          <p:nvPr userDrawn="1"/>
        </p:nvGrpSpPr>
        <p:grpSpPr>
          <a:xfrm>
            <a:off x="12684051" y="3240000"/>
            <a:ext cx="2520000" cy="3008631"/>
            <a:chOff x="12684051" y="3065325"/>
            <a:chExt cx="2520000" cy="3008631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95D645A1-CB08-4D5E-B0EA-CBBF2136105B}"/>
                </a:ext>
              </a:extLst>
            </p:cNvPr>
            <p:cNvGrpSpPr/>
            <p:nvPr userDrawn="1"/>
          </p:nvGrpSpPr>
          <p:grpSpPr>
            <a:xfrm>
              <a:off x="12684051" y="3065325"/>
              <a:ext cx="2520000" cy="1429502"/>
              <a:chOff x="12684051" y="3214496"/>
              <a:chExt cx="2520000" cy="1429502"/>
            </a:xfrm>
          </p:grpSpPr>
          <p:pic>
            <p:nvPicPr>
              <p:cNvPr id="13" name="Billede 12">
                <a:extLst>
                  <a:ext uri="{FF2B5EF4-FFF2-40B4-BE49-F238E27FC236}">
                    <a16:creationId xmlns:a16="http://schemas.microsoft.com/office/drawing/2014/main" id="{8B047AB1-30E7-49A5-9D37-59B9DE5F8ED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90370" y="3429000"/>
                <a:ext cx="2159998" cy="1214998"/>
              </a:xfrm>
              <a:prstGeom prst="rect">
                <a:avLst/>
              </a:prstGeom>
            </p:spPr>
          </p:pic>
          <p:sp>
            <p:nvSpPr>
              <p:cNvPr id="14" name="Tekstboks 2">
                <a:extLst>
                  <a:ext uri="{FF2B5EF4-FFF2-40B4-BE49-F238E27FC236}">
                    <a16:creationId xmlns:a16="http://schemas.microsoft.com/office/drawing/2014/main" id="{603E0E90-22F9-4B87-9A50-FE298423EE84}"/>
                  </a:ext>
                </a:extLst>
              </p:cNvPr>
              <p:cNvSpPr txBox="1"/>
              <p:nvPr userDrawn="1"/>
            </p:nvSpPr>
            <p:spPr>
              <a:xfrm>
                <a:off x="12684051" y="3214496"/>
                <a:ext cx="2520000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000" b="1" dirty="0">
                    <a:solidFill>
                      <a:schemeClr val="bg2">
                        <a:lumMod val="50000"/>
                      </a:schemeClr>
                    </a:solidFill>
                  </a:rPr>
                  <a:t>Afslutning med farvet bund</a:t>
                </a:r>
              </a:p>
            </p:txBody>
          </p:sp>
        </p:grpSp>
        <p:grpSp>
          <p:nvGrpSpPr>
            <p:cNvPr id="15" name="Gruppe 14">
              <a:extLst>
                <a:ext uri="{FF2B5EF4-FFF2-40B4-BE49-F238E27FC236}">
                  <a16:creationId xmlns:a16="http://schemas.microsoft.com/office/drawing/2014/main" id="{24656FB3-50C4-4180-9E6F-D4A4475736BA}"/>
                </a:ext>
              </a:extLst>
            </p:cNvPr>
            <p:cNvGrpSpPr/>
            <p:nvPr userDrawn="1"/>
          </p:nvGrpSpPr>
          <p:grpSpPr>
            <a:xfrm>
              <a:off x="12684051" y="4641366"/>
              <a:ext cx="2520000" cy="1432590"/>
              <a:chOff x="12684051" y="4790537"/>
              <a:chExt cx="2520000" cy="1432590"/>
            </a:xfrm>
          </p:grpSpPr>
          <p:pic>
            <p:nvPicPr>
              <p:cNvPr id="16" name="Billede 15">
                <a:extLst>
                  <a:ext uri="{FF2B5EF4-FFF2-40B4-BE49-F238E27FC236}">
                    <a16:creationId xmlns:a16="http://schemas.microsoft.com/office/drawing/2014/main" id="{5C8A184F-AE7E-462E-9563-AD3E3BD9F1A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90370" y="5008129"/>
                <a:ext cx="2159998" cy="1214998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</p:spPr>
          </p:pic>
          <p:sp>
            <p:nvSpPr>
              <p:cNvPr id="17" name="Tekstboks 2">
                <a:extLst>
                  <a:ext uri="{FF2B5EF4-FFF2-40B4-BE49-F238E27FC236}">
                    <a16:creationId xmlns:a16="http://schemas.microsoft.com/office/drawing/2014/main" id="{17433DBD-2B3F-4BF4-A5BB-D993B6C89C5C}"/>
                  </a:ext>
                </a:extLst>
              </p:cNvPr>
              <p:cNvSpPr txBox="1"/>
              <p:nvPr userDrawn="1"/>
            </p:nvSpPr>
            <p:spPr>
              <a:xfrm>
                <a:off x="12684051" y="4790537"/>
                <a:ext cx="2520000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000" b="1" dirty="0">
                    <a:solidFill>
                      <a:schemeClr val="bg2">
                        <a:lumMod val="50000"/>
                      </a:schemeClr>
                    </a:solidFill>
                  </a:rPr>
                  <a:t>Afslutning med foto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837480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234800" y="522000"/>
            <a:ext cx="9000000" cy="90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234800" y="1872000"/>
            <a:ext cx="9000000" cy="414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Sjette niveau</a:t>
            </a:r>
          </a:p>
          <a:p>
            <a:pPr lvl="6"/>
            <a:r>
              <a:rPr lang="da-DK" dirty="0"/>
              <a:t>Syvende niveau</a:t>
            </a:r>
          </a:p>
          <a:p>
            <a:pPr lvl="7"/>
            <a:r>
              <a:rPr lang="da-DK" dirty="0"/>
              <a:t>Ottende niveau</a:t>
            </a:r>
          </a:p>
          <a:p>
            <a:pPr lvl="8"/>
            <a:r>
              <a:rPr lang="da-DK" dirty="0"/>
              <a:t>Niende niveau</a:t>
            </a:r>
          </a:p>
        </p:txBody>
      </p:sp>
    </p:spTree>
    <p:extLst>
      <p:ext uri="{BB962C8B-B14F-4D97-AF65-F5344CB8AC3E}">
        <p14:creationId xmlns:p14="http://schemas.microsoft.com/office/powerpoint/2010/main" val="2124944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704" r:id="rId3"/>
    <p:sldLayoutId id="2147483694" r:id="rId4"/>
    <p:sldLayoutId id="2147483696" r:id="rId5"/>
    <p:sldLayoutId id="2147483697" r:id="rId6"/>
    <p:sldLayoutId id="2147483702" r:id="rId7"/>
    <p:sldLayoutId id="2147483699" r:id="rId8"/>
    <p:sldLayoutId id="2147483700" r:id="rId9"/>
    <p:sldLayoutId id="2147483701" r:id="rId10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b="0" i="0" kern="1200" spc="0" baseline="0">
          <a:solidFill>
            <a:schemeClr val="tx1"/>
          </a:solidFill>
          <a:latin typeface="+mj-lt"/>
          <a:ea typeface="Georgia" charset="0"/>
          <a:cs typeface="Georgia" charset="0"/>
        </a:defRPr>
      </a:lvl1pPr>
    </p:titleStyle>
    <p:bodyStyle>
      <a:lvl1pPr marL="270000" indent="-270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Tx/>
        <a:buChar char="–"/>
        <a:defRPr sz="2000" b="0" i="0" kern="1200" baseline="0">
          <a:solidFill>
            <a:schemeClr val="tx2"/>
          </a:solidFill>
          <a:latin typeface="+mn-lt"/>
          <a:ea typeface="SegoeUI" charset="0"/>
          <a:cs typeface="SegoeUI" charset="0"/>
        </a:defRPr>
      </a:lvl1pPr>
      <a:lvl2pPr marL="540000" indent="-270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Tx/>
        <a:buChar char="–"/>
        <a:defRPr sz="2000" b="0" i="0" kern="1200">
          <a:solidFill>
            <a:schemeClr val="tx2"/>
          </a:solidFill>
          <a:latin typeface="+mn-lt"/>
          <a:ea typeface="SegoeUI" charset="0"/>
          <a:cs typeface="SegoeUI" charset="0"/>
        </a:defRPr>
      </a:lvl2pPr>
      <a:lvl3pPr marL="810000" indent="-270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Tx/>
        <a:buChar char="–"/>
        <a:defRPr sz="2000" b="0" i="0" kern="1200">
          <a:solidFill>
            <a:schemeClr val="tx2"/>
          </a:solidFill>
          <a:latin typeface="+mn-lt"/>
          <a:ea typeface="SegoeUI" charset="0"/>
          <a:cs typeface="SegoeUI" charset="0"/>
        </a:defRPr>
      </a:lvl3pPr>
      <a:lvl4pPr marL="1080000" indent="-270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Tx/>
        <a:buChar char="–"/>
        <a:defRPr sz="2000" b="0" i="0" kern="1200">
          <a:solidFill>
            <a:schemeClr val="tx2"/>
          </a:solidFill>
          <a:latin typeface="+mn-lt"/>
          <a:ea typeface="SegoeUI" charset="0"/>
          <a:cs typeface="SegoeUI" charset="0"/>
        </a:defRPr>
      </a:lvl4pPr>
      <a:lvl5pPr marL="1350000" indent="-270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Tx/>
        <a:buChar char="–"/>
        <a:defRPr sz="2000" b="0" i="0" kern="1200">
          <a:solidFill>
            <a:schemeClr val="tx2"/>
          </a:solidFill>
          <a:latin typeface="+mn-lt"/>
          <a:ea typeface="SegoeUI" charset="0"/>
          <a:cs typeface="SegoeUI" charset="0"/>
        </a:defRPr>
      </a:lvl5pPr>
      <a:lvl6pPr marL="1620000" indent="-270000" algn="l" defTabSz="914400" rtl="0" eaLnBrk="1" latinLnBrk="0" hangingPunct="1">
        <a:spcBef>
          <a:spcPts val="0"/>
        </a:spcBef>
        <a:spcAft>
          <a:spcPts val="1000"/>
        </a:spcAft>
        <a:buClr>
          <a:schemeClr val="tx2"/>
        </a:buClr>
        <a:buFontTx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6pPr>
      <a:lvl7pPr marL="1890000" indent="-270000" algn="l" defTabSz="914400" rtl="0" eaLnBrk="1" latinLnBrk="0" hangingPunct="1">
        <a:spcBef>
          <a:spcPts val="0"/>
        </a:spcBef>
        <a:spcAft>
          <a:spcPts val="1000"/>
        </a:spcAft>
        <a:buClr>
          <a:schemeClr val="tx2"/>
        </a:buClr>
        <a:buFontTx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7pPr>
      <a:lvl8pPr marL="2160000" indent="-270000" algn="l" defTabSz="914400" rtl="0" eaLnBrk="1" latinLnBrk="0" hangingPunct="1">
        <a:spcBef>
          <a:spcPts val="0"/>
        </a:spcBef>
        <a:spcAft>
          <a:spcPts val="1000"/>
        </a:spcAft>
        <a:buClr>
          <a:schemeClr val="tx2"/>
        </a:buClr>
        <a:buFontTx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8pPr>
      <a:lvl9pPr marL="2430000" indent="-270000" algn="l" defTabSz="914400" rtl="0" eaLnBrk="1" latinLnBrk="0" hangingPunct="1">
        <a:spcBef>
          <a:spcPts val="0"/>
        </a:spcBef>
        <a:spcAft>
          <a:spcPts val="1000"/>
        </a:spcAft>
        <a:buClr>
          <a:schemeClr val="tx2"/>
        </a:buClr>
        <a:buFontTx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Kombinationstegning 16">
            <a:extLst>
              <a:ext uri="{FF2B5EF4-FFF2-40B4-BE49-F238E27FC236}">
                <a16:creationId xmlns:a16="http://schemas.microsoft.com/office/drawing/2014/main" id="{B11A1F66-9F34-B448-9D91-06F617D124CB}"/>
              </a:ext>
            </a:extLst>
          </p:cNvPr>
          <p:cNvSpPr/>
          <p:nvPr/>
        </p:nvSpPr>
        <p:spPr>
          <a:xfrm rot="9103770">
            <a:off x="5570183" y="4188929"/>
            <a:ext cx="876282" cy="260772"/>
          </a:xfrm>
          <a:custGeom>
            <a:avLst/>
            <a:gdLst>
              <a:gd name="connsiteX0" fmla="*/ 0 w 1733319"/>
              <a:gd name="connsiteY0" fmla="*/ 117261 h 355800"/>
              <a:gd name="connsiteX1" fmla="*/ 1722782 w 1733319"/>
              <a:gd name="connsiteY1" fmla="*/ 11243 h 355800"/>
              <a:gd name="connsiteX2" fmla="*/ 768626 w 1733319"/>
              <a:gd name="connsiteY2" fmla="*/ 355800 h 355800"/>
              <a:gd name="connsiteX0" fmla="*/ 0 w 852731"/>
              <a:gd name="connsiteY0" fmla="*/ 318311 h 556850"/>
              <a:gd name="connsiteX1" fmla="*/ 803645 w 852731"/>
              <a:gd name="connsiteY1" fmla="*/ 3828 h 556850"/>
              <a:gd name="connsiteX2" fmla="*/ 768626 w 852731"/>
              <a:gd name="connsiteY2" fmla="*/ 556850 h 556850"/>
              <a:gd name="connsiteX0" fmla="*/ 0 w 1687764"/>
              <a:gd name="connsiteY0" fmla="*/ 315718 h 315718"/>
              <a:gd name="connsiteX1" fmla="*/ 803645 w 1687764"/>
              <a:gd name="connsiteY1" fmla="*/ 1235 h 315718"/>
              <a:gd name="connsiteX2" fmla="*/ 1687764 w 1687764"/>
              <a:gd name="connsiteY2" fmla="*/ 198920 h 315718"/>
              <a:gd name="connsiteX0" fmla="*/ 0 w 1687764"/>
              <a:gd name="connsiteY0" fmla="*/ 314584 h 314584"/>
              <a:gd name="connsiteX1" fmla="*/ 803645 w 1687764"/>
              <a:gd name="connsiteY1" fmla="*/ 101 h 314584"/>
              <a:gd name="connsiteX2" fmla="*/ 1687764 w 1687764"/>
              <a:gd name="connsiteY2" fmla="*/ 197786 h 314584"/>
              <a:gd name="connsiteX0" fmla="*/ 794 w 1688558"/>
              <a:gd name="connsiteY0" fmla="*/ 314584 h 314584"/>
              <a:gd name="connsiteX1" fmla="*/ 804439 w 1688558"/>
              <a:gd name="connsiteY1" fmla="*/ 101 h 314584"/>
              <a:gd name="connsiteX2" fmla="*/ 1688558 w 1688558"/>
              <a:gd name="connsiteY2" fmla="*/ 197786 h 314584"/>
              <a:gd name="connsiteX0" fmla="*/ 222 w 1616919"/>
              <a:gd name="connsiteY0" fmla="*/ 314759 h 314759"/>
              <a:gd name="connsiteX1" fmla="*/ 803867 w 1616919"/>
              <a:gd name="connsiteY1" fmla="*/ 276 h 314759"/>
              <a:gd name="connsiteX2" fmla="*/ 1616919 w 1616919"/>
              <a:gd name="connsiteY2" fmla="*/ 254815 h 314759"/>
              <a:gd name="connsiteX0" fmla="*/ 201 w 1683228"/>
              <a:gd name="connsiteY0" fmla="*/ 281376 h 281376"/>
              <a:gd name="connsiteX1" fmla="*/ 870176 w 1683228"/>
              <a:gd name="connsiteY1" fmla="*/ 58 h 281376"/>
              <a:gd name="connsiteX2" fmla="*/ 1683228 w 1683228"/>
              <a:gd name="connsiteY2" fmla="*/ 254597 h 281376"/>
              <a:gd name="connsiteX0" fmla="*/ 615 w 1188894"/>
              <a:gd name="connsiteY0" fmla="*/ 13 h 516573"/>
              <a:gd name="connsiteX1" fmla="*/ 375842 w 1188894"/>
              <a:gd name="connsiteY1" fmla="*/ 262034 h 516573"/>
              <a:gd name="connsiteX2" fmla="*/ 1188894 w 1188894"/>
              <a:gd name="connsiteY2" fmla="*/ 516573 h 516573"/>
              <a:gd name="connsiteX0" fmla="*/ 518 w 959093"/>
              <a:gd name="connsiteY0" fmla="*/ 13 h 507738"/>
              <a:gd name="connsiteX1" fmla="*/ 375745 w 959093"/>
              <a:gd name="connsiteY1" fmla="*/ 262034 h 507738"/>
              <a:gd name="connsiteX2" fmla="*/ 959093 w 959093"/>
              <a:gd name="connsiteY2" fmla="*/ 507738 h 507738"/>
              <a:gd name="connsiteX0" fmla="*/ 607 w 959182"/>
              <a:gd name="connsiteY0" fmla="*/ 11 h 507736"/>
              <a:gd name="connsiteX1" fmla="*/ 340495 w 959182"/>
              <a:gd name="connsiteY1" fmla="*/ 328293 h 507736"/>
              <a:gd name="connsiteX2" fmla="*/ 959182 w 959182"/>
              <a:gd name="connsiteY2" fmla="*/ 507736 h 507736"/>
              <a:gd name="connsiteX0" fmla="*/ 1591 w 960166"/>
              <a:gd name="connsiteY0" fmla="*/ 12 h 507737"/>
              <a:gd name="connsiteX1" fmla="*/ 341479 w 960166"/>
              <a:gd name="connsiteY1" fmla="*/ 328294 h 507737"/>
              <a:gd name="connsiteX2" fmla="*/ 960166 w 960166"/>
              <a:gd name="connsiteY2" fmla="*/ 507737 h 507737"/>
              <a:gd name="connsiteX0" fmla="*/ 4180 w 962755"/>
              <a:gd name="connsiteY0" fmla="*/ 22 h 510942"/>
              <a:gd name="connsiteX1" fmla="*/ 344068 w 962755"/>
              <a:gd name="connsiteY1" fmla="*/ 328304 h 510942"/>
              <a:gd name="connsiteX2" fmla="*/ 962755 w 962755"/>
              <a:gd name="connsiteY2" fmla="*/ 507747 h 510942"/>
              <a:gd name="connsiteX0" fmla="*/ 7575 w 966150"/>
              <a:gd name="connsiteY0" fmla="*/ 12 h 550958"/>
              <a:gd name="connsiteX1" fmla="*/ 316541 w 966150"/>
              <a:gd name="connsiteY1" fmla="*/ 425477 h 550958"/>
              <a:gd name="connsiteX2" fmla="*/ 966150 w 966150"/>
              <a:gd name="connsiteY2" fmla="*/ 507737 h 550958"/>
              <a:gd name="connsiteX0" fmla="*/ 2261 w 960836"/>
              <a:gd name="connsiteY0" fmla="*/ 11 h 538416"/>
              <a:gd name="connsiteX1" fmla="*/ 311227 w 960836"/>
              <a:gd name="connsiteY1" fmla="*/ 425476 h 538416"/>
              <a:gd name="connsiteX2" fmla="*/ 960836 w 960836"/>
              <a:gd name="connsiteY2" fmla="*/ 507736 h 538416"/>
              <a:gd name="connsiteX0" fmla="*/ 4014 w 962589"/>
              <a:gd name="connsiteY0" fmla="*/ 11 h 540177"/>
              <a:gd name="connsiteX1" fmla="*/ 312980 w 962589"/>
              <a:gd name="connsiteY1" fmla="*/ 425476 h 540177"/>
              <a:gd name="connsiteX2" fmla="*/ 962589 w 962589"/>
              <a:gd name="connsiteY2" fmla="*/ 507736 h 540177"/>
              <a:gd name="connsiteX0" fmla="*/ 715 w 959290"/>
              <a:gd name="connsiteY0" fmla="*/ 8 h 501384"/>
              <a:gd name="connsiteX1" fmla="*/ 309681 w 959290"/>
              <a:gd name="connsiteY1" fmla="*/ 419123 h 501384"/>
              <a:gd name="connsiteX2" fmla="*/ 959290 w 959290"/>
              <a:gd name="connsiteY2" fmla="*/ 501383 h 501384"/>
              <a:gd name="connsiteX0" fmla="*/ 687 w 914812"/>
              <a:gd name="connsiteY0" fmla="*/ 8 h 504558"/>
              <a:gd name="connsiteX1" fmla="*/ 309653 w 914812"/>
              <a:gd name="connsiteY1" fmla="*/ 419123 h 504558"/>
              <a:gd name="connsiteX2" fmla="*/ 914812 w 914812"/>
              <a:gd name="connsiteY2" fmla="*/ 504558 h 504558"/>
              <a:gd name="connsiteX0" fmla="*/ 710 w 952935"/>
              <a:gd name="connsiteY0" fmla="*/ 8 h 495158"/>
              <a:gd name="connsiteX1" fmla="*/ 309676 w 952935"/>
              <a:gd name="connsiteY1" fmla="*/ 419123 h 495158"/>
              <a:gd name="connsiteX2" fmla="*/ 952935 w 952935"/>
              <a:gd name="connsiteY2" fmla="*/ 495033 h 495158"/>
              <a:gd name="connsiteX0" fmla="*/ 2520 w 954745"/>
              <a:gd name="connsiteY0" fmla="*/ 8 h 510693"/>
              <a:gd name="connsiteX1" fmla="*/ 311486 w 954745"/>
              <a:gd name="connsiteY1" fmla="*/ 419123 h 510693"/>
              <a:gd name="connsiteX2" fmla="*/ 954745 w 954745"/>
              <a:gd name="connsiteY2" fmla="*/ 495033 h 510693"/>
              <a:gd name="connsiteX0" fmla="*/ 2520 w 954745"/>
              <a:gd name="connsiteY0" fmla="*/ 9 h 516620"/>
              <a:gd name="connsiteX1" fmla="*/ 311486 w 954745"/>
              <a:gd name="connsiteY1" fmla="*/ 419124 h 516620"/>
              <a:gd name="connsiteX2" fmla="*/ 954745 w 954745"/>
              <a:gd name="connsiteY2" fmla="*/ 495034 h 516620"/>
              <a:gd name="connsiteX0" fmla="*/ 1497 w 841962"/>
              <a:gd name="connsiteY0" fmla="*/ 6 h 536380"/>
              <a:gd name="connsiteX1" fmla="*/ 198703 w 841962"/>
              <a:gd name="connsiteY1" fmla="*/ 459761 h 536380"/>
              <a:gd name="connsiteX2" fmla="*/ 841962 w 841962"/>
              <a:gd name="connsiteY2" fmla="*/ 535671 h 536380"/>
              <a:gd name="connsiteX0" fmla="*/ 968 w 556953"/>
              <a:gd name="connsiteY0" fmla="*/ 6 h 459797"/>
              <a:gd name="connsiteX1" fmla="*/ 198174 w 556953"/>
              <a:gd name="connsiteY1" fmla="*/ 459761 h 459797"/>
              <a:gd name="connsiteX2" fmla="*/ 556953 w 556953"/>
              <a:gd name="connsiteY2" fmla="*/ 27671 h 459797"/>
              <a:gd name="connsiteX0" fmla="*/ 608 w 556593"/>
              <a:gd name="connsiteY0" fmla="*/ 28 h 89174"/>
              <a:gd name="connsiteX1" fmla="*/ 274014 w 556593"/>
              <a:gd name="connsiteY1" fmla="*/ 88943 h 89174"/>
              <a:gd name="connsiteX2" fmla="*/ 556593 w 556593"/>
              <a:gd name="connsiteY2" fmla="*/ 27693 h 89174"/>
              <a:gd name="connsiteX0" fmla="*/ 494 w 612359"/>
              <a:gd name="connsiteY0" fmla="*/ 241575 h 241575"/>
              <a:gd name="connsiteX1" fmla="*/ 329780 w 612359"/>
              <a:gd name="connsiteY1" fmla="*/ 61250 h 241575"/>
              <a:gd name="connsiteX2" fmla="*/ 612359 w 612359"/>
              <a:gd name="connsiteY2" fmla="*/ 0 h 241575"/>
              <a:gd name="connsiteX0" fmla="*/ 582 w 841047"/>
              <a:gd name="connsiteY0" fmla="*/ 181557 h 181557"/>
              <a:gd name="connsiteX1" fmla="*/ 329868 w 841047"/>
              <a:gd name="connsiteY1" fmla="*/ 1232 h 181557"/>
              <a:gd name="connsiteX2" fmla="*/ 841047 w 841047"/>
              <a:gd name="connsiteY2" fmla="*/ 97462 h 181557"/>
              <a:gd name="connsiteX0" fmla="*/ 415 w 840880"/>
              <a:gd name="connsiteY0" fmla="*/ 84095 h 164267"/>
              <a:gd name="connsiteX1" fmla="*/ 416061 w 840880"/>
              <a:gd name="connsiteY1" fmla="*/ 162850 h 164267"/>
              <a:gd name="connsiteX2" fmla="*/ 840880 w 840880"/>
              <a:gd name="connsiteY2" fmla="*/ 0 h 164267"/>
              <a:gd name="connsiteX0" fmla="*/ 692 w 841157"/>
              <a:gd name="connsiteY0" fmla="*/ 84095 h 167808"/>
              <a:gd name="connsiteX1" fmla="*/ 416338 w 841157"/>
              <a:gd name="connsiteY1" fmla="*/ 162850 h 167808"/>
              <a:gd name="connsiteX2" fmla="*/ 841157 w 841157"/>
              <a:gd name="connsiteY2" fmla="*/ 0 h 167808"/>
              <a:gd name="connsiteX0" fmla="*/ 1164 w 841629"/>
              <a:gd name="connsiteY0" fmla="*/ 84095 h 167808"/>
              <a:gd name="connsiteX1" fmla="*/ 416810 w 841629"/>
              <a:gd name="connsiteY1" fmla="*/ 162850 h 167808"/>
              <a:gd name="connsiteX2" fmla="*/ 841629 w 841629"/>
              <a:gd name="connsiteY2" fmla="*/ 0 h 167808"/>
              <a:gd name="connsiteX0" fmla="*/ 1102 w 841567"/>
              <a:gd name="connsiteY0" fmla="*/ 84095 h 227320"/>
              <a:gd name="connsiteX1" fmla="*/ 423200 w 841567"/>
              <a:gd name="connsiteY1" fmla="*/ 223951 h 227320"/>
              <a:gd name="connsiteX2" fmla="*/ 841567 w 841567"/>
              <a:gd name="connsiteY2" fmla="*/ 0 h 227320"/>
              <a:gd name="connsiteX0" fmla="*/ 688 w 841153"/>
              <a:gd name="connsiteY0" fmla="*/ 84095 h 227320"/>
              <a:gd name="connsiteX1" fmla="*/ 422786 w 841153"/>
              <a:gd name="connsiteY1" fmla="*/ 223951 h 227320"/>
              <a:gd name="connsiteX2" fmla="*/ 841153 w 841153"/>
              <a:gd name="connsiteY2" fmla="*/ 0 h 227320"/>
              <a:gd name="connsiteX0" fmla="*/ 688 w 841153"/>
              <a:gd name="connsiteY0" fmla="*/ 84095 h 227320"/>
              <a:gd name="connsiteX1" fmla="*/ 422786 w 841153"/>
              <a:gd name="connsiteY1" fmla="*/ 223951 h 227320"/>
              <a:gd name="connsiteX2" fmla="*/ 841153 w 841153"/>
              <a:gd name="connsiteY2" fmla="*/ 0 h 227320"/>
              <a:gd name="connsiteX0" fmla="*/ 640 w 841105"/>
              <a:gd name="connsiteY0" fmla="*/ 84095 h 261452"/>
              <a:gd name="connsiteX1" fmla="*/ 436304 w 841105"/>
              <a:gd name="connsiteY1" fmla="*/ 258601 h 261452"/>
              <a:gd name="connsiteX2" fmla="*/ 841105 w 841105"/>
              <a:gd name="connsiteY2" fmla="*/ 0 h 261452"/>
              <a:gd name="connsiteX0" fmla="*/ 684 w 841149"/>
              <a:gd name="connsiteY0" fmla="*/ 84095 h 258601"/>
              <a:gd name="connsiteX1" fmla="*/ 436348 w 841149"/>
              <a:gd name="connsiteY1" fmla="*/ 258601 h 258601"/>
              <a:gd name="connsiteX2" fmla="*/ 841149 w 841149"/>
              <a:gd name="connsiteY2" fmla="*/ 0 h 258601"/>
              <a:gd name="connsiteX0" fmla="*/ 599 w 841064"/>
              <a:gd name="connsiteY0" fmla="*/ 84095 h 296228"/>
              <a:gd name="connsiteX1" fmla="*/ 462872 w 841064"/>
              <a:gd name="connsiteY1" fmla="*/ 296228 h 296228"/>
              <a:gd name="connsiteX2" fmla="*/ 841064 w 841064"/>
              <a:gd name="connsiteY2" fmla="*/ 0 h 29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1064" h="296228">
                <a:moveTo>
                  <a:pt x="599" y="84095"/>
                </a:moveTo>
                <a:cubicBezTo>
                  <a:pt x="-12230" y="82275"/>
                  <a:pt x="182613" y="296488"/>
                  <a:pt x="462872" y="296228"/>
                </a:cubicBezTo>
                <a:cubicBezTo>
                  <a:pt x="775256" y="282247"/>
                  <a:pt x="841064" y="0"/>
                  <a:pt x="841064" y="0"/>
                </a:cubicBezTo>
              </a:path>
            </a:pathLst>
          </a:cu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Kombinationstegning 15">
            <a:extLst>
              <a:ext uri="{FF2B5EF4-FFF2-40B4-BE49-F238E27FC236}">
                <a16:creationId xmlns:a16="http://schemas.microsoft.com/office/drawing/2014/main" id="{8B8CFB93-A5AC-C34F-9DE2-A59DD11716DC}"/>
              </a:ext>
            </a:extLst>
          </p:cNvPr>
          <p:cNvSpPr/>
          <p:nvPr/>
        </p:nvSpPr>
        <p:spPr>
          <a:xfrm rot="12930412">
            <a:off x="8596716" y="4275110"/>
            <a:ext cx="928179" cy="521936"/>
          </a:xfrm>
          <a:custGeom>
            <a:avLst/>
            <a:gdLst>
              <a:gd name="connsiteX0" fmla="*/ 0 w 1733319"/>
              <a:gd name="connsiteY0" fmla="*/ 117261 h 355800"/>
              <a:gd name="connsiteX1" fmla="*/ 1722782 w 1733319"/>
              <a:gd name="connsiteY1" fmla="*/ 11243 h 355800"/>
              <a:gd name="connsiteX2" fmla="*/ 768626 w 1733319"/>
              <a:gd name="connsiteY2" fmla="*/ 355800 h 355800"/>
              <a:gd name="connsiteX0" fmla="*/ 0 w 852731"/>
              <a:gd name="connsiteY0" fmla="*/ 318311 h 556850"/>
              <a:gd name="connsiteX1" fmla="*/ 803645 w 852731"/>
              <a:gd name="connsiteY1" fmla="*/ 3828 h 556850"/>
              <a:gd name="connsiteX2" fmla="*/ 768626 w 852731"/>
              <a:gd name="connsiteY2" fmla="*/ 556850 h 556850"/>
              <a:gd name="connsiteX0" fmla="*/ 0 w 1687764"/>
              <a:gd name="connsiteY0" fmla="*/ 315718 h 315718"/>
              <a:gd name="connsiteX1" fmla="*/ 803645 w 1687764"/>
              <a:gd name="connsiteY1" fmla="*/ 1235 h 315718"/>
              <a:gd name="connsiteX2" fmla="*/ 1687764 w 1687764"/>
              <a:gd name="connsiteY2" fmla="*/ 198920 h 315718"/>
              <a:gd name="connsiteX0" fmla="*/ 0 w 1687764"/>
              <a:gd name="connsiteY0" fmla="*/ 314584 h 314584"/>
              <a:gd name="connsiteX1" fmla="*/ 803645 w 1687764"/>
              <a:gd name="connsiteY1" fmla="*/ 101 h 314584"/>
              <a:gd name="connsiteX2" fmla="*/ 1687764 w 1687764"/>
              <a:gd name="connsiteY2" fmla="*/ 197786 h 314584"/>
              <a:gd name="connsiteX0" fmla="*/ 794 w 1688558"/>
              <a:gd name="connsiteY0" fmla="*/ 314584 h 314584"/>
              <a:gd name="connsiteX1" fmla="*/ 804439 w 1688558"/>
              <a:gd name="connsiteY1" fmla="*/ 101 h 314584"/>
              <a:gd name="connsiteX2" fmla="*/ 1688558 w 1688558"/>
              <a:gd name="connsiteY2" fmla="*/ 197786 h 314584"/>
              <a:gd name="connsiteX0" fmla="*/ 222 w 1616919"/>
              <a:gd name="connsiteY0" fmla="*/ 314759 h 314759"/>
              <a:gd name="connsiteX1" fmla="*/ 803867 w 1616919"/>
              <a:gd name="connsiteY1" fmla="*/ 276 h 314759"/>
              <a:gd name="connsiteX2" fmla="*/ 1616919 w 1616919"/>
              <a:gd name="connsiteY2" fmla="*/ 254815 h 314759"/>
              <a:gd name="connsiteX0" fmla="*/ 201 w 1683228"/>
              <a:gd name="connsiteY0" fmla="*/ 281376 h 281376"/>
              <a:gd name="connsiteX1" fmla="*/ 870176 w 1683228"/>
              <a:gd name="connsiteY1" fmla="*/ 58 h 281376"/>
              <a:gd name="connsiteX2" fmla="*/ 1683228 w 1683228"/>
              <a:gd name="connsiteY2" fmla="*/ 254597 h 281376"/>
              <a:gd name="connsiteX0" fmla="*/ 615 w 1188894"/>
              <a:gd name="connsiteY0" fmla="*/ 13 h 516573"/>
              <a:gd name="connsiteX1" fmla="*/ 375842 w 1188894"/>
              <a:gd name="connsiteY1" fmla="*/ 262034 h 516573"/>
              <a:gd name="connsiteX2" fmla="*/ 1188894 w 1188894"/>
              <a:gd name="connsiteY2" fmla="*/ 516573 h 516573"/>
              <a:gd name="connsiteX0" fmla="*/ 518 w 959093"/>
              <a:gd name="connsiteY0" fmla="*/ 13 h 507738"/>
              <a:gd name="connsiteX1" fmla="*/ 375745 w 959093"/>
              <a:gd name="connsiteY1" fmla="*/ 262034 h 507738"/>
              <a:gd name="connsiteX2" fmla="*/ 959093 w 959093"/>
              <a:gd name="connsiteY2" fmla="*/ 507738 h 507738"/>
              <a:gd name="connsiteX0" fmla="*/ 607 w 959182"/>
              <a:gd name="connsiteY0" fmla="*/ 11 h 507736"/>
              <a:gd name="connsiteX1" fmla="*/ 340495 w 959182"/>
              <a:gd name="connsiteY1" fmla="*/ 328293 h 507736"/>
              <a:gd name="connsiteX2" fmla="*/ 959182 w 959182"/>
              <a:gd name="connsiteY2" fmla="*/ 507736 h 507736"/>
              <a:gd name="connsiteX0" fmla="*/ 1591 w 960166"/>
              <a:gd name="connsiteY0" fmla="*/ 12 h 507737"/>
              <a:gd name="connsiteX1" fmla="*/ 341479 w 960166"/>
              <a:gd name="connsiteY1" fmla="*/ 328294 h 507737"/>
              <a:gd name="connsiteX2" fmla="*/ 960166 w 960166"/>
              <a:gd name="connsiteY2" fmla="*/ 507737 h 507737"/>
              <a:gd name="connsiteX0" fmla="*/ 4180 w 962755"/>
              <a:gd name="connsiteY0" fmla="*/ 22 h 510942"/>
              <a:gd name="connsiteX1" fmla="*/ 344068 w 962755"/>
              <a:gd name="connsiteY1" fmla="*/ 328304 h 510942"/>
              <a:gd name="connsiteX2" fmla="*/ 962755 w 962755"/>
              <a:gd name="connsiteY2" fmla="*/ 507747 h 510942"/>
              <a:gd name="connsiteX0" fmla="*/ 7575 w 966150"/>
              <a:gd name="connsiteY0" fmla="*/ 12 h 550958"/>
              <a:gd name="connsiteX1" fmla="*/ 316541 w 966150"/>
              <a:gd name="connsiteY1" fmla="*/ 425477 h 550958"/>
              <a:gd name="connsiteX2" fmla="*/ 966150 w 966150"/>
              <a:gd name="connsiteY2" fmla="*/ 507737 h 550958"/>
              <a:gd name="connsiteX0" fmla="*/ 2261 w 960836"/>
              <a:gd name="connsiteY0" fmla="*/ 11 h 538416"/>
              <a:gd name="connsiteX1" fmla="*/ 311227 w 960836"/>
              <a:gd name="connsiteY1" fmla="*/ 425476 h 538416"/>
              <a:gd name="connsiteX2" fmla="*/ 960836 w 960836"/>
              <a:gd name="connsiteY2" fmla="*/ 507736 h 538416"/>
              <a:gd name="connsiteX0" fmla="*/ 4014 w 962589"/>
              <a:gd name="connsiteY0" fmla="*/ 11 h 540177"/>
              <a:gd name="connsiteX1" fmla="*/ 312980 w 962589"/>
              <a:gd name="connsiteY1" fmla="*/ 425476 h 540177"/>
              <a:gd name="connsiteX2" fmla="*/ 962589 w 962589"/>
              <a:gd name="connsiteY2" fmla="*/ 507736 h 540177"/>
              <a:gd name="connsiteX0" fmla="*/ 715 w 959290"/>
              <a:gd name="connsiteY0" fmla="*/ 8 h 501384"/>
              <a:gd name="connsiteX1" fmla="*/ 309681 w 959290"/>
              <a:gd name="connsiteY1" fmla="*/ 419123 h 501384"/>
              <a:gd name="connsiteX2" fmla="*/ 959290 w 959290"/>
              <a:gd name="connsiteY2" fmla="*/ 501383 h 501384"/>
              <a:gd name="connsiteX0" fmla="*/ 687 w 914812"/>
              <a:gd name="connsiteY0" fmla="*/ 8 h 504558"/>
              <a:gd name="connsiteX1" fmla="*/ 309653 w 914812"/>
              <a:gd name="connsiteY1" fmla="*/ 419123 h 504558"/>
              <a:gd name="connsiteX2" fmla="*/ 914812 w 914812"/>
              <a:gd name="connsiteY2" fmla="*/ 504558 h 504558"/>
              <a:gd name="connsiteX0" fmla="*/ 710 w 952935"/>
              <a:gd name="connsiteY0" fmla="*/ 8 h 495158"/>
              <a:gd name="connsiteX1" fmla="*/ 309676 w 952935"/>
              <a:gd name="connsiteY1" fmla="*/ 419123 h 495158"/>
              <a:gd name="connsiteX2" fmla="*/ 952935 w 952935"/>
              <a:gd name="connsiteY2" fmla="*/ 495033 h 495158"/>
              <a:gd name="connsiteX0" fmla="*/ 2520 w 954745"/>
              <a:gd name="connsiteY0" fmla="*/ 8 h 510693"/>
              <a:gd name="connsiteX1" fmla="*/ 311486 w 954745"/>
              <a:gd name="connsiteY1" fmla="*/ 419123 h 510693"/>
              <a:gd name="connsiteX2" fmla="*/ 954745 w 954745"/>
              <a:gd name="connsiteY2" fmla="*/ 495033 h 510693"/>
              <a:gd name="connsiteX0" fmla="*/ 2520 w 954745"/>
              <a:gd name="connsiteY0" fmla="*/ 9 h 516620"/>
              <a:gd name="connsiteX1" fmla="*/ 311486 w 954745"/>
              <a:gd name="connsiteY1" fmla="*/ 419124 h 516620"/>
              <a:gd name="connsiteX2" fmla="*/ 954745 w 954745"/>
              <a:gd name="connsiteY2" fmla="*/ 495034 h 516620"/>
              <a:gd name="connsiteX0" fmla="*/ 617 w 790282"/>
              <a:gd name="connsiteY0" fmla="*/ 8 h 462546"/>
              <a:gd name="connsiteX1" fmla="*/ 309583 w 790282"/>
              <a:gd name="connsiteY1" fmla="*/ 419123 h 462546"/>
              <a:gd name="connsiteX2" fmla="*/ 790282 w 790282"/>
              <a:gd name="connsiteY2" fmla="*/ 449313 h 462546"/>
              <a:gd name="connsiteX0" fmla="*/ 392 w 927217"/>
              <a:gd name="connsiteY0" fmla="*/ 9 h 381342"/>
              <a:gd name="connsiteX1" fmla="*/ 446518 w 927217"/>
              <a:gd name="connsiteY1" fmla="*/ 342924 h 381342"/>
              <a:gd name="connsiteX2" fmla="*/ 927217 w 927217"/>
              <a:gd name="connsiteY2" fmla="*/ 373114 h 381342"/>
              <a:gd name="connsiteX0" fmla="*/ 1201 w 928026"/>
              <a:gd name="connsiteY0" fmla="*/ 10 h 400188"/>
              <a:gd name="connsiteX1" fmla="*/ 447327 w 928026"/>
              <a:gd name="connsiteY1" fmla="*/ 342925 h 400188"/>
              <a:gd name="connsiteX2" fmla="*/ 928026 w 928026"/>
              <a:gd name="connsiteY2" fmla="*/ 373115 h 400188"/>
              <a:gd name="connsiteX0" fmla="*/ 1740 w 928565"/>
              <a:gd name="connsiteY0" fmla="*/ 10 h 417556"/>
              <a:gd name="connsiteX1" fmla="*/ 412306 w 928565"/>
              <a:gd name="connsiteY1" fmla="*/ 368325 h 417556"/>
              <a:gd name="connsiteX2" fmla="*/ 928565 w 928565"/>
              <a:gd name="connsiteY2" fmla="*/ 373115 h 417556"/>
              <a:gd name="connsiteX0" fmla="*/ 1740 w 928565"/>
              <a:gd name="connsiteY0" fmla="*/ 10 h 417556"/>
              <a:gd name="connsiteX1" fmla="*/ 412306 w 928565"/>
              <a:gd name="connsiteY1" fmla="*/ 368325 h 417556"/>
              <a:gd name="connsiteX2" fmla="*/ 928565 w 928565"/>
              <a:gd name="connsiteY2" fmla="*/ 373115 h 417556"/>
              <a:gd name="connsiteX0" fmla="*/ 1891 w 928716"/>
              <a:gd name="connsiteY0" fmla="*/ 9 h 448870"/>
              <a:gd name="connsiteX1" fmla="*/ 405733 w 928716"/>
              <a:gd name="connsiteY1" fmla="*/ 408665 h 448870"/>
              <a:gd name="connsiteX2" fmla="*/ 928716 w 928716"/>
              <a:gd name="connsiteY2" fmla="*/ 373114 h 448870"/>
              <a:gd name="connsiteX0" fmla="*/ 1891 w 928716"/>
              <a:gd name="connsiteY0" fmla="*/ 9 h 448870"/>
              <a:gd name="connsiteX1" fmla="*/ 405733 w 928716"/>
              <a:gd name="connsiteY1" fmla="*/ 408665 h 448870"/>
              <a:gd name="connsiteX2" fmla="*/ 928716 w 928716"/>
              <a:gd name="connsiteY2" fmla="*/ 373114 h 448870"/>
              <a:gd name="connsiteX0" fmla="*/ 1313 w 928138"/>
              <a:gd name="connsiteY0" fmla="*/ 8 h 448869"/>
              <a:gd name="connsiteX1" fmla="*/ 405155 w 928138"/>
              <a:gd name="connsiteY1" fmla="*/ 408664 h 448869"/>
              <a:gd name="connsiteX2" fmla="*/ 928138 w 928138"/>
              <a:gd name="connsiteY2" fmla="*/ 373113 h 448869"/>
              <a:gd name="connsiteX0" fmla="*/ 3299 w 930124"/>
              <a:gd name="connsiteY0" fmla="*/ 8 h 471140"/>
              <a:gd name="connsiteX1" fmla="*/ 338141 w 930124"/>
              <a:gd name="connsiteY1" fmla="*/ 435291 h 471140"/>
              <a:gd name="connsiteX2" fmla="*/ 930124 w 930124"/>
              <a:gd name="connsiteY2" fmla="*/ 373113 h 471140"/>
              <a:gd name="connsiteX0" fmla="*/ 2288 w 929113"/>
              <a:gd name="connsiteY0" fmla="*/ 8 h 471140"/>
              <a:gd name="connsiteX1" fmla="*/ 337130 w 929113"/>
              <a:gd name="connsiteY1" fmla="*/ 435291 h 471140"/>
              <a:gd name="connsiteX2" fmla="*/ 929113 w 929113"/>
              <a:gd name="connsiteY2" fmla="*/ 373113 h 471140"/>
              <a:gd name="connsiteX0" fmla="*/ 1982 w 928807"/>
              <a:gd name="connsiteY0" fmla="*/ 7 h 493525"/>
              <a:gd name="connsiteX1" fmla="*/ 346971 w 928807"/>
              <a:gd name="connsiteY1" fmla="*/ 461088 h 493525"/>
              <a:gd name="connsiteX2" fmla="*/ 928807 w 928807"/>
              <a:gd name="connsiteY2" fmla="*/ 373112 h 493525"/>
              <a:gd name="connsiteX0" fmla="*/ 1982 w 928807"/>
              <a:gd name="connsiteY0" fmla="*/ 7 h 479547"/>
              <a:gd name="connsiteX1" fmla="*/ 346971 w 928807"/>
              <a:gd name="connsiteY1" fmla="*/ 461088 h 479547"/>
              <a:gd name="connsiteX2" fmla="*/ 928807 w 928807"/>
              <a:gd name="connsiteY2" fmla="*/ 373112 h 479547"/>
              <a:gd name="connsiteX0" fmla="*/ 1660 w 928485"/>
              <a:gd name="connsiteY0" fmla="*/ 7 h 497552"/>
              <a:gd name="connsiteX1" fmla="*/ 360625 w 928485"/>
              <a:gd name="connsiteY1" fmla="*/ 480676 h 497552"/>
              <a:gd name="connsiteX2" fmla="*/ 928485 w 928485"/>
              <a:gd name="connsiteY2" fmla="*/ 373112 h 497552"/>
              <a:gd name="connsiteX0" fmla="*/ 1354 w 928179"/>
              <a:gd name="connsiteY0" fmla="*/ 6 h 521936"/>
              <a:gd name="connsiteX1" fmla="*/ 378953 w 928179"/>
              <a:gd name="connsiteY1" fmla="*/ 506793 h 521936"/>
              <a:gd name="connsiteX2" fmla="*/ 928179 w 928179"/>
              <a:gd name="connsiteY2" fmla="*/ 373111 h 521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8179" h="521936">
                <a:moveTo>
                  <a:pt x="1354" y="6"/>
                </a:moveTo>
                <a:cubicBezTo>
                  <a:pt x="-11475" y="-1814"/>
                  <a:pt x="63319" y="417619"/>
                  <a:pt x="378953" y="506793"/>
                </a:cubicBezTo>
                <a:cubicBezTo>
                  <a:pt x="647448" y="578345"/>
                  <a:pt x="928179" y="373111"/>
                  <a:pt x="928179" y="373111"/>
                </a:cubicBezTo>
              </a:path>
            </a:pathLst>
          </a:cu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Kombinationstegning 14">
            <a:extLst>
              <a:ext uri="{FF2B5EF4-FFF2-40B4-BE49-F238E27FC236}">
                <a16:creationId xmlns:a16="http://schemas.microsoft.com/office/drawing/2014/main" id="{CD95745D-8202-594E-AD7C-9129799A6B7A}"/>
              </a:ext>
            </a:extLst>
          </p:cNvPr>
          <p:cNvSpPr/>
          <p:nvPr/>
        </p:nvSpPr>
        <p:spPr>
          <a:xfrm>
            <a:off x="5862196" y="1392607"/>
            <a:ext cx="1032236" cy="370278"/>
          </a:xfrm>
          <a:custGeom>
            <a:avLst/>
            <a:gdLst>
              <a:gd name="connsiteX0" fmla="*/ 0 w 1733319"/>
              <a:gd name="connsiteY0" fmla="*/ 117261 h 355800"/>
              <a:gd name="connsiteX1" fmla="*/ 1722782 w 1733319"/>
              <a:gd name="connsiteY1" fmla="*/ 11243 h 355800"/>
              <a:gd name="connsiteX2" fmla="*/ 768626 w 1733319"/>
              <a:gd name="connsiteY2" fmla="*/ 355800 h 355800"/>
              <a:gd name="connsiteX0" fmla="*/ 0 w 852731"/>
              <a:gd name="connsiteY0" fmla="*/ 318311 h 556850"/>
              <a:gd name="connsiteX1" fmla="*/ 803645 w 852731"/>
              <a:gd name="connsiteY1" fmla="*/ 3828 h 556850"/>
              <a:gd name="connsiteX2" fmla="*/ 768626 w 852731"/>
              <a:gd name="connsiteY2" fmla="*/ 556850 h 556850"/>
              <a:gd name="connsiteX0" fmla="*/ 0 w 1687764"/>
              <a:gd name="connsiteY0" fmla="*/ 315718 h 315718"/>
              <a:gd name="connsiteX1" fmla="*/ 803645 w 1687764"/>
              <a:gd name="connsiteY1" fmla="*/ 1235 h 315718"/>
              <a:gd name="connsiteX2" fmla="*/ 1687764 w 1687764"/>
              <a:gd name="connsiteY2" fmla="*/ 198920 h 315718"/>
              <a:gd name="connsiteX0" fmla="*/ 0 w 1687764"/>
              <a:gd name="connsiteY0" fmla="*/ 314584 h 314584"/>
              <a:gd name="connsiteX1" fmla="*/ 803645 w 1687764"/>
              <a:gd name="connsiteY1" fmla="*/ 101 h 314584"/>
              <a:gd name="connsiteX2" fmla="*/ 1687764 w 1687764"/>
              <a:gd name="connsiteY2" fmla="*/ 197786 h 314584"/>
              <a:gd name="connsiteX0" fmla="*/ 794 w 1688558"/>
              <a:gd name="connsiteY0" fmla="*/ 314584 h 314584"/>
              <a:gd name="connsiteX1" fmla="*/ 804439 w 1688558"/>
              <a:gd name="connsiteY1" fmla="*/ 101 h 314584"/>
              <a:gd name="connsiteX2" fmla="*/ 1688558 w 1688558"/>
              <a:gd name="connsiteY2" fmla="*/ 197786 h 314584"/>
              <a:gd name="connsiteX0" fmla="*/ 222 w 1616919"/>
              <a:gd name="connsiteY0" fmla="*/ 314759 h 314759"/>
              <a:gd name="connsiteX1" fmla="*/ 803867 w 1616919"/>
              <a:gd name="connsiteY1" fmla="*/ 276 h 314759"/>
              <a:gd name="connsiteX2" fmla="*/ 1616919 w 1616919"/>
              <a:gd name="connsiteY2" fmla="*/ 254815 h 314759"/>
              <a:gd name="connsiteX0" fmla="*/ 201 w 1683228"/>
              <a:gd name="connsiteY0" fmla="*/ 281376 h 281376"/>
              <a:gd name="connsiteX1" fmla="*/ 870176 w 1683228"/>
              <a:gd name="connsiteY1" fmla="*/ 58 h 281376"/>
              <a:gd name="connsiteX2" fmla="*/ 1683228 w 1683228"/>
              <a:gd name="connsiteY2" fmla="*/ 254597 h 281376"/>
              <a:gd name="connsiteX0" fmla="*/ 615 w 1188894"/>
              <a:gd name="connsiteY0" fmla="*/ 13 h 516573"/>
              <a:gd name="connsiteX1" fmla="*/ 375842 w 1188894"/>
              <a:gd name="connsiteY1" fmla="*/ 262034 h 516573"/>
              <a:gd name="connsiteX2" fmla="*/ 1188894 w 1188894"/>
              <a:gd name="connsiteY2" fmla="*/ 516573 h 516573"/>
              <a:gd name="connsiteX0" fmla="*/ 518 w 959093"/>
              <a:gd name="connsiteY0" fmla="*/ 13 h 507738"/>
              <a:gd name="connsiteX1" fmla="*/ 375745 w 959093"/>
              <a:gd name="connsiteY1" fmla="*/ 262034 h 507738"/>
              <a:gd name="connsiteX2" fmla="*/ 959093 w 959093"/>
              <a:gd name="connsiteY2" fmla="*/ 507738 h 507738"/>
              <a:gd name="connsiteX0" fmla="*/ 607 w 959182"/>
              <a:gd name="connsiteY0" fmla="*/ 11 h 507736"/>
              <a:gd name="connsiteX1" fmla="*/ 340495 w 959182"/>
              <a:gd name="connsiteY1" fmla="*/ 328293 h 507736"/>
              <a:gd name="connsiteX2" fmla="*/ 959182 w 959182"/>
              <a:gd name="connsiteY2" fmla="*/ 507736 h 507736"/>
              <a:gd name="connsiteX0" fmla="*/ 1591 w 960166"/>
              <a:gd name="connsiteY0" fmla="*/ 12 h 507737"/>
              <a:gd name="connsiteX1" fmla="*/ 341479 w 960166"/>
              <a:gd name="connsiteY1" fmla="*/ 328294 h 507737"/>
              <a:gd name="connsiteX2" fmla="*/ 960166 w 960166"/>
              <a:gd name="connsiteY2" fmla="*/ 507737 h 507737"/>
              <a:gd name="connsiteX0" fmla="*/ 4180 w 962755"/>
              <a:gd name="connsiteY0" fmla="*/ 22 h 510942"/>
              <a:gd name="connsiteX1" fmla="*/ 344068 w 962755"/>
              <a:gd name="connsiteY1" fmla="*/ 328304 h 510942"/>
              <a:gd name="connsiteX2" fmla="*/ 962755 w 962755"/>
              <a:gd name="connsiteY2" fmla="*/ 507747 h 510942"/>
              <a:gd name="connsiteX0" fmla="*/ 7575 w 966150"/>
              <a:gd name="connsiteY0" fmla="*/ 12 h 550958"/>
              <a:gd name="connsiteX1" fmla="*/ 316541 w 966150"/>
              <a:gd name="connsiteY1" fmla="*/ 425477 h 550958"/>
              <a:gd name="connsiteX2" fmla="*/ 966150 w 966150"/>
              <a:gd name="connsiteY2" fmla="*/ 507737 h 550958"/>
              <a:gd name="connsiteX0" fmla="*/ 2261 w 960836"/>
              <a:gd name="connsiteY0" fmla="*/ 11 h 538416"/>
              <a:gd name="connsiteX1" fmla="*/ 311227 w 960836"/>
              <a:gd name="connsiteY1" fmla="*/ 425476 h 538416"/>
              <a:gd name="connsiteX2" fmla="*/ 960836 w 960836"/>
              <a:gd name="connsiteY2" fmla="*/ 507736 h 538416"/>
              <a:gd name="connsiteX0" fmla="*/ 4014 w 962589"/>
              <a:gd name="connsiteY0" fmla="*/ 11 h 540177"/>
              <a:gd name="connsiteX1" fmla="*/ 312980 w 962589"/>
              <a:gd name="connsiteY1" fmla="*/ 425476 h 540177"/>
              <a:gd name="connsiteX2" fmla="*/ 962589 w 962589"/>
              <a:gd name="connsiteY2" fmla="*/ 507736 h 540177"/>
              <a:gd name="connsiteX0" fmla="*/ 715 w 959290"/>
              <a:gd name="connsiteY0" fmla="*/ 8 h 501384"/>
              <a:gd name="connsiteX1" fmla="*/ 309681 w 959290"/>
              <a:gd name="connsiteY1" fmla="*/ 419123 h 501384"/>
              <a:gd name="connsiteX2" fmla="*/ 959290 w 959290"/>
              <a:gd name="connsiteY2" fmla="*/ 501383 h 501384"/>
              <a:gd name="connsiteX0" fmla="*/ 687 w 914812"/>
              <a:gd name="connsiteY0" fmla="*/ 8 h 504558"/>
              <a:gd name="connsiteX1" fmla="*/ 309653 w 914812"/>
              <a:gd name="connsiteY1" fmla="*/ 419123 h 504558"/>
              <a:gd name="connsiteX2" fmla="*/ 914812 w 914812"/>
              <a:gd name="connsiteY2" fmla="*/ 504558 h 504558"/>
              <a:gd name="connsiteX0" fmla="*/ 710 w 952935"/>
              <a:gd name="connsiteY0" fmla="*/ 8 h 495158"/>
              <a:gd name="connsiteX1" fmla="*/ 309676 w 952935"/>
              <a:gd name="connsiteY1" fmla="*/ 419123 h 495158"/>
              <a:gd name="connsiteX2" fmla="*/ 952935 w 952935"/>
              <a:gd name="connsiteY2" fmla="*/ 495033 h 495158"/>
              <a:gd name="connsiteX0" fmla="*/ 2520 w 954745"/>
              <a:gd name="connsiteY0" fmla="*/ 8 h 510693"/>
              <a:gd name="connsiteX1" fmla="*/ 311486 w 954745"/>
              <a:gd name="connsiteY1" fmla="*/ 419123 h 510693"/>
              <a:gd name="connsiteX2" fmla="*/ 954745 w 954745"/>
              <a:gd name="connsiteY2" fmla="*/ 495033 h 510693"/>
              <a:gd name="connsiteX0" fmla="*/ 2520 w 954745"/>
              <a:gd name="connsiteY0" fmla="*/ 9 h 516620"/>
              <a:gd name="connsiteX1" fmla="*/ 311486 w 954745"/>
              <a:gd name="connsiteY1" fmla="*/ 419124 h 516620"/>
              <a:gd name="connsiteX2" fmla="*/ 954745 w 954745"/>
              <a:gd name="connsiteY2" fmla="*/ 495034 h 516620"/>
              <a:gd name="connsiteX0" fmla="*/ 456 w 1069521"/>
              <a:gd name="connsiteY0" fmla="*/ 22 h 225807"/>
              <a:gd name="connsiteX1" fmla="*/ 426262 w 1069521"/>
              <a:gd name="connsiteY1" fmla="*/ 149897 h 225807"/>
              <a:gd name="connsiteX2" fmla="*/ 1069521 w 1069521"/>
              <a:gd name="connsiteY2" fmla="*/ 225807 h 225807"/>
              <a:gd name="connsiteX0" fmla="*/ 435 w 988220"/>
              <a:gd name="connsiteY0" fmla="*/ 206015 h 360120"/>
              <a:gd name="connsiteX1" fmla="*/ 426241 w 988220"/>
              <a:gd name="connsiteY1" fmla="*/ 355890 h 360120"/>
              <a:gd name="connsiteX2" fmla="*/ 988220 w 988220"/>
              <a:gd name="connsiteY2" fmla="*/ 0 h 360120"/>
              <a:gd name="connsiteX0" fmla="*/ 459 w 988244"/>
              <a:gd name="connsiteY0" fmla="*/ 307998 h 307998"/>
              <a:gd name="connsiteX1" fmla="*/ 411025 w 988244"/>
              <a:gd name="connsiteY1" fmla="*/ 5753 h 307998"/>
              <a:gd name="connsiteX2" fmla="*/ 988244 w 988244"/>
              <a:gd name="connsiteY2" fmla="*/ 101983 h 307998"/>
              <a:gd name="connsiteX0" fmla="*/ 413 w 1023758"/>
              <a:gd name="connsiteY0" fmla="*/ 271765 h 271765"/>
              <a:gd name="connsiteX1" fmla="*/ 446539 w 1023758"/>
              <a:gd name="connsiteY1" fmla="*/ 0 h 271765"/>
              <a:gd name="connsiteX2" fmla="*/ 1023758 w 1023758"/>
              <a:gd name="connsiteY2" fmla="*/ 96230 h 271765"/>
              <a:gd name="connsiteX0" fmla="*/ 643 w 1023988"/>
              <a:gd name="connsiteY0" fmla="*/ 295500 h 295500"/>
              <a:gd name="connsiteX1" fmla="*/ 446769 w 1023988"/>
              <a:gd name="connsiteY1" fmla="*/ 23735 h 295500"/>
              <a:gd name="connsiteX2" fmla="*/ 1023988 w 1023988"/>
              <a:gd name="connsiteY2" fmla="*/ 119965 h 295500"/>
              <a:gd name="connsiteX0" fmla="*/ 643 w 1024067"/>
              <a:gd name="connsiteY0" fmla="*/ 291395 h 291395"/>
              <a:gd name="connsiteX1" fmla="*/ 446769 w 1024067"/>
              <a:gd name="connsiteY1" fmla="*/ 19630 h 291395"/>
              <a:gd name="connsiteX2" fmla="*/ 1023988 w 1024067"/>
              <a:gd name="connsiteY2" fmla="*/ 115860 h 291395"/>
              <a:gd name="connsiteX0" fmla="*/ 759 w 1024191"/>
              <a:gd name="connsiteY0" fmla="*/ 275733 h 275733"/>
              <a:gd name="connsiteX1" fmla="*/ 446885 w 1024191"/>
              <a:gd name="connsiteY1" fmla="*/ 3968 h 275733"/>
              <a:gd name="connsiteX2" fmla="*/ 1024104 w 1024191"/>
              <a:gd name="connsiteY2" fmla="*/ 100198 h 275733"/>
              <a:gd name="connsiteX0" fmla="*/ 582 w 1024034"/>
              <a:gd name="connsiteY0" fmla="*/ 256001 h 256001"/>
              <a:gd name="connsiteX1" fmla="*/ 497508 w 1024034"/>
              <a:gd name="connsiteY1" fmla="*/ 4556 h 256001"/>
              <a:gd name="connsiteX2" fmla="*/ 1023927 w 1024034"/>
              <a:gd name="connsiteY2" fmla="*/ 80466 h 256001"/>
              <a:gd name="connsiteX0" fmla="*/ 372 w 1125371"/>
              <a:gd name="connsiteY0" fmla="*/ 333015 h 333015"/>
              <a:gd name="connsiteX1" fmla="*/ 497298 w 1125371"/>
              <a:gd name="connsiteY1" fmla="*/ 81570 h 333015"/>
              <a:gd name="connsiteX2" fmla="*/ 1125317 w 1125371"/>
              <a:gd name="connsiteY2" fmla="*/ 0 h 333015"/>
              <a:gd name="connsiteX0" fmla="*/ 409 w 1125404"/>
              <a:gd name="connsiteY0" fmla="*/ 343232 h 343232"/>
              <a:gd name="connsiteX1" fmla="*/ 466855 w 1125404"/>
              <a:gd name="connsiteY1" fmla="*/ 25747 h 343232"/>
              <a:gd name="connsiteX2" fmla="*/ 1125354 w 1125404"/>
              <a:gd name="connsiteY2" fmla="*/ 10217 h 343232"/>
              <a:gd name="connsiteX0" fmla="*/ 677 w 1125690"/>
              <a:gd name="connsiteY0" fmla="*/ 349985 h 349985"/>
              <a:gd name="connsiteX1" fmla="*/ 467123 w 1125690"/>
              <a:gd name="connsiteY1" fmla="*/ 32500 h 349985"/>
              <a:gd name="connsiteX2" fmla="*/ 1125622 w 1125690"/>
              <a:gd name="connsiteY2" fmla="*/ 16970 h 349985"/>
              <a:gd name="connsiteX0" fmla="*/ 833 w 1125853"/>
              <a:gd name="connsiteY0" fmla="*/ 370278 h 370278"/>
              <a:gd name="connsiteX1" fmla="*/ 467279 w 1125853"/>
              <a:gd name="connsiteY1" fmla="*/ 52793 h 370278"/>
              <a:gd name="connsiteX2" fmla="*/ 1125778 w 1125853"/>
              <a:gd name="connsiteY2" fmla="*/ 37263 h 37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853" h="370278">
                <a:moveTo>
                  <a:pt x="833" y="370278"/>
                </a:moveTo>
                <a:cubicBezTo>
                  <a:pt x="-11996" y="368458"/>
                  <a:pt x="122308" y="169256"/>
                  <a:pt x="467279" y="52793"/>
                </a:cubicBezTo>
                <a:cubicBezTo>
                  <a:pt x="812250" y="-63670"/>
                  <a:pt x="1131492" y="50906"/>
                  <a:pt x="1125778" y="37263"/>
                </a:cubicBezTo>
              </a:path>
            </a:pathLst>
          </a:cu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9D5BA49D-05D4-744D-B14C-E7DA681BA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pPr/>
              <a:t>1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877F53A-2E66-1B48-B1C1-93F9504219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61D1F92-1F32-244C-916C-6AFBF8CCE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800" y="522000"/>
            <a:ext cx="9037636" cy="900000"/>
          </a:xfrm>
        </p:spPr>
        <p:txBody>
          <a:bodyPr/>
          <a:lstStyle/>
          <a:p>
            <a:r>
              <a:rPr lang="da-DK" dirty="0"/>
              <a:t>En skoledag i Idas liv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6A49D6C2-D666-564E-B8D6-D139788B9D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51C07227-E8FC-AA49-B35B-84634B875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AD1A6903-6098-C746-BD50-E474C939E7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2" name="Kombinationstegning 1">
            <a:extLst>
              <a:ext uri="{FF2B5EF4-FFF2-40B4-BE49-F238E27FC236}">
                <a16:creationId xmlns:a16="http://schemas.microsoft.com/office/drawing/2014/main" id="{DC23209B-12D4-1544-B088-7E2DCA0C0CD3}"/>
              </a:ext>
            </a:extLst>
          </p:cNvPr>
          <p:cNvSpPr/>
          <p:nvPr/>
        </p:nvSpPr>
        <p:spPr>
          <a:xfrm>
            <a:off x="2918013" y="1633535"/>
            <a:ext cx="1714500" cy="349905"/>
          </a:xfrm>
          <a:custGeom>
            <a:avLst/>
            <a:gdLst>
              <a:gd name="connsiteX0" fmla="*/ 0 w 1733319"/>
              <a:gd name="connsiteY0" fmla="*/ 117261 h 355800"/>
              <a:gd name="connsiteX1" fmla="*/ 1722782 w 1733319"/>
              <a:gd name="connsiteY1" fmla="*/ 11243 h 355800"/>
              <a:gd name="connsiteX2" fmla="*/ 768626 w 1733319"/>
              <a:gd name="connsiteY2" fmla="*/ 355800 h 355800"/>
              <a:gd name="connsiteX0" fmla="*/ 0 w 852731"/>
              <a:gd name="connsiteY0" fmla="*/ 318311 h 556850"/>
              <a:gd name="connsiteX1" fmla="*/ 803645 w 852731"/>
              <a:gd name="connsiteY1" fmla="*/ 3828 h 556850"/>
              <a:gd name="connsiteX2" fmla="*/ 768626 w 852731"/>
              <a:gd name="connsiteY2" fmla="*/ 556850 h 556850"/>
              <a:gd name="connsiteX0" fmla="*/ 0 w 1687764"/>
              <a:gd name="connsiteY0" fmla="*/ 315718 h 315718"/>
              <a:gd name="connsiteX1" fmla="*/ 803645 w 1687764"/>
              <a:gd name="connsiteY1" fmla="*/ 1235 h 315718"/>
              <a:gd name="connsiteX2" fmla="*/ 1687764 w 1687764"/>
              <a:gd name="connsiteY2" fmla="*/ 198920 h 315718"/>
              <a:gd name="connsiteX0" fmla="*/ 0 w 1687764"/>
              <a:gd name="connsiteY0" fmla="*/ 314584 h 314584"/>
              <a:gd name="connsiteX1" fmla="*/ 803645 w 1687764"/>
              <a:gd name="connsiteY1" fmla="*/ 101 h 314584"/>
              <a:gd name="connsiteX2" fmla="*/ 1687764 w 1687764"/>
              <a:gd name="connsiteY2" fmla="*/ 197786 h 314584"/>
              <a:gd name="connsiteX0" fmla="*/ 794 w 1688558"/>
              <a:gd name="connsiteY0" fmla="*/ 314584 h 314584"/>
              <a:gd name="connsiteX1" fmla="*/ 804439 w 1688558"/>
              <a:gd name="connsiteY1" fmla="*/ 101 h 314584"/>
              <a:gd name="connsiteX2" fmla="*/ 1688558 w 1688558"/>
              <a:gd name="connsiteY2" fmla="*/ 197786 h 314584"/>
              <a:gd name="connsiteX0" fmla="*/ 222 w 1616919"/>
              <a:gd name="connsiteY0" fmla="*/ 314759 h 314759"/>
              <a:gd name="connsiteX1" fmla="*/ 803867 w 1616919"/>
              <a:gd name="connsiteY1" fmla="*/ 276 h 314759"/>
              <a:gd name="connsiteX2" fmla="*/ 1616919 w 1616919"/>
              <a:gd name="connsiteY2" fmla="*/ 254815 h 314759"/>
              <a:gd name="connsiteX0" fmla="*/ 201 w 1683228"/>
              <a:gd name="connsiteY0" fmla="*/ 281376 h 281376"/>
              <a:gd name="connsiteX1" fmla="*/ 870176 w 1683228"/>
              <a:gd name="connsiteY1" fmla="*/ 58 h 281376"/>
              <a:gd name="connsiteX2" fmla="*/ 1683228 w 1683228"/>
              <a:gd name="connsiteY2" fmla="*/ 254597 h 281376"/>
              <a:gd name="connsiteX0" fmla="*/ 362 w 1683389"/>
              <a:gd name="connsiteY0" fmla="*/ 281368 h 281368"/>
              <a:gd name="connsiteX1" fmla="*/ 870337 w 1683389"/>
              <a:gd name="connsiteY1" fmla="*/ 50 h 281368"/>
              <a:gd name="connsiteX2" fmla="*/ 1683389 w 1683389"/>
              <a:gd name="connsiteY2" fmla="*/ 254589 h 281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83389" h="281368">
                <a:moveTo>
                  <a:pt x="362" y="281368"/>
                </a:moveTo>
                <a:cubicBezTo>
                  <a:pt x="-12467" y="279548"/>
                  <a:pt x="315954" y="-4322"/>
                  <a:pt x="870337" y="50"/>
                </a:cubicBezTo>
                <a:cubicBezTo>
                  <a:pt x="1424720" y="4422"/>
                  <a:pt x="1683389" y="254589"/>
                  <a:pt x="1683389" y="254589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Kombinationstegning 28">
            <a:extLst>
              <a:ext uri="{FF2B5EF4-FFF2-40B4-BE49-F238E27FC236}">
                <a16:creationId xmlns:a16="http://schemas.microsoft.com/office/drawing/2014/main" id="{D8F78916-2BDD-2F49-A366-BA52BCFA1408}"/>
              </a:ext>
            </a:extLst>
          </p:cNvPr>
          <p:cNvSpPr/>
          <p:nvPr/>
        </p:nvSpPr>
        <p:spPr>
          <a:xfrm rot="11518971">
            <a:off x="6474821" y="2893890"/>
            <a:ext cx="638773" cy="372341"/>
          </a:xfrm>
          <a:custGeom>
            <a:avLst/>
            <a:gdLst>
              <a:gd name="connsiteX0" fmla="*/ 0 w 1733319"/>
              <a:gd name="connsiteY0" fmla="*/ 117261 h 355800"/>
              <a:gd name="connsiteX1" fmla="*/ 1722782 w 1733319"/>
              <a:gd name="connsiteY1" fmla="*/ 11243 h 355800"/>
              <a:gd name="connsiteX2" fmla="*/ 768626 w 1733319"/>
              <a:gd name="connsiteY2" fmla="*/ 355800 h 355800"/>
              <a:gd name="connsiteX0" fmla="*/ 0 w 852731"/>
              <a:gd name="connsiteY0" fmla="*/ 318311 h 556850"/>
              <a:gd name="connsiteX1" fmla="*/ 803645 w 852731"/>
              <a:gd name="connsiteY1" fmla="*/ 3828 h 556850"/>
              <a:gd name="connsiteX2" fmla="*/ 768626 w 852731"/>
              <a:gd name="connsiteY2" fmla="*/ 556850 h 556850"/>
              <a:gd name="connsiteX0" fmla="*/ 0 w 1687764"/>
              <a:gd name="connsiteY0" fmla="*/ 315718 h 315718"/>
              <a:gd name="connsiteX1" fmla="*/ 803645 w 1687764"/>
              <a:gd name="connsiteY1" fmla="*/ 1235 h 315718"/>
              <a:gd name="connsiteX2" fmla="*/ 1687764 w 1687764"/>
              <a:gd name="connsiteY2" fmla="*/ 198920 h 315718"/>
              <a:gd name="connsiteX0" fmla="*/ 0 w 1687764"/>
              <a:gd name="connsiteY0" fmla="*/ 314584 h 314584"/>
              <a:gd name="connsiteX1" fmla="*/ 803645 w 1687764"/>
              <a:gd name="connsiteY1" fmla="*/ 101 h 314584"/>
              <a:gd name="connsiteX2" fmla="*/ 1687764 w 1687764"/>
              <a:gd name="connsiteY2" fmla="*/ 197786 h 314584"/>
              <a:gd name="connsiteX0" fmla="*/ 794 w 1688558"/>
              <a:gd name="connsiteY0" fmla="*/ 314584 h 314584"/>
              <a:gd name="connsiteX1" fmla="*/ 804439 w 1688558"/>
              <a:gd name="connsiteY1" fmla="*/ 101 h 314584"/>
              <a:gd name="connsiteX2" fmla="*/ 1688558 w 1688558"/>
              <a:gd name="connsiteY2" fmla="*/ 197786 h 314584"/>
              <a:gd name="connsiteX0" fmla="*/ 222 w 1616919"/>
              <a:gd name="connsiteY0" fmla="*/ 314759 h 314759"/>
              <a:gd name="connsiteX1" fmla="*/ 803867 w 1616919"/>
              <a:gd name="connsiteY1" fmla="*/ 276 h 314759"/>
              <a:gd name="connsiteX2" fmla="*/ 1616919 w 1616919"/>
              <a:gd name="connsiteY2" fmla="*/ 254815 h 314759"/>
              <a:gd name="connsiteX0" fmla="*/ 201 w 1683228"/>
              <a:gd name="connsiteY0" fmla="*/ 281376 h 281376"/>
              <a:gd name="connsiteX1" fmla="*/ 870176 w 1683228"/>
              <a:gd name="connsiteY1" fmla="*/ 58 h 281376"/>
              <a:gd name="connsiteX2" fmla="*/ 1683228 w 1683228"/>
              <a:gd name="connsiteY2" fmla="*/ 254597 h 281376"/>
              <a:gd name="connsiteX0" fmla="*/ 615 w 1188894"/>
              <a:gd name="connsiteY0" fmla="*/ 13 h 516573"/>
              <a:gd name="connsiteX1" fmla="*/ 375842 w 1188894"/>
              <a:gd name="connsiteY1" fmla="*/ 262034 h 516573"/>
              <a:gd name="connsiteX2" fmla="*/ 1188894 w 1188894"/>
              <a:gd name="connsiteY2" fmla="*/ 516573 h 516573"/>
              <a:gd name="connsiteX0" fmla="*/ 518 w 959093"/>
              <a:gd name="connsiteY0" fmla="*/ 13 h 507738"/>
              <a:gd name="connsiteX1" fmla="*/ 375745 w 959093"/>
              <a:gd name="connsiteY1" fmla="*/ 262034 h 507738"/>
              <a:gd name="connsiteX2" fmla="*/ 959093 w 959093"/>
              <a:gd name="connsiteY2" fmla="*/ 507738 h 507738"/>
              <a:gd name="connsiteX0" fmla="*/ 607 w 959182"/>
              <a:gd name="connsiteY0" fmla="*/ 11 h 507736"/>
              <a:gd name="connsiteX1" fmla="*/ 340495 w 959182"/>
              <a:gd name="connsiteY1" fmla="*/ 328293 h 507736"/>
              <a:gd name="connsiteX2" fmla="*/ 959182 w 959182"/>
              <a:gd name="connsiteY2" fmla="*/ 507736 h 507736"/>
              <a:gd name="connsiteX0" fmla="*/ 1591 w 960166"/>
              <a:gd name="connsiteY0" fmla="*/ 12 h 507737"/>
              <a:gd name="connsiteX1" fmla="*/ 341479 w 960166"/>
              <a:gd name="connsiteY1" fmla="*/ 328294 h 507737"/>
              <a:gd name="connsiteX2" fmla="*/ 960166 w 960166"/>
              <a:gd name="connsiteY2" fmla="*/ 507737 h 507737"/>
              <a:gd name="connsiteX0" fmla="*/ 4180 w 962755"/>
              <a:gd name="connsiteY0" fmla="*/ 22 h 510942"/>
              <a:gd name="connsiteX1" fmla="*/ 344068 w 962755"/>
              <a:gd name="connsiteY1" fmla="*/ 328304 h 510942"/>
              <a:gd name="connsiteX2" fmla="*/ 962755 w 962755"/>
              <a:gd name="connsiteY2" fmla="*/ 507747 h 510942"/>
              <a:gd name="connsiteX0" fmla="*/ 7575 w 966150"/>
              <a:gd name="connsiteY0" fmla="*/ 12 h 550958"/>
              <a:gd name="connsiteX1" fmla="*/ 316541 w 966150"/>
              <a:gd name="connsiteY1" fmla="*/ 425477 h 550958"/>
              <a:gd name="connsiteX2" fmla="*/ 966150 w 966150"/>
              <a:gd name="connsiteY2" fmla="*/ 507737 h 550958"/>
              <a:gd name="connsiteX0" fmla="*/ 2261 w 960836"/>
              <a:gd name="connsiteY0" fmla="*/ 11 h 538416"/>
              <a:gd name="connsiteX1" fmla="*/ 311227 w 960836"/>
              <a:gd name="connsiteY1" fmla="*/ 425476 h 538416"/>
              <a:gd name="connsiteX2" fmla="*/ 960836 w 960836"/>
              <a:gd name="connsiteY2" fmla="*/ 507736 h 538416"/>
              <a:gd name="connsiteX0" fmla="*/ 4014 w 962589"/>
              <a:gd name="connsiteY0" fmla="*/ 11 h 540177"/>
              <a:gd name="connsiteX1" fmla="*/ 312980 w 962589"/>
              <a:gd name="connsiteY1" fmla="*/ 425476 h 540177"/>
              <a:gd name="connsiteX2" fmla="*/ 962589 w 962589"/>
              <a:gd name="connsiteY2" fmla="*/ 507736 h 540177"/>
              <a:gd name="connsiteX0" fmla="*/ 715 w 959290"/>
              <a:gd name="connsiteY0" fmla="*/ 8 h 501384"/>
              <a:gd name="connsiteX1" fmla="*/ 309681 w 959290"/>
              <a:gd name="connsiteY1" fmla="*/ 419123 h 501384"/>
              <a:gd name="connsiteX2" fmla="*/ 959290 w 959290"/>
              <a:gd name="connsiteY2" fmla="*/ 501383 h 501384"/>
              <a:gd name="connsiteX0" fmla="*/ 687 w 914812"/>
              <a:gd name="connsiteY0" fmla="*/ 8 h 504558"/>
              <a:gd name="connsiteX1" fmla="*/ 309653 w 914812"/>
              <a:gd name="connsiteY1" fmla="*/ 419123 h 504558"/>
              <a:gd name="connsiteX2" fmla="*/ 914812 w 914812"/>
              <a:gd name="connsiteY2" fmla="*/ 504558 h 504558"/>
              <a:gd name="connsiteX0" fmla="*/ 710 w 952935"/>
              <a:gd name="connsiteY0" fmla="*/ 8 h 495158"/>
              <a:gd name="connsiteX1" fmla="*/ 309676 w 952935"/>
              <a:gd name="connsiteY1" fmla="*/ 419123 h 495158"/>
              <a:gd name="connsiteX2" fmla="*/ 952935 w 952935"/>
              <a:gd name="connsiteY2" fmla="*/ 495033 h 495158"/>
              <a:gd name="connsiteX0" fmla="*/ 2520 w 954745"/>
              <a:gd name="connsiteY0" fmla="*/ 8 h 510693"/>
              <a:gd name="connsiteX1" fmla="*/ 311486 w 954745"/>
              <a:gd name="connsiteY1" fmla="*/ 419123 h 510693"/>
              <a:gd name="connsiteX2" fmla="*/ 954745 w 954745"/>
              <a:gd name="connsiteY2" fmla="*/ 495033 h 510693"/>
              <a:gd name="connsiteX0" fmla="*/ 2520 w 954745"/>
              <a:gd name="connsiteY0" fmla="*/ 9 h 516620"/>
              <a:gd name="connsiteX1" fmla="*/ 311486 w 954745"/>
              <a:gd name="connsiteY1" fmla="*/ 419124 h 516620"/>
              <a:gd name="connsiteX2" fmla="*/ 954745 w 954745"/>
              <a:gd name="connsiteY2" fmla="*/ 495034 h 516620"/>
              <a:gd name="connsiteX0" fmla="*/ 2520 w 954745"/>
              <a:gd name="connsiteY0" fmla="*/ 9 h 532228"/>
              <a:gd name="connsiteX1" fmla="*/ 311486 w 954745"/>
              <a:gd name="connsiteY1" fmla="*/ 419124 h 532228"/>
              <a:gd name="connsiteX2" fmla="*/ 954745 w 954745"/>
              <a:gd name="connsiteY2" fmla="*/ 495034 h 532228"/>
              <a:gd name="connsiteX0" fmla="*/ 2520 w 954745"/>
              <a:gd name="connsiteY0" fmla="*/ 9 h 514703"/>
              <a:gd name="connsiteX1" fmla="*/ 311486 w 954745"/>
              <a:gd name="connsiteY1" fmla="*/ 419124 h 514703"/>
              <a:gd name="connsiteX2" fmla="*/ 954745 w 954745"/>
              <a:gd name="connsiteY2" fmla="*/ 495034 h 514703"/>
              <a:gd name="connsiteX0" fmla="*/ 4236 w 956461"/>
              <a:gd name="connsiteY0" fmla="*/ 8 h 549921"/>
              <a:gd name="connsiteX1" fmla="*/ 284278 w 956461"/>
              <a:gd name="connsiteY1" fmla="*/ 476455 h 549921"/>
              <a:gd name="connsiteX2" fmla="*/ 956461 w 956461"/>
              <a:gd name="connsiteY2" fmla="*/ 495033 h 549921"/>
              <a:gd name="connsiteX0" fmla="*/ 2017 w 954242"/>
              <a:gd name="connsiteY0" fmla="*/ 8 h 549921"/>
              <a:gd name="connsiteX1" fmla="*/ 282059 w 954242"/>
              <a:gd name="connsiteY1" fmla="*/ 476455 h 549921"/>
              <a:gd name="connsiteX2" fmla="*/ 954242 w 954242"/>
              <a:gd name="connsiteY2" fmla="*/ 495033 h 549921"/>
              <a:gd name="connsiteX0" fmla="*/ 3678 w 955903"/>
              <a:gd name="connsiteY0" fmla="*/ 8 h 549921"/>
              <a:gd name="connsiteX1" fmla="*/ 283720 w 955903"/>
              <a:gd name="connsiteY1" fmla="*/ 476455 h 549921"/>
              <a:gd name="connsiteX2" fmla="*/ 955903 w 955903"/>
              <a:gd name="connsiteY2" fmla="*/ 495033 h 549921"/>
              <a:gd name="connsiteX0" fmla="*/ 3678 w 955903"/>
              <a:gd name="connsiteY0" fmla="*/ 8 h 554909"/>
              <a:gd name="connsiteX1" fmla="*/ 283720 w 955903"/>
              <a:gd name="connsiteY1" fmla="*/ 476455 h 554909"/>
              <a:gd name="connsiteX2" fmla="*/ 955903 w 955903"/>
              <a:gd name="connsiteY2" fmla="*/ 495033 h 554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5903" h="554909">
                <a:moveTo>
                  <a:pt x="3678" y="8"/>
                </a:moveTo>
                <a:cubicBezTo>
                  <a:pt x="-9151" y="-1812"/>
                  <a:pt x="-3757" y="305870"/>
                  <a:pt x="283720" y="476455"/>
                </a:cubicBezTo>
                <a:cubicBezTo>
                  <a:pt x="549421" y="641397"/>
                  <a:pt x="955903" y="495033"/>
                  <a:pt x="955903" y="495033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Kombinationstegning 29">
            <a:extLst>
              <a:ext uri="{FF2B5EF4-FFF2-40B4-BE49-F238E27FC236}">
                <a16:creationId xmlns:a16="http://schemas.microsoft.com/office/drawing/2014/main" id="{F41F45DC-81BB-D44B-B086-A57AD92B7051}"/>
              </a:ext>
            </a:extLst>
          </p:cNvPr>
          <p:cNvSpPr/>
          <p:nvPr/>
        </p:nvSpPr>
        <p:spPr>
          <a:xfrm rot="9348851">
            <a:off x="7937252" y="2963128"/>
            <a:ext cx="965145" cy="289544"/>
          </a:xfrm>
          <a:custGeom>
            <a:avLst/>
            <a:gdLst>
              <a:gd name="connsiteX0" fmla="*/ 0 w 1733319"/>
              <a:gd name="connsiteY0" fmla="*/ 117261 h 355800"/>
              <a:gd name="connsiteX1" fmla="*/ 1722782 w 1733319"/>
              <a:gd name="connsiteY1" fmla="*/ 11243 h 355800"/>
              <a:gd name="connsiteX2" fmla="*/ 768626 w 1733319"/>
              <a:gd name="connsiteY2" fmla="*/ 355800 h 355800"/>
              <a:gd name="connsiteX0" fmla="*/ 0 w 852731"/>
              <a:gd name="connsiteY0" fmla="*/ 318311 h 556850"/>
              <a:gd name="connsiteX1" fmla="*/ 803645 w 852731"/>
              <a:gd name="connsiteY1" fmla="*/ 3828 h 556850"/>
              <a:gd name="connsiteX2" fmla="*/ 768626 w 852731"/>
              <a:gd name="connsiteY2" fmla="*/ 556850 h 556850"/>
              <a:gd name="connsiteX0" fmla="*/ 0 w 1687764"/>
              <a:gd name="connsiteY0" fmla="*/ 315718 h 315718"/>
              <a:gd name="connsiteX1" fmla="*/ 803645 w 1687764"/>
              <a:gd name="connsiteY1" fmla="*/ 1235 h 315718"/>
              <a:gd name="connsiteX2" fmla="*/ 1687764 w 1687764"/>
              <a:gd name="connsiteY2" fmla="*/ 198920 h 315718"/>
              <a:gd name="connsiteX0" fmla="*/ 0 w 1687764"/>
              <a:gd name="connsiteY0" fmla="*/ 314584 h 314584"/>
              <a:gd name="connsiteX1" fmla="*/ 803645 w 1687764"/>
              <a:gd name="connsiteY1" fmla="*/ 101 h 314584"/>
              <a:gd name="connsiteX2" fmla="*/ 1687764 w 1687764"/>
              <a:gd name="connsiteY2" fmla="*/ 197786 h 314584"/>
              <a:gd name="connsiteX0" fmla="*/ 794 w 1688558"/>
              <a:gd name="connsiteY0" fmla="*/ 314584 h 314584"/>
              <a:gd name="connsiteX1" fmla="*/ 804439 w 1688558"/>
              <a:gd name="connsiteY1" fmla="*/ 101 h 314584"/>
              <a:gd name="connsiteX2" fmla="*/ 1688558 w 1688558"/>
              <a:gd name="connsiteY2" fmla="*/ 197786 h 314584"/>
              <a:gd name="connsiteX0" fmla="*/ 222 w 1616919"/>
              <a:gd name="connsiteY0" fmla="*/ 314759 h 314759"/>
              <a:gd name="connsiteX1" fmla="*/ 803867 w 1616919"/>
              <a:gd name="connsiteY1" fmla="*/ 276 h 314759"/>
              <a:gd name="connsiteX2" fmla="*/ 1616919 w 1616919"/>
              <a:gd name="connsiteY2" fmla="*/ 254815 h 314759"/>
              <a:gd name="connsiteX0" fmla="*/ 201 w 1683228"/>
              <a:gd name="connsiteY0" fmla="*/ 281376 h 281376"/>
              <a:gd name="connsiteX1" fmla="*/ 870176 w 1683228"/>
              <a:gd name="connsiteY1" fmla="*/ 58 h 281376"/>
              <a:gd name="connsiteX2" fmla="*/ 1683228 w 1683228"/>
              <a:gd name="connsiteY2" fmla="*/ 254597 h 281376"/>
              <a:gd name="connsiteX0" fmla="*/ 201 w 1663910"/>
              <a:gd name="connsiteY0" fmla="*/ 281318 h 281318"/>
              <a:gd name="connsiteX1" fmla="*/ 870176 w 1663910"/>
              <a:gd name="connsiteY1" fmla="*/ 0 h 281318"/>
              <a:gd name="connsiteX2" fmla="*/ 1663910 w 1663910"/>
              <a:gd name="connsiteY2" fmla="*/ 87114 h 281318"/>
              <a:gd name="connsiteX0" fmla="*/ 174 w 1663883"/>
              <a:gd name="connsiteY0" fmla="*/ 194204 h 194204"/>
              <a:gd name="connsiteX1" fmla="*/ 966741 w 1663883"/>
              <a:gd name="connsiteY1" fmla="*/ 112509 h 194204"/>
              <a:gd name="connsiteX2" fmla="*/ 1663883 w 1663883"/>
              <a:gd name="connsiteY2" fmla="*/ 0 h 194204"/>
              <a:gd name="connsiteX0" fmla="*/ 263 w 1374197"/>
              <a:gd name="connsiteY0" fmla="*/ 18 h 130910"/>
              <a:gd name="connsiteX1" fmla="*/ 677055 w 1374197"/>
              <a:gd name="connsiteY1" fmla="*/ 130824 h 130910"/>
              <a:gd name="connsiteX2" fmla="*/ 1374197 w 1374197"/>
              <a:gd name="connsiteY2" fmla="*/ 18315 h 130910"/>
              <a:gd name="connsiteX0" fmla="*/ 233 w 1013558"/>
              <a:gd name="connsiteY0" fmla="*/ 52537 h 183733"/>
              <a:gd name="connsiteX1" fmla="*/ 677025 w 1013558"/>
              <a:gd name="connsiteY1" fmla="*/ 183343 h 183733"/>
              <a:gd name="connsiteX2" fmla="*/ 1013558 w 1013558"/>
              <a:gd name="connsiteY2" fmla="*/ 0 h 183733"/>
              <a:gd name="connsiteX0" fmla="*/ 233 w 1013703"/>
              <a:gd name="connsiteY0" fmla="*/ 52766 h 183962"/>
              <a:gd name="connsiteX1" fmla="*/ 677025 w 1013703"/>
              <a:gd name="connsiteY1" fmla="*/ 183572 h 183962"/>
              <a:gd name="connsiteX2" fmla="*/ 1013558 w 1013703"/>
              <a:gd name="connsiteY2" fmla="*/ 229 h 183962"/>
              <a:gd name="connsiteX0" fmla="*/ 373 w 1013766"/>
              <a:gd name="connsiteY0" fmla="*/ 52952 h 100950"/>
              <a:gd name="connsiteX1" fmla="*/ 477543 w 1013766"/>
              <a:gd name="connsiteY1" fmla="*/ 100045 h 100950"/>
              <a:gd name="connsiteX2" fmla="*/ 1013698 w 1013766"/>
              <a:gd name="connsiteY2" fmla="*/ 415 h 100950"/>
              <a:gd name="connsiteX0" fmla="*/ 441 w 1013845"/>
              <a:gd name="connsiteY0" fmla="*/ 52952 h 100950"/>
              <a:gd name="connsiteX1" fmla="*/ 477611 w 1013845"/>
              <a:gd name="connsiteY1" fmla="*/ 100045 h 100950"/>
              <a:gd name="connsiteX2" fmla="*/ 1013766 w 1013845"/>
              <a:gd name="connsiteY2" fmla="*/ 415 h 100950"/>
              <a:gd name="connsiteX0" fmla="*/ 665 w 1014102"/>
              <a:gd name="connsiteY0" fmla="*/ 53009 h 104229"/>
              <a:gd name="connsiteX1" fmla="*/ 477835 w 1014102"/>
              <a:gd name="connsiteY1" fmla="*/ 100102 h 104229"/>
              <a:gd name="connsiteX2" fmla="*/ 1013990 w 1014102"/>
              <a:gd name="connsiteY2" fmla="*/ 472 h 104229"/>
              <a:gd name="connsiteX0" fmla="*/ 597 w 864761"/>
              <a:gd name="connsiteY0" fmla="*/ 59307 h 101276"/>
              <a:gd name="connsiteX1" fmla="*/ 328542 w 864761"/>
              <a:gd name="connsiteY1" fmla="*/ 100050 h 101276"/>
              <a:gd name="connsiteX2" fmla="*/ 864697 w 864761"/>
              <a:gd name="connsiteY2" fmla="*/ 420 h 101276"/>
              <a:gd name="connsiteX0" fmla="*/ 356 w 1032800"/>
              <a:gd name="connsiteY0" fmla="*/ 87901 h 104228"/>
              <a:gd name="connsiteX1" fmla="*/ 496576 w 1032800"/>
              <a:gd name="connsiteY1" fmla="*/ 100069 h 104228"/>
              <a:gd name="connsiteX2" fmla="*/ 1032731 w 1032800"/>
              <a:gd name="connsiteY2" fmla="*/ 439 h 104228"/>
              <a:gd name="connsiteX0" fmla="*/ 330 w 864540"/>
              <a:gd name="connsiteY0" fmla="*/ 186 h 12569"/>
              <a:gd name="connsiteX1" fmla="*/ 496550 w 864540"/>
              <a:gd name="connsiteY1" fmla="*/ 12354 h 12569"/>
              <a:gd name="connsiteX2" fmla="*/ 864430 w 864540"/>
              <a:gd name="connsiteY2" fmla="*/ 11149 h 12569"/>
              <a:gd name="connsiteX0" fmla="*/ 339 w 928029"/>
              <a:gd name="connsiteY0" fmla="*/ 116390 h 134613"/>
              <a:gd name="connsiteX1" fmla="*/ 496559 w 928029"/>
              <a:gd name="connsiteY1" fmla="*/ 128558 h 134613"/>
              <a:gd name="connsiteX2" fmla="*/ 927939 w 928029"/>
              <a:gd name="connsiteY2" fmla="*/ 353 h 134613"/>
              <a:gd name="connsiteX0" fmla="*/ 603 w 928406"/>
              <a:gd name="connsiteY0" fmla="*/ 116496 h 146892"/>
              <a:gd name="connsiteX1" fmla="*/ 496823 w 928406"/>
              <a:gd name="connsiteY1" fmla="*/ 128664 h 146892"/>
              <a:gd name="connsiteX2" fmla="*/ 928203 w 928406"/>
              <a:gd name="connsiteY2" fmla="*/ 459 h 146892"/>
              <a:gd name="connsiteX0" fmla="*/ 763 w 928669"/>
              <a:gd name="connsiteY0" fmla="*/ 116391 h 134614"/>
              <a:gd name="connsiteX1" fmla="*/ 496983 w 928669"/>
              <a:gd name="connsiteY1" fmla="*/ 128559 h 134614"/>
              <a:gd name="connsiteX2" fmla="*/ 928363 w 928669"/>
              <a:gd name="connsiteY2" fmla="*/ 354 h 134614"/>
              <a:gd name="connsiteX0" fmla="*/ 794 w 928680"/>
              <a:gd name="connsiteY0" fmla="*/ 116278 h 188308"/>
              <a:gd name="connsiteX1" fmla="*/ 490664 w 928680"/>
              <a:gd name="connsiteY1" fmla="*/ 185596 h 188308"/>
              <a:gd name="connsiteX2" fmla="*/ 928394 w 928680"/>
              <a:gd name="connsiteY2" fmla="*/ 241 h 188308"/>
              <a:gd name="connsiteX0" fmla="*/ 776 w 928673"/>
              <a:gd name="connsiteY0" fmla="*/ 116242 h 219701"/>
              <a:gd name="connsiteX1" fmla="*/ 494420 w 928673"/>
              <a:gd name="connsiteY1" fmla="*/ 217631 h 219701"/>
              <a:gd name="connsiteX2" fmla="*/ 928376 w 928673"/>
              <a:gd name="connsiteY2" fmla="*/ 205 h 219701"/>
              <a:gd name="connsiteX0" fmla="*/ 776 w 928674"/>
              <a:gd name="connsiteY0" fmla="*/ 116207 h 261905"/>
              <a:gd name="connsiteX1" fmla="*/ 494420 w 928674"/>
              <a:gd name="connsiteY1" fmla="*/ 260331 h 261905"/>
              <a:gd name="connsiteX2" fmla="*/ 928376 w 928674"/>
              <a:gd name="connsiteY2" fmla="*/ 170 h 261905"/>
              <a:gd name="connsiteX0" fmla="*/ 609 w 928507"/>
              <a:gd name="connsiteY0" fmla="*/ 116207 h 261905"/>
              <a:gd name="connsiteX1" fmla="*/ 494253 w 928507"/>
              <a:gd name="connsiteY1" fmla="*/ 260331 h 261905"/>
              <a:gd name="connsiteX2" fmla="*/ 928209 w 928507"/>
              <a:gd name="connsiteY2" fmla="*/ 170 h 261905"/>
              <a:gd name="connsiteX0" fmla="*/ 609 w 928398"/>
              <a:gd name="connsiteY0" fmla="*/ 116203 h 261901"/>
              <a:gd name="connsiteX1" fmla="*/ 494253 w 928398"/>
              <a:gd name="connsiteY1" fmla="*/ 260327 h 261901"/>
              <a:gd name="connsiteX2" fmla="*/ 928209 w 928398"/>
              <a:gd name="connsiteY2" fmla="*/ 166 h 261901"/>
              <a:gd name="connsiteX0" fmla="*/ 609 w 928398"/>
              <a:gd name="connsiteY0" fmla="*/ 116215 h 261913"/>
              <a:gd name="connsiteX1" fmla="*/ 494253 w 928398"/>
              <a:gd name="connsiteY1" fmla="*/ 260339 h 261913"/>
              <a:gd name="connsiteX2" fmla="*/ 928209 w 928398"/>
              <a:gd name="connsiteY2" fmla="*/ 178 h 261913"/>
              <a:gd name="connsiteX0" fmla="*/ 628 w 928417"/>
              <a:gd name="connsiteY0" fmla="*/ 116215 h 262916"/>
              <a:gd name="connsiteX1" fmla="*/ 494272 w 928417"/>
              <a:gd name="connsiteY1" fmla="*/ 260339 h 262916"/>
              <a:gd name="connsiteX2" fmla="*/ 928228 w 928417"/>
              <a:gd name="connsiteY2" fmla="*/ 178 h 262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8417" h="262916">
                <a:moveTo>
                  <a:pt x="628" y="116215"/>
                </a:moveTo>
                <a:cubicBezTo>
                  <a:pt x="-12201" y="114395"/>
                  <a:pt x="172103" y="285783"/>
                  <a:pt x="494272" y="260339"/>
                </a:cubicBezTo>
                <a:cubicBezTo>
                  <a:pt x="803506" y="228791"/>
                  <a:pt x="934106" y="-7395"/>
                  <a:pt x="928228" y="178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451AB305-3306-0746-A9D0-535A752C3BC7}"/>
              </a:ext>
            </a:extLst>
          </p:cNvPr>
          <p:cNvSpPr txBox="1"/>
          <p:nvPr/>
        </p:nvSpPr>
        <p:spPr>
          <a:xfrm>
            <a:off x="607421" y="1809673"/>
            <a:ext cx="3482921" cy="348292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a-DK" sz="1600" b="1" dirty="0"/>
              <a:t>Morgen</a:t>
            </a:r>
            <a:r>
              <a:rPr lang="da-DK" sz="1600" dirty="0"/>
              <a:t> </a:t>
            </a:r>
            <a:r>
              <a:rPr lang="da-DK" sz="1400" dirty="0"/>
              <a:t/>
            </a:r>
            <a:br>
              <a:rPr lang="da-DK" sz="1400" dirty="0"/>
            </a:br>
            <a:r>
              <a:rPr lang="da-DK" sz="1400" dirty="0"/>
              <a:t>Tjekker </a:t>
            </a:r>
            <a:r>
              <a:rPr lang="da-DK" sz="1400" b="1" dirty="0"/>
              <a:t>Snapchats</a:t>
            </a:r>
            <a:r>
              <a:rPr lang="da-DK" sz="1400" dirty="0"/>
              <a:t> og </a:t>
            </a:r>
            <a:r>
              <a:rPr lang="da-DK" sz="1400" b="1" dirty="0"/>
              <a:t>Facebookbeskeder. </a:t>
            </a:r>
            <a:r>
              <a:rPr lang="da-DK" sz="1400" dirty="0"/>
              <a:t>Hun </a:t>
            </a:r>
            <a:r>
              <a:rPr lang="da-DK" sz="1400" dirty="0" smtClean="0"/>
              <a:t>tjekker </a:t>
            </a:r>
            <a:r>
              <a:rPr lang="da-DK" sz="1400" dirty="0"/>
              <a:t>sit skema på </a:t>
            </a:r>
            <a:r>
              <a:rPr lang="da-DK" sz="1400" b="1" dirty="0" err="1"/>
              <a:t>Lectio</a:t>
            </a:r>
            <a:r>
              <a:rPr lang="da-DK" sz="1400" b="1" dirty="0"/>
              <a:t>.</a:t>
            </a:r>
          </a:p>
          <a:p>
            <a:pPr algn="ctr"/>
            <a:endParaRPr lang="da-DK" sz="1400" b="1" dirty="0"/>
          </a:p>
          <a:p>
            <a:pPr algn="ctr"/>
            <a:r>
              <a:rPr lang="da-DK" sz="1400" b="1" dirty="0"/>
              <a:t>Snapchats </a:t>
            </a:r>
            <a:r>
              <a:rPr lang="da-DK" sz="1400" dirty="0"/>
              <a:t>til at spørge venner til råds om sit outfit.</a:t>
            </a:r>
          </a:p>
          <a:p>
            <a:pPr algn="ctr"/>
            <a:endParaRPr lang="da-DK" sz="1400" b="1" dirty="0"/>
          </a:p>
          <a:p>
            <a:pPr algn="ctr"/>
            <a:r>
              <a:rPr lang="da-DK" sz="1400" dirty="0"/>
              <a:t>Spørger i </a:t>
            </a:r>
            <a:r>
              <a:rPr lang="da-DK" sz="1400" b="1" dirty="0"/>
              <a:t>Facebookgruppe </a:t>
            </a:r>
            <a:br>
              <a:rPr lang="da-DK" sz="1400" b="1" dirty="0"/>
            </a:br>
            <a:r>
              <a:rPr lang="da-DK" sz="1400" dirty="0"/>
              <a:t>for hele klassen hvor engelskundervisningen foregår.</a:t>
            </a:r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CC02F287-772D-3A48-B916-72D6544BD2B7}"/>
              </a:ext>
            </a:extLst>
          </p:cNvPr>
          <p:cNvSpPr txBox="1"/>
          <p:nvPr/>
        </p:nvSpPr>
        <p:spPr>
          <a:xfrm>
            <a:off x="6243470" y="3150615"/>
            <a:ext cx="2636849" cy="2636849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a-DK" sz="1600" b="1" dirty="0"/>
              <a:t>Eftermiddag</a:t>
            </a:r>
          </a:p>
          <a:p>
            <a:pPr algn="ctr"/>
            <a:r>
              <a:rPr lang="da-DK" sz="1400" dirty="0"/>
              <a:t>I dansk er der tavleundervisning. Ida tager noter i </a:t>
            </a:r>
            <a:r>
              <a:rPr lang="da-DK" sz="1400" b="1" dirty="0"/>
              <a:t>Word.</a:t>
            </a:r>
          </a:p>
          <a:p>
            <a:pPr algn="ctr"/>
            <a:endParaRPr lang="da-DK" sz="1400" b="1" dirty="0"/>
          </a:p>
          <a:p>
            <a:pPr algn="ctr"/>
            <a:r>
              <a:rPr lang="da-DK" sz="1400" dirty="0"/>
              <a:t>I slutningen af timen </a:t>
            </a:r>
            <a:br>
              <a:rPr lang="da-DK" sz="1400" dirty="0"/>
            </a:br>
            <a:r>
              <a:rPr lang="da-DK" sz="1400" dirty="0"/>
              <a:t>er der </a:t>
            </a:r>
            <a:r>
              <a:rPr lang="da-DK" sz="1400" b="1" dirty="0" err="1"/>
              <a:t>Kahoot</a:t>
            </a:r>
            <a:r>
              <a:rPr lang="da-DK" sz="1400" b="1" dirty="0"/>
              <a:t>-quiz. </a:t>
            </a:r>
            <a:r>
              <a:rPr lang="da-DK" sz="1400" dirty="0"/>
              <a:t>Eleverne konkurrerer mod hinanden.</a:t>
            </a:r>
          </a:p>
        </p:txBody>
      </p:sp>
      <p:sp>
        <p:nvSpPr>
          <p:cNvPr id="26" name="Tekstfelt 25">
            <a:extLst>
              <a:ext uri="{FF2B5EF4-FFF2-40B4-BE49-F238E27FC236}">
                <a16:creationId xmlns:a16="http://schemas.microsoft.com/office/drawing/2014/main" id="{57F7F3B7-DF34-6541-998B-AD149CD2FC78}"/>
              </a:ext>
            </a:extLst>
          </p:cNvPr>
          <p:cNvSpPr txBox="1"/>
          <p:nvPr/>
        </p:nvSpPr>
        <p:spPr>
          <a:xfrm>
            <a:off x="4224735" y="1604120"/>
            <a:ext cx="2402713" cy="2402713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a-DK" sz="1600" b="1" dirty="0"/>
              <a:t/>
            </a:r>
            <a:br>
              <a:rPr lang="da-DK" sz="1600" b="1" dirty="0"/>
            </a:br>
            <a:r>
              <a:rPr lang="da-DK" sz="1600" b="1" dirty="0"/>
              <a:t>Formiddag</a:t>
            </a:r>
          </a:p>
          <a:p>
            <a:pPr algn="ctr"/>
            <a:r>
              <a:rPr lang="da-DK" sz="1400" dirty="0"/>
              <a:t>Bruger </a:t>
            </a:r>
            <a:r>
              <a:rPr lang="da-DK" sz="1400" b="1" dirty="0"/>
              <a:t>Google Docs </a:t>
            </a:r>
            <a:r>
              <a:rPr lang="da-DK" sz="1400" dirty="0"/>
              <a:t>til at organisere gruppearbejde i engelsk. Fordeler hurtigt arbejdet.</a:t>
            </a:r>
          </a:p>
        </p:txBody>
      </p:sp>
      <p:sp>
        <p:nvSpPr>
          <p:cNvPr id="27" name="Tekstfelt 26">
            <a:extLst>
              <a:ext uri="{FF2B5EF4-FFF2-40B4-BE49-F238E27FC236}">
                <a16:creationId xmlns:a16="http://schemas.microsoft.com/office/drawing/2014/main" id="{E8237DFA-107E-8846-BC0F-2103089AFFDB}"/>
              </a:ext>
            </a:extLst>
          </p:cNvPr>
          <p:cNvSpPr txBox="1"/>
          <p:nvPr/>
        </p:nvSpPr>
        <p:spPr>
          <a:xfrm>
            <a:off x="8780576" y="1407848"/>
            <a:ext cx="2983720" cy="298372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a-DK" sz="1600" b="1" dirty="0"/>
              <a:t>Aften</a:t>
            </a:r>
          </a:p>
          <a:p>
            <a:pPr algn="ctr"/>
            <a:r>
              <a:rPr lang="da-DK" sz="1400" dirty="0"/>
              <a:t>Planlægger klassefest med nogle venner på en fælleschat på </a:t>
            </a:r>
            <a:r>
              <a:rPr lang="da-DK" sz="1400" b="1" dirty="0"/>
              <a:t>Facebook. </a:t>
            </a:r>
            <a:r>
              <a:rPr lang="da-DK" sz="1400" dirty="0"/>
              <a:t>De modtager en </a:t>
            </a:r>
            <a:r>
              <a:rPr lang="da-DK" sz="1400" b="1" dirty="0"/>
              <a:t>fil </a:t>
            </a:r>
            <a:br>
              <a:rPr lang="da-DK" sz="1400" b="1" dirty="0"/>
            </a:br>
            <a:r>
              <a:rPr lang="da-DK" sz="1400" dirty="0"/>
              <a:t>på </a:t>
            </a:r>
            <a:r>
              <a:rPr lang="da-DK" sz="1400" b="1" dirty="0" err="1"/>
              <a:t>Lectio</a:t>
            </a:r>
            <a:r>
              <a:rPr lang="da-DK" sz="1400" b="1" dirty="0"/>
              <a:t> </a:t>
            </a:r>
            <a:r>
              <a:rPr lang="da-DK" sz="1400" dirty="0"/>
              <a:t>med en </a:t>
            </a:r>
            <a:r>
              <a:rPr lang="da-DK" sz="1400" b="1" dirty="0"/>
              <a:t>film,</a:t>
            </a:r>
            <a:r>
              <a:rPr lang="da-DK" sz="1400" dirty="0"/>
              <a:t> hvor deres lærer har indspillet feedback. Gruppen sammenligner feedback.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E18F645C-427B-1841-97E4-5FB9CB5C2087}"/>
              </a:ext>
            </a:extLst>
          </p:cNvPr>
          <p:cNvSpPr txBox="1"/>
          <p:nvPr/>
        </p:nvSpPr>
        <p:spPr>
          <a:xfrm>
            <a:off x="4784730" y="4492036"/>
            <a:ext cx="1282721" cy="1282721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txBody>
          <a:bodyPr wrap="square" lIns="0" tIns="108000" rIns="0" bIns="0" rtlCol="0">
            <a:noAutofit/>
          </a:bodyPr>
          <a:lstStyle/>
          <a:p>
            <a:pPr algn="ctr"/>
            <a:r>
              <a:rPr lang="da-DK" sz="1400" dirty="0">
                <a:solidFill>
                  <a:schemeClr val="bg1"/>
                </a:solidFill>
              </a:rPr>
              <a:t>Tjekker løbende </a:t>
            </a:r>
            <a:r>
              <a:rPr lang="da-DK" sz="1400" b="1" dirty="0">
                <a:solidFill>
                  <a:schemeClr val="bg1"/>
                </a:solidFill>
              </a:rPr>
              <a:t>Snapchats</a:t>
            </a:r>
            <a:endParaRPr lang="da-DK" sz="1400" dirty="0">
              <a:solidFill>
                <a:schemeClr val="bg1"/>
              </a:solidFill>
            </a:endParaRP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94E4134A-528A-3249-854B-FA60FD08E707}"/>
              </a:ext>
            </a:extLst>
          </p:cNvPr>
          <p:cNvSpPr txBox="1"/>
          <p:nvPr/>
        </p:nvSpPr>
        <p:spPr>
          <a:xfrm>
            <a:off x="8943997" y="4682975"/>
            <a:ext cx="1219238" cy="1219238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txBody>
          <a:bodyPr wrap="square" lIns="0" tIns="108000" rIns="0" bIns="0" rtlCol="0">
            <a:noAutofit/>
          </a:bodyPr>
          <a:lstStyle/>
          <a:p>
            <a:pPr algn="ctr"/>
            <a:r>
              <a:rPr lang="da-DK" sz="1400" dirty="0">
                <a:solidFill>
                  <a:schemeClr val="bg1"/>
                </a:solidFill>
              </a:rPr>
              <a:t>Tjekker løbende </a:t>
            </a:r>
            <a:r>
              <a:rPr lang="da-DK" sz="1400" b="1" dirty="0">
                <a:solidFill>
                  <a:schemeClr val="bg1"/>
                </a:solidFill>
              </a:rPr>
              <a:t>Facebook</a:t>
            </a:r>
            <a:endParaRPr lang="da-DK" sz="1400" dirty="0">
              <a:solidFill>
                <a:schemeClr val="bg1"/>
              </a:solidFill>
            </a:endParaRP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83D9284B-159D-CD49-8123-73393FB1A176}"/>
              </a:ext>
            </a:extLst>
          </p:cNvPr>
          <p:cNvSpPr txBox="1"/>
          <p:nvPr/>
        </p:nvSpPr>
        <p:spPr>
          <a:xfrm>
            <a:off x="6762438" y="882084"/>
            <a:ext cx="1940076" cy="194007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a-DK" sz="1400" dirty="0">
                <a:solidFill>
                  <a:schemeClr val="bg1"/>
                </a:solidFill>
              </a:rPr>
              <a:t>Deler dokumenter på </a:t>
            </a:r>
            <a:r>
              <a:rPr lang="da-DK" sz="1400" b="1" dirty="0">
                <a:solidFill>
                  <a:schemeClr val="bg1"/>
                </a:solidFill>
              </a:rPr>
              <a:t>Facebook </a:t>
            </a:r>
            <a:br>
              <a:rPr lang="da-DK" sz="1400" b="1" dirty="0">
                <a:solidFill>
                  <a:schemeClr val="bg1"/>
                </a:solidFill>
              </a:rPr>
            </a:br>
            <a:r>
              <a:rPr lang="da-DK" sz="1400" dirty="0">
                <a:solidFill>
                  <a:schemeClr val="bg1"/>
                </a:solidFill>
              </a:rPr>
              <a:t>med sin gruppe. Bliver optaget af </a:t>
            </a:r>
            <a:r>
              <a:rPr lang="da-DK" sz="1400" b="1" dirty="0">
                <a:solidFill>
                  <a:schemeClr val="bg1"/>
                </a:solidFill>
              </a:rPr>
              <a:t>Facebook.</a:t>
            </a:r>
            <a:endParaRPr lang="da-DK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80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Kombinationstegning 16">
            <a:extLst>
              <a:ext uri="{FF2B5EF4-FFF2-40B4-BE49-F238E27FC236}">
                <a16:creationId xmlns:a16="http://schemas.microsoft.com/office/drawing/2014/main" id="{A9400DED-FD72-FC43-AE39-98406C900BF3}"/>
              </a:ext>
            </a:extLst>
          </p:cNvPr>
          <p:cNvSpPr/>
          <p:nvPr/>
        </p:nvSpPr>
        <p:spPr>
          <a:xfrm rot="17310864">
            <a:off x="5005124" y="4474595"/>
            <a:ext cx="983986" cy="364874"/>
          </a:xfrm>
          <a:custGeom>
            <a:avLst/>
            <a:gdLst>
              <a:gd name="connsiteX0" fmla="*/ 0 w 1733319"/>
              <a:gd name="connsiteY0" fmla="*/ 117261 h 355800"/>
              <a:gd name="connsiteX1" fmla="*/ 1722782 w 1733319"/>
              <a:gd name="connsiteY1" fmla="*/ 11243 h 355800"/>
              <a:gd name="connsiteX2" fmla="*/ 768626 w 1733319"/>
              <a:gd name="connsiteY2" fmla="*/ 355800 h 355800"/>
              <a:gd name="connsiteX0" fmla="*/ 0 w 852731"/>
              <a:gd name="connsiteY0" fmla="*/ 318311 h 556850"/>
              <a:gd name="connsiteX1" fmla="*/ 803645 w 852731"/>
              <a:gd name="connsiteY1" fmla="*/ 3828 h 556850"/>
              <a:gd name="connsiteX2" fmla="*/ 768626 w 852731"/>
              <a:gd name="connsiteY2" fmla="*/ 556850 h 556850"/>
              <a:gd name="connsiteX0" fmla="*/ 0 w 1687764"/>
              <a:gd name="connsiteY0" fmla="*/ 315718 h 315718"/>
              <a:gd name="connsiteX1" fmla="*/ 803645 w 1687764"/>
              <a:gd name="connsiteY1" fmla="*/ 1235 h 315718"/>
              <a:gd name="connsiteX2" fmla="*/ 1687764 w 1687764"/>
              <a:gd name="connsiteY2" fmla="*/ 198920 h 315718"/>
              <a:gd name="connsiteX0" fmla="*/ 0 w 1687764"/>
              <a:gd name="connsiteY0" fmla="*/ 314584 h 314584"/>
              <a:gd name="connsiteX1" fmla="*/ 803645 w 1687764"/>
              <a:gd name="connsiteY1" fmla="*/ 101 h 314584"/>
              <a:gd name="connsiteX2" fmla="*/ 1687764 w 1687764"/>
              <a:gd name="connsiteY2" fmla="*/ 197786 h 314584"/>
              <a:gd name="connsiteX0" fmla="*/ 794 w 1688558"/>
              <a:gd name="connsiteY0" fmla="*/ 314584 h 314584"/>
              <a:gd name="connsiteX1" fmla="*/ 804439 w 1688558"/>
              <a:gd name="connsiteY1" fmla="*/ 101 h 314584"/>
              <a:gd name="connsiteX2" fmla="*/ 1688558 w 1688558"/>
              <a:gd name="connsiteY2" fmla="*/ 197786 h 314584"/>
              <a:gd name="connsiteX0" fmla="*/ 222 w 1616919"/>
              <a:gd name="connsiteY0" fmla="*/ 314759 h 314759"/>
              <a:gd name="connsiteX1" fmla="*/ 803867 w 1616919"/>
              <a:gd name="connsiteY1" fmla="*/ 276 h 314759"/>
              <a:gd name="connsiteX2" fmla="*/ 1616919 w 1616919"/>
              <a:gd name="connsiteY2" fmla="*/ 254815 h 314759"/>
              <a:gd name="connsiteX0" fmla="*/ 201 w 1683228"/>
              <a:gd name="connsiteY0" fmla="*/ 281376 h 281376"/>
              <a:gd name="connsiteX1" fmla="*/ 870176 w 1683228"/>
              <a:gd name="connsiteY1" fmla="*/ 58 h 281376"/>
              <a:gd name="connsiteX2" fmla="*/ 1683228 w 1683228"/>
              <a:gd name="connsiteY2" fmla="*/ 254597 h 281376"/>
              <a:gd name="connsiteX0" fmla="*/ 362 w 1683389"/>
              <a:gd name="connsiteY0" fmla="*/ 281368 h 281368"/>
              <a:gd name="connsiteX1" fmla="*/ 870337 w 1683389"/>
              <a:gd name="connsiteY1" fmla="*/ 50 h 281368"/>
              <a:gd name="connsiteX2" fmla="*/ 1683389 w 1683389"/>
              <a:gd name="connsiteY2" fmla="*/ 254589 h 281368"/>
              <a:gd name="connsiteX0" fmla="*/ 204 w 1723787"/>
              <a:gd name="connsiteY0" fmla="*/ 281821 h 281821"/>
              <a:gd name="connsiteX1" fmla="*/ 870179 w 1723787"/>
              <a:gd name="connsiteY1" fmla="*/ 503 h 281821"/>
              <a:gd name="connsiteX2" fmla="*/ 1723787 w 1723787"/>
              <a:gd name="connsiteY2" fmla="*/ 207645 h 281821"/>
              <a:gd name="connsiteX0" fmla="*/ 195 w 1756695"/>
              <a:gd name="connsiteY0" fmla="*/ 262154 h 262154"/>
              <a:gd name="connsiteX1" fmla="*/ 903087 w 1756695"/>
              <a:gd name="connsiteY1" fmla="*/ 281 h 262154"/>
              <a:gd name="connsiteX2" fmla="*/ 1756695 w 1756695"/>
              <a:gd name="connsiteY2" fmla="*/ 207423 h 262154"/>
              <a:gd name="connsiteX0" fmla="*/ 389 w 1756889"/>
              <a:gd name="connsiteY0" fmla="*/ 263427 h 263427"/>
              <a:gd name="connsiteX1" fmla="*/ 903281 w 1756889"/>
              <a:gd name="connsiteY1" fmla="*/ 1554 h 263427"/>
              <a:gd name="connsiteX2" fmla="*/ 1756889 w 1756889"/>
              <a:gd name="connsiteY2" fmla="*/ 208696 h 263427"/>
              <a:gd name="connsiteX0" fmla="*/ 322 w 1756822"/>
              <a:gd name="connsiteY0" fmla="*/ 262332 h 262332"/>
              <a:gd name="connsiteX1" fmla="*/ 903214 w 1756822"/>
              <a:gd name="connsiteY1" fmla="*/ 459 h 262332"/>
              <a:gd name="connsiteX2" fmla="*/ 1756822 w 1756822"/>
              <a:gd name="connsiteY2" fmla="*/ 207601 h 262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6822" h="262332">
                <a:moveTo>
                  <a:pt x="322" y="262332"/>
                </a:moveTo>
                <a:cubicBezTo>
                  <a:pt x="-12507" y="260512"/>
                  <a:pt x="360246" y="-12674"/>
                  <a:pt x="903214" y="459"/>
                </a:cubicBezTo>
                <a:cubicBezTo>
                  <a:pt x="1446182" y="13592"/>
                  <a:pt x="1756822" y="207601"/>
                  <a:pt x="1756822" y="207601"/>
                </a:cubicBezTo>
              </a:path>
            </a:pathLst>
          </a:cu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3" name="Kombinationstegning 32">
            <a:extLst>
              <a:ext uri="{FF2B5EF4-FFF2-40B4-BE49-F238E27FC236}">
                <a16:creationId xmlns:a16="http://schemas.microsoft.com/office/drawing/2014/main" id="{93A9451F-D984-AD47-9C76-7CA77D641475}"/>
              </a:ext>
            </a:extLst>
          </p:cNvPr>
          <p:cNvSpPr/>
          <p:nvPr/>
        </p:nvSpPr>
        <p:spPr>
          <a:xfrm rot="11814663">
            <a:off x="7097828" y="4942506"/>
            <a:ext cx="1736944" cy="368938"/>
          </a:xfrm>
          <a:custGeom>
            <a:avLst/>
            <a:gdLst>
              <a:gd name="connsiteX0" fmla="*/ 0 w 1733319"/>
              <a:gd name="connsiteY0" fmla="*/ 117261 h 355800"/>
              <a:gd name="connsiteX1" fmla="*/ 1722782 w 1733319"/>
              <a:gd name="connsiteY1" fmla="*/ 11243 h 355800"/>
              <a:gd name="connsiteX2" fmla="*/ 768626 w 1733319"/>
              <a:gd name="connsiteY2" fmla="*/ 355800 h 355800"/>
              <a:gd name="connsiteX0" fmla="*/ 0 w 852731"/>
              <a:gd name="connsiteY0" fmla="*/ 318311 h 556850"/>
              <a:gd name="connsiteX1" fmla="*/ 803645 w 852731"/>
              <a:gd name="connsiteY1" fmla="*/ 3828 h 556850"/>
              <a:gd name="connsiteX2" fmla="*/ 768626 w 852731"/>
              <a:gd name="connsiteY2" fmla="*/ 556850 h 556850"/>
              <a:gd name="connsiteX0" fmla="*/ 0 w 1687764"/>
              <a:gd name="connsiteY0" fmla="*/ 315718 h 315718"/>
              <a:gd name="connsiteX1" fmla="*/ 803645 w 1687764"/>
              <a:gd name="connsiteY1" fmla="*/ 1235 h 315718"/>
              <a:gd name="connsiteX2" fmla="*/ 1687764 w 1687764"/>
              <a:gd name="connsiteY2" fmla="*/ 198920 h 315718"/>
              <a:gd name="connsiteX0" fmla="*/ 0 w 1687764"/>
              <a:gd name="connsiteY0" fmla="*/ 314584 h 314584"/>
              <a:gd name="connsiteX1" fmla="*/ 803645 w 1687764"/>
              <a:gd name="connsiteY1" fmla="*/ 101 h 314584"/>
              <a:gd name="connsiteX2" fmla="*/ 1687764 w 1687764"/>
              <a:gd name="connsiteY2" fmla="*/ 197786 h 314584"/>
              <a:gd name="connsiteX0" fmla="*/ 794 w 1688558"/>
              <a:gd name="connsiteY0" fmla="*/ 314584 h 314584"/>
              <a:gd name="connsiteX1" fmla="*/ 804439 w 1688558"/>
              <a:gd name="connsiteY1" fmla="*/ 101 h 314584"/>
              <a:gd name="connsiteX2" fmla="*/ 1688558 w 1688558"/>
              <a:gd name="connsiteY2" fmla="*/ 197786 h 314584"/>
              <a:gd name="connsiteX0" fmla="*/ 222 w 1616919"/>
              <a:gd name="connsiteY0" fmla="*/ 314759 h 314759"/>
              <a:gd name="connsiteX1" fmla="*/ 803867 w 1616919"/>
              <a:gd name="connsiteY1" fmla="*/ 276 h 314759"/>
              <a:gd name="connsiteX2" fmla="*/ 1616919 w 1616919"/>
              <a:gd name="connsiteY2" fmla="*/ 254815 h 314759"/>
              <a:gd name="connsiteX0" fmla="*/ 201 w 1683228"/>
              <a:gd name="connsiteY0" fmla="*/ 281376 h 281376"/>
              <a:gd name="connsiteX1" fmla="*/ 870176 w 1683228"/>
              <a:gd name="connsiteY1" fmla="*/ 58 h 281376"/>
              <a:gd name="connsiteX2" fmla="*/ 1683228 w 1683228"/>
              <a:gd name="connsiteY2" fmla="*/ 254597 h 281376"/>
              <a:gd name="connsiteX0" fmla="*/ 362 w 1683389"/>
              <a:gd name="connsiteY0" fmla="*/ 281368 h 281368"/>
              <a:gd name="connsiteX1" fmla="*/ 870337 w 1683389"/>
              <a:gd name="connsiteY1" fmla="*/ 50 h 281368"/>
              <a:gd name="connsiteX2" fmla="*/ 1683389 w 1683389"/>
              <a:gd name="connsiteY2" fmla="*/ 254589 h 281368"/>
              <a:gd name="connsiteX0" fmla="*/ 204 w 1717836"/>
              <a:gd name="connsiteY0" fmla="*/ 281479 h 281479"/>
              <a:gd name="connsiteX1" fmla="*/ 870179 w 1717836"/>
              <a:gd name="connsiteY1" fmla="*/ 161 h 281479"/>
              <a:gd name="connsiteX2" fmla="*/ 1717836 w 1717836"/>
              <a:gd name="connsiteY2" fmla="*/ 237542 h 281479"/>
              <a:gd name="connsiteX0" fmla="*/ 198 w 1736835"/>
              <a:gd name="connsiteY0" fmla="*/ 240638 h 240638"/>
              <a:gd name="connsiteX1" fmla="*/ 889178 w 1736835"/>
              <a:gd name="connsiteY1" fmla="*/ 1 h 240638"/>
              <a:gd name="connsiteX2" fmla="*/ 1736835 w 1736835"/>
              <a:gd name="connsiteY2" fmla="*/ 237382 h 240638"/>
              <a:gd name="connsiteX0" fmla="*/ 194 w 1736831"/>
              <a:gd name="connsiteY0" fmla="*/ 368733 h 368733"/>
              <a:gd name="connsiteX1" fmla="*/ 906643 w 1736831"/>
              <a:gd name="connsiteY1" fmla="*/ 0 h 368733"/>
              <a:gd name="connsiteX2" fmla="*/ 1736831 w 1736831"/>
              <a:gd name="connsiteY2" fmla="*/ 365477 h 368733"/>
              <a:gd name="connsiteX0" fmla="*/ 307 w 1736944"/>
              <a:gd name="connsiteY0" fmla="*/ 368938 h 368938"/>
              <a:gd name="connsiteX1" fmla="*/ 906756 w 1736944"/>
              <a:gd name="connsiteY1" fmla="*/ 205 h 368938"/>
              <a:gd name="connsiteX2" fmla="*/ 1736944 w 1736944"/>
              <a:gd name="connsiteY2" fmla="*/ 365682 h 36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6944" h="368938">
                <a:moveTo>
                  <a:pt x="307" y="368938"/>
                </a:moveTo>
                <a:cubicBezTo>
                  <a:pt x="-12522" y="367118"/>
                  <a:pt x="378017" y="10451"/>
                  <a:pt x="906756" y="205"/>
                </a:cubicBezTo>
                <a:cubicBezTo>
                  <a:pt x="1435495" y="-10041"/>
                  <a:pt x="1736944" y="365682"/>
                  <a:pt x="1736944" y="365682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Kombinationstegning 31">
            <a:extLst>
              <a:ext uri="{FF2B5EF4-FFF2-40B4-BE49-F238E27FC236}">
                <a16:creationId xmlns:a16="http://schemas.microsoft.com/office/drawing/2014/main" id="{56EA0BA7-A977-0F45-A19C-6209752ADB31}"/>
              </a:ext>
            </a:extLst>
          </p:cNvPr>
          <p:cNvSpPr/>
          <p:nvPr/>
        </p:nvSpPr>
        <p:spPr>
          <a:xfrm rot="18767916">
            <a:off x="3942615" y="2361415"/>
            <a:ext cx="1642362" cy="582581"/>
          </a:xfrm>
          <a:custGeom>
            <a:avLst/>
            <a:gdLst>
              <a:gd name="connsiteX0" fmla="*/ 0 w 1733319"/>
              <a:gd name="connsiteY0" fmla="*/ 117261 h 355800"/>
              <a:gd name="connsiteX1" fmla="*/ 1722782 w 1733319"/>
              <a:gd name="connsiteY1" fmla="*/ 11243 h 355800"/>
              <a:gd name="connsiteX2" fmla="*/ 768626 w 1733319"/>
              <a:gd name="connsiteY2" fmla="*/ 355800 h 355800"/>
              <a:gd name="connsiteX0" fmla="*/ 0 w 852731"/>
              <a:gd name="connsiteY0" fmla="*/ 318311 h 556850"/>
              <a:gd name="connsiteX1" fmla="*/ 803645 w 852731"/>
              <a:gd name="connsiteY1" fmla="*/ 3828 h 556850"/>
              <a:gd name="connsiteX2" fmla="*/ 768626 w 852731"/>
              <a:gd name="connsiteY2" fmla="*/ 556850 h 556850"/>
              <a:gd name="connsiteX0" fmla="*/ 0 w 1687764"/>
              <a:gd name="connsiteY0" fmla="*/ 315718 h 315718"/>
              <a:gd name="connsiteX1" fmla="*/ 803645 w 1687764"/>
              <a:gd name="connsiteY1" fmla="*/ 1235 h 315718"/>
              <a:gd name="connsiteX2" fmla="*/ 1687764 w 1687764"/>
              <a:gd name="connsiteY2" fmla="*/ 198920 h 315718"/>
              <a:gd name="connsiteX0" fmla="*/ 0 w 1687764"/>
              <a:gd name="connsiteY0" fmla="*/ 314584 h 314584"/>
              <a:gd name="connsiteX1" fmla="*/ 803645 w 1687764"/>
              <a:gd name="connsiteY1" fmla="*/ 101 h 314584"/>
              <a:gd name="connsiteX2" fmla="*/ 1687764 w 1687764"/>
              <a:gd name="connsiteY2" fmla="*/ 197786 h 314584"/>
              <a:gd name="connsiteX0" fmla="*/ 794 w 1688558"/>
              <a:gd name="connsiteY0" fmla="*/ 314584 h 314584"/>
              <a:gd name="connsiteX1" fmla="*/ 804439 w 1688558"/>
              <a:gd name="connsiteY1" fmla="*/ 101 h 314584"/>
              <a:gd name="connsiteX2" fmla="*/ 1688558 w 1688558"/>
              <a:gd name="connsiteY2" fmla="*/ 197786 h 314584"/>
              <a:gd name="connsiteX0" fmla="*/ 222 w 1616919"/>
              <a:gd name="connsiteY0" fmla="*/ 314759 h 314759"/>
              <a:gd name="connsiteX1" fmla="*/ 803867 w 1616919"/>
              <a:gd name="connsiteY1" fmla="*/ 276 h 314759"/>
              <a:gd name="connsiteX2" fmla="*/ 1616919 w 1616919"/>
              <a:gd name="connsiteY2" fmla="*/ 254815 h 314759"/>
              <a:gd name="connsiteX0" fmla="*/ 201 w 1683228"/>
              <a:gd name="connsiteY0" fmla="*/ 281376 h 281376"/>
              <a:gd name="connsiteX1" fmla="*/ 870176 w 1683228"/>
              <a:gd name="connsiteY1" fmla="*/ 58 h 281376"/>
              <a:gd name="connsiteX2" fmla="*/ 1683228 w 1683228"/>
              <a:gd name="connsiteY2" fmla="*/ 254597 h 281376"/>
              <a:gd name="connsiteX0" fmla="*/ 362 w 1683389"/>
              <a:gd name="connsiteY0" fmla="*/ 281368 h 281368"/>
              <a:gd name="connsiteX1" fmla="*/ 870337 w 1683389"/>
              <a:gd name="connsiteY1" fmla="*/ 50 h 281368"/>
              <a:gd name="connsiteX2" fmla="*/ 1683389 w 1683389"/>
              <a:gd name="connsiteY2" fmla="*/ 254589 h 281368"/>
              <a:gd name="connsiteX0" fmla="*/ 197 w 1578992"/>
              <a:gd name="connsiteY0" fmla="*/ 281320 h 281320"/>
              <a:gd name="connsiteX1" fmla="*/ 870172 w 1578992"/>
              <a:gd name="connsiteY1" fmla="*/ 2 h 281320"/>
              <a:gd name="connsiteX2" fmla="*/ 1578992 w 1578992"/>
              <a:gd name="connsiteY2" fmla="*/ 277496 h 281320"/>
              <a:gd name="connsiteX0" fmla="*/ 260 w 1579055"/>
              <a:gd name="connsiteY0" fmla="*/ 543448 h 543448"/>
              <a:gd name="connsiteX1" fmla="*/ 714054 w 1579055"/>
              <a:gd name="connsiteY1" fmla="*/ 0 h 543448"/>
              <a:gd name="connsiteX2" fmla="*/ 1579055 w 1579055"/>
              <a:gd name="connsiteY2" fmla="*/ 539624 h 543448"/>
              <a:gd name="connsiteX0" fmla="*/ 782 w 1579577"/>
              <a:gd name="connsiteY0" fmla="*/ 552531 h 552531"/>
              <a:gd name="connsiteX1" fmla="*/ 714576 w 1579577"/>
              <a:gd name="connsiteY1" fmla="*/ 9083 h 552531"/>
              <a:gd name="connsiteX2" fmla="*/ 1579577 w 1579577"/>
              <a:gd name="connsiteY2" fmla="*/ 548707 h 552531"/>
              <a:gd name="connsiteX0" fmla="*/ 482 w 1579277"/>
              <a:gd name="connsiteY0" fmla="*/ 556696 h 556696"/>
              <a:gd name="connsiteX1" fmla="*/ 714276 w 1579277"/>
              <a:gd name="connsiteY1" fmla="*/ 13248 h 556696"/>
              <a:gd name="connsiteX2" fmla="*/ 1579277 w 1579277"/>
              <a:gd name="connsiteY2" fmla="*/ 552872 h 556696"/>
              <a:gd name="connsiteX0" fmla="*/ 242 w 1622353"/>
              <a:gd name="connsiteY0" fmla="*/ 501402 h 539684"/>
              <a:gd name="connsiteX1" fmla="*/ 757352 w 1622353"/>
              <a:gd name="connsiteY1" fmla="*/ 60 h 539684"/>
              <a:gd name="connsiteX2" fmla="*/ 1622353 w 1622353"/>
              <a:gd name="connsiteY2" fmla="*/ 539684 h 539684"/>
              <a:gd name="connsiteX0" fmla="*/ 335 w 1622446"/>
              <a:gd name="connsiteY0" fmla="*/ 502903 h 541185"/>
              <a:gd name="connsiteX1" fmla="*/ 757445 w 1622446"/>
              <a:gd name="connsiteY1" fmla="*/ 1561 h 541185"/>
              <a:gd name="connsiteX2" fmla="*/ 1622446 w 1622446"/>
              <a:gd name="connsiteY2" fmla="*/ 541185 h 541185"/>
              <a:gd name="connsiteX0" fmla="*/ 510 w 1622621"/>
              <a:gd name="connsiteY0" fmla="*/ 502686 h 540968"/>
              <a:gd name="connsiteX1" fmla="*/ 757620 w 1622621"/>
              <a:gd name="connsiteY1" fmla="*/ 1344 h 540968"/>
              <a:gd name="connsiteX2" fmla="*/ 1622621 w 1622621"/>
              <a:gd name="connsiteY2" fmla="*/ 540968 h 54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22621" h="540968">
                <a:moveTo>
                  <a:pt x="510" y="502686"/>
                </a:moveTo>
                <a:cubicBezTo>
                  <a:pt x="-12319" y="500866"/>
                  <a:pt x="216163" y="33969"/>
                  <a:pt x="757620" y="1344"/>
                </a:cubicBezTo>
                <a:cubicBezTo>
                  <a:pt x="1299077" y="-31281"/>
                  <a:pt x="1622621" y="540968"/>
                  <a:pt x="1622621" y="540968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Kombinationstegning 28">
            <a:extLst>
              <a:ext uri="{FF2B5EF4-FFF2-40B4-BE49-F238E27FC236}">
                <a16:creationId xmlns:a16="http://schemas.microsoft.com/office/drawing/2014/main" id="{0C877C2B-6F62-774A-8F10-D7B278683BFB}"/>
              </a:ext>
            </a:extLst>
          </p:cNvPr>
          <p:cNvSpPr/>
          <p:nvPr/>
        </p:nvSpPr>
        <p:spPr>
          <a:xfrm rot="14155329">
            <a:off x="364872" y="4261143"/>
            <a:ext cx="1661017" cy="691202"/>
          </a:xfrm>
          <a:custGeom>
            <a:avLst/>
            <a:gdLst>
              <a:gd name="connsiteX0" fmla="*/ 0 w 1733319"/>
              <a:gd name="connsiteY0" fmla="*/ 117261 h 355800"/>
              <a:gd name="connsiteX1" fmla="*/ 1722782 w 1733319"/>
              <a:gd name="connsiteY1" fmla="*/ 11243 h 355800"/>
              <a:gd name="connsiteX2" fmla="*/ 768626 w 1733319"/>
              <a:gd name="connsiteY2" fmla="*/ 355800 h 355800"/>
              <a:gd name="connsiteX0" fmla="*/ 0 w 852731"/>
              <a:gd name="connsiteY0" fmla="*/ 318311 h 556850"/>
              <a:gd name="connsiteX1" fmla="*/ 803645 w 852731"/>
              <a:gd name="connsiteY1" fmla="*/ 3828 h 556850"/>
              <a:gd name="connsiteX2" fmla="*/ 768626 w 852731"/>
              <a:gd name="connsiteY2" fmla="*/ 556850 h 556850"/>
              <a:gd name="connsiteX0" fmla="*/ 0 w 1687764"/>
              <a:gd name="connsiteY0" fmla="*/ 315718 h 315718"/>
              <a:gd name="connsiteX1" fmla="*/ 803645 w 1687764"/>
              <a:gd name="connsiteY1" fmla="*/ 1235 h 315718"/>
              <a:gd name="connsiteX2" fmla="*/ 1687764 w 1687764"/>
              <a:gd name="connsiteY2" fmla="*/ 198920 h 315718"/>
              <a:gd name="connsiteX0" fmla="*/ 0 w 1687764"/>
              <a:gd name="connsiteY0" fmla="*/ 314584 h 314584"/>
              <a:gd name="connsiteX1" fmla="*/ 803645 w 1687764"/>
              <a:gd name="connsiteY1" fmla="*/ 101 h 314584"/>
              <a:gd name="connsiteX2" fmla="*/ 1687764 w 1687764"/>
              <a:gd name="connsiteY2" fmla="*/ 197786 h 314584"/>
              <a:gd name="connsiteX0" fmla="*/ 794 w 1688558"/>
              <a:gd name="connsiteY0" fmla="*/ 314584 h 314584"/>
              <a:gd name="connsiteX1" fmla="*/ 804439 w 1688558"/>
              <a:gd name="connsiteY1" fmla="*/ 101 h 314584"/>
              <a:gd name="connsiteX2" fmla="*/ 1688558 w 1688558"/>
              <a:gd name="connsiteY2" fmla="*/ 197786 h 314584"/>
              <a:gd name="connsiteX0" fmla="*/ 222 w 1616919"/>
              <a:gd name="connsiteY0" fmla="*/ 314759 h 314759"/>
              <a:gd name="connsiteX1" fmla="*/ 803867 w 1616919"/>
              <a:gd name="connsiteY1" fmla="*/ 276 h 314759"/>
              <a:gd name="connsiteX2" fmla="*/ 1616919 w 1616919"/>
              <a:gd name="connsiteY2" fmla="*/ 254815 h 314759"/>
              <a:gd name="connsiteX0" fmla="*/ 201 w 1683228"/>
              <a:gd name="connsiteY0" fmla="*/ 281376 h 281376"/>
              <a:gd name="connsiteX1" fmla="*/ 870176 w 1683228"/>
              <a:gd name="connsiteY1" fmla="*/ 58 h 281376"/>
              <a:gd name="connsiteX2" fmla="*/ 1683228 w 1683228"/>
              <a:gd name="connsiteY2" fmla="*/ 254597 h 281376"/>
              <a:gd name="connsiteX0" fmla="*/ 362 w 1683389"/>
              <a:gd name="connsiteY0" fmla="*/ 281368 h 281368"/>
              <a:gd name="connsiteX1" fmla="*/ 870337 w 1683389"/>
              <a:gd name="connsiteY1" fmla="*/ 50 h 281368"/>
              <a:gd name="connsiteX2" fmla="*/ 1683389 w 1683389"/>
              <a:gd name="connsiteY2" fmla="*/ 254589 h 281368"/>
              <a:gd name="connsiteX0" fmla="*/ 196 w 1556373"/>
              <a:gd name="connsiteY0" fmla="*/ 282127 h 391864"/>
              <a:gd name="connsiteX1" fmla="*/ 870171 w 1556373"/>
              <a:gd name="connsiteY1" fmla="*/ 809 h 391864"/>
              <a:gd name="connsiteX2" fmla="*/ 1556373 w 1556373"/>
              <a:gd name="connsiteY2" fmla="*/ 391864 h 391864"/>
              <a:gd name="connsiteX0" fmla="*/ 171 w 1660843"/>
              <a:gd name="connsiteY0" fmla="*/ 239226 h 392820"/>
              <a:gd name="connsiteX1" fmla="*/ 974641 w 1660843"/>
              <a:gd name="connsiteY1" fmla="*/ 1765 h 392820"/>
              <a:gd name="connsiteX2" fmla="*/ 1660843 w 1660843"/>
              <a:gd name="connsiteY2" fmla="*/ 392820 h 392820"/>
              <a:gd name="connsiteX0" fmla="*/ 188 w 1660860"/>
              <a:gd name="connsiteY0" fmla="*/ 477490 h 631084"/>
              <a:gd name="connsiteX1" fmla="*/ 910231 w 1660860"/>
              <a:gd name="connsiteY1" fmla="*/ 949 h 631084"/>
              <a:gd name="connsiteX2" fmla="*/ 1660860 w 1660860"/>
              <a:gd name="connsiteY2" fmla="*/ 631084 h 631084"/>
              <a:gd name="connsiteX0" fmla="*/ 468 w 1661140"/>
              <a:gd name="connsiteY0" fmla="*/ 488686 h 642280"/>
              <a:gd name="connsiteX1" fmla="*/ 910511 w 1661140"/>
              <a:gd name="connsiteY1" fmla="*/ 12145 h 642280"/>
              <a:gd name="connsiteX2" fmla="*/ 1661140 w 1661140"/>
              <a:gd name="connsiteY2" fmla="*/ 642280 h 642280"/>
              <a:gd name="connsiteX0" fmla="*/ 435 w 1661107"/>
              <a:gd name="connsiteY0" fmla="*/ 553580 h 707174"/>
              <a:gd name="connsiteX1" fmla="*/ 931141 w 1661107"/>
              <a:gd name="connsiteY1" fmla="*/ 11019 h 707174"/>
              <a:gd name="connsiteX2" fmla="*/ 1661107 w 1661107"/>
              <a:gd name="connsiteY2" fmla="*/ 707174 h 707174"/>
              <a:gd name="connsiteX0" fmla="*/ 300 w 1660972"/>
              <a:gd name="connsiteY0" fmla="*/ 548169 h 701763"/>
              <a:gd name="connsiteX1" fmla="*/ 931006 w 1660972"/>
              <a:gd name="connsiteY1" fmla="*/ 5608 h 701763"/>
              <a:gd name="connsiteX2" fmla="*/ 1660972 w 1660972"/>
              <a:gd name="connsiteY2" fmla="*/ 701763 h 701763"/>
              <a:gd name="connsiteX0" fmla="*/ 345 w 1661017"/>
              <a:gd name="connsiteY0" fmla="*/ 537608 h 691202"/>
              <a:gd name="connsiteX1" fmla="*/ 875845 w 1661017"/>
              <a:gd name="connsiteY1" fmla="*/ 5700 h 691202"/>
              <a:gd name="connsiteX2" fmla="*/ 1661017 w 1661017"/>
              <a:gd name="connsiteY2" fmla="*/ 691202 h 691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1017" h="691202">
                <a:moveTo>
                  <a:pt x="345" y="537608"/>
                </a:moveTo>
                <a:cubicBezTo>
                  <a:pt x="-12484" y="535788"/>
                  <a:pt x="332698" y="-64431"/>
                  <a:pt x="875845" y="5700"/>
                </a:cubicBezTo>
                <a:cubicBezTo>
                  <a:pt x="1418992" y="75831"/>
                  <a:pt x="1661017" y="691202"/>
                  <a:pt x="1661017" y="691202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7348E530-3870-4B76-8A1B-5AC0E1CDDF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A565D56-74EA-4AD6-BED4-DBD73FAD2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En skoledag i Williams liv</a:t>
            </a:r>
          </a:p>
        </p:txBody>
      </p:sp>
      <p:sp>
        <p:nvSpPr>
          <p:cNvPr id="12" name="Pladsholder til tekst 11">
            <a:extLst>
              <a:ext uri="{FF2B5EF4-FFF2-40B4-BE49-F238E27FC236}">
                <a16:creationId xmlns:a16="http://schemas.microsoft.com/office/drawing/2014/main" id="{144D4428-7019-48FA-B174-F2CD4CE92E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3" name="Pladsholder til tekst 12">
            <a:extLst>
              <a:ext uri="{FF2B5EF4-FFF2-40B4-BE49-F238E27FC236}">
                <a16:creationId xmlns:a16="http://schemas.microsoft.com/office/drawing/2014/main" id="{8825A072-6B3A-420E-A036-672158E4E15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5" name="Pladsholder til slidenummer 14">
            <a:extLst>
              <a:ext uri="{FF2B5EF4-FFF2-40B4-BE49-F238E27FC236}">
                <a16:creationId xmlns:a16="http://schemas.microsoft.com/office/drawing/2014/main" id="{A8F5CD88-0F88-42CC-90A8-04A790CEC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pPr/>
              <a:t>2</a:t>
            </a:fld>
            <a:endParaRPr lang="da-DK" dirty="0"/>
          </a:p>
        </p:txBody>
      </p:sp>
      <p:sp>
        <p:nvSpPr>
          <p:cNvPr id="16" name="Pladsholder til sidefod 15">
            <a:extLst>
              <a:ext uri="{FF2B5EF4-FFF2-40B4-BE49-F238E27FC236}">
                <a16:creationId xmlns:a16="http://schemas.microsoft.com/office/drawing/2014/main" id="{B819854D-692A-4204-BFEA-CC8B2202BD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1" name="Kombinationstegning 30">
            <a:extLst>
              <a:ext uri="{FF2B5EF4-FFF2-40B4-BE49-F238E27FC236}">
                <a16:creationId xmlns:a16="http://schemas.microsoft.com/office/drawing/2014/main" id="{74341B64-DD7E-514C-92D2-9D62AF07B25C}"/>
              </a:ext>
            </a:extLst>
          </p:cNvPr>
          <p:cNvSpPr/>
          <p:nvPr/>
        </p:nvSpPr>
        <p:spPr>
          <a:xfrm rot="7659620">
            <a:off x="3878581" y="4936847"/>
            <a:ext cx="1153777" cy="579326"/>
          </a:xfrm>
          <a:custGeom>
            <a:avLst/>
            <a:gdLst>
              <a:gd name="connsiteX0" fmla="*/ 0 w 1733319"/>
              <a:gd name="connsiteY0" fmla="*/ 117261 h 355800"/>
              <a:gd name="connsiteX1" fmla="*/ 1722782 w 1733319"/>
              <a:gd name="connsiteY1" fmla="*/ 11243 h 355800"/>
              <a:gd name="connsiteX2" fmla="*/ 768626 w 1733319"/>
              <a:gd name="connsiteY2" fmla="*/ 355800 h 355800"/>
              <a:gd name="connsiteX0" fmla="*/ 0 w 852731"/>
              <a:gd name="connsiteY0" fmla="*/ 318311 h 556850"/>
              <a:gd name="connsiteX1" fmla="*/ 803645 w 852731"/>
              <a:gd name="connsiteY1" fmla="*/ 3828 h 556850"/>
              <a:gd name="connsiteX2" fmla="*/ 768626 w 852731"/>
              <a:gd name="connsiteY2" fmla="*/ 556850 h 556850"/>
              <a:gd name="connsiteX0" fmla="*/ 0 w 1687764"/>
              <a:gd name="connsiteY0" fmla="*/ 315718 h 315718"/>
              <a:gd name="connsiteX1" fmla="*/ 803645 w 1687764"/>
              <a:gd name="connsiteY1" fmla="*/ 1235 h 315718"/>
              <a:gd name="connsiteX2" fmla="*/ 1687764 w 1687764"/>
              <a:gd name="connsiteY2" fmla="*/ 198920 h 315718"/>
              <a:gd name="connsiteX0" fmla="*/ 0 w 1687764"/>
              <a:gd name="connsiteY0" fmla="*/ 314584 h 314584"/>
              <a:gd name="connsiteX1" fmla="*/ 803645 w 1687764"/>
              <a:gd name="connsiteY1" fmla="*/ 101 h 314584"/>
              <a:gd name="connsiteX2" fmla="*/ 1687764 w 1687764"/>
              <a:gd name="connsiteY2" fmla="*/ 197786 h 314584"/>
              <a:gd name="connsiteX0" fmla="*/ 794 w 1688558"/>
              <a:gd name="connsiteY0" fmla="*/ 314584 h 314584"/>
              <a:gd name="connsiteX1" fmla="*/ 804439 w 1688558"/>
              <a:gd name="connsiteY1" fmla="*/ 101 h 314584"/>
              <a:gd name="connsiteX2" fmla="*/ 1688558 w 1688558"/>
              <a:gd name="connsiteY2" fmla="*/ 197786 h 314584"/>
              <a:gd name="connsiteX0" fmla="*/ 222 w 1616919"/>
              <a:gd name="connsiteY0" fmla="*/ 314759 h 314759"/>
              <a:gd name="connsiteX1" fmla="*/ 803867 w 1616919"/>
              <a:gd name="connsiteY1" fmla="*/ 276 h 314759"/>
              <a:gd name="connsiteX2" fmla="*/ 1616919 w 1616919"/>
              <a:gd name="connsiteY2" fmla="*/ 254815 h 314759"/>
              <a:gd name="connsiteX0" fmla="*/ 201 w 1683228"/>
              <a:gd name="connsiteY0" fmla="*/ 281376 h 281376"/>
              <a:gd name="connsiteX1" fmla="*/ 870176 w 1683228"/>
              <a:gd name="connsiteY1" fmla="*/ 58 h 281376"/>
              <a:gd name="connsiteX2" fmla="*/ 1683228 w 1683228"/>
              <a:gd name="connsiteY2" fmla="*/ 254597 h 281376"/>
              <a:gd name="connsiteX0" fmla="*/ 362 w 1683389"/>
              <a:gd name="connsiteY0" fmla="*/ 281368 h 281368"/>
              <a:gd name="connsiteX1" fmla="*/ 870337 w 1683389"/>
              <a:gd name="connsiteY1" fmla="*/ 50 h 281368"/>
              <a:gd name="connsiteX2" fmla="*/ 1683389 w 1683389"/>
              <a:gd name="connsiteY2" fmla="*/ 254589 h 281368"/>
              <a:gd name="connsiteX0" fmla="*/ 182 w 1266461"/>
              <a:gd name="connsiteY0" fmla="*/ 284749 h 523460"/>
              <a:gd name="connsiteX1" fmla="*/ 870157 w 1266461"/>
              <a:gd name="connsiteY1" fmla="*/ 3431 h 523460"/>
              <a:gd name="connsiteX2" fmla="*/ 1266461 w 1266461"/>
              <a:gd name="connsiteY2" fmla="*/ 523460 h 523460"/>
              <a:gd name="connsiteX0" fmla="*/ 214 w 1141550"/>
              <a:gd name="connsiteY0" fmla="*/ 453797 h 520225"/>
              <a:gd name="connsiteX1" fmla="*/ 745246 w 1141550"/>
              <a:gd name="connsiteY1" fmla="*/ 196 h 520225"/>
              <a:gd name="connsiteX2" fmla="*/ 1141550 w 1141550"/>
              <a:gd name="connsiteY2" fmla="*/ 520225 h 520225"/>
              <a:gd name="connsiteX0" fmla="*/ 357 w 1142068"/>
              <a:gd name="connsiteY0" fmla="*/ 460939 h 527367"/>
              <a:gd name="connsiteX1" fmla="*/ 745389 w 1142068"/>
              <a:gd name="connsiteY1" fmla="*/ 7338 h 527367"/>
              <a:gd name="connsiteX2" fmla="*/ 1141693 w 1142068"/>
              <a:gd name="connsiteY2" fmla="*/ 527367 h 527367"/>
              <a:gd name="connsiteX0" fmla="*/ 512 w 1141848"/>
              <a:gd name="connsiteY0" fmla="*/ 487737 h 554165"/>
              <a:gd name="connsiteX1" fmla="*/ 640384 w 1141848"/>
              <a:gd name="connsiteY1" fmla="*/ 7009 h 554165"/>
              <a:gd name="connsiteX2" fmla="*/ 1141848 w 1141848"/>
              <a:gd name="connsiteY2" fmla="*/ 554165 h 554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1848" h="554165">
                <a:moveTo>
                  <a:pt x="512" y="487737"/>
                </a:moveTo>
                <a:cubicBezTo>
                  <a:pt x="-12317" y="485917"/>
                  <a:pt x="216210" y="-68152"/>
                  <a:pt x="640384" y="7009"/>
                </a:cubicBezTo>
                <a:cubicBezTo>
                  <a:pt x="1064558" y="82170"/>
                  <a:pt x="1141848" y="554165"/>
                  <a:pt x="1141848" y="554165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D6C7D635-7804-B74F-8C9C-B48C8CCF7EC7}"/>
              </a:ext>
            </a:extLst>
          </p:cNvPr>
          <p:cNvSpPr txBox="1"/>
          <p:nvPr/>
        </p:nvSpPr>
        <p:spPr>
          <a:xfrm>
            <a:off x="810107" y="2041167"/>
            <a:ext cx="2110011" cy="211001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a-DK" sz="1600" b="1" dirty="0"/>
              <a:t>Morgen</a:t>
            </a:r>
            <a:r>
              <a:rPr lang="da-DK" sz="1600" dirty="0"/>
              <a:t> </a:t>
            </a:r>
            <a:r>
              <a:rPr lang="da-DK" sz="1400" dirty="0"/>
              <a:t/>
            </a:r>
            <a:br>
              <a:rPr lang="da-DK" sz="1400" dirty="0"/>
            </a:br>
            <a:r>
              <a:rPr lang="da-DK" sz="1400" dirty="0"/>
              <a:t>Tjekker </a:t>
            </a:r>
            <a:r>
              <a:rPr lang="da-DK" sz="1400" b="1" dirty="0"/>
              <a:t>Facebook</a:t>
            </a:r>
            <a:br>
              <a:rPr lang="da-DK" sz="1400" b="1" dirty="0"/>
            </a:br>
            <a:r>
              <a:rPr lang="da-DK" sz="1400" dirty="0"/>
              <a:t>og </a:t>
            </a:r>
            <a:r>
              <a:rPr lang="da-DK" sz="1400" b="1" dirty="0"/>
              <a:t>Snapchat.</a:t>
            </a:r>
          </a:p>
          <a:p>
            <a:pPr algn="ctr"/>
            <a:r>
              <a:rPr lang="da-DK" sz="1400" dirty="0"/>
              <a:t>Går ind på </a:t>
            </a:r>
            <a:r>
              <a:rPr lang="da-DK" sz="1400" b="1" dirty="0" err="1"/>
              <a:t>Lectio</a:t>
            </a:r>
            <a:r>
              <a:rPr lang="da-DK" sz="1400" b="1" dirty="0"/>
              <a:t> </a:t>
            </a:r>
            <a:r>
              <a:rPr lang="da-DK" sz="1400" dirty="0"/>
              <a:t>for at se dagens skema</a:t>
            </a:r>
            <a:r>
              <a:rPr lang="da-DK" sz="1000" b="1" dirty="0"/>
              <a:t>.</a:t>
            </a: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586C49D7-36B8-7147-A9BA-8E8356833620}"/>
              </a:ext>
            </a:extLst>
          </p:cNvPr>
          <p:cNvSpPr txBox="1"/>
          <p:nvPr/>
        </p:nvSpPr>
        <p:spPr>
          <a:xfrm>
            <a:off x="1825418" y="4077057"/>
            <a:ext cx="2134973" cy="2134973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a-DK" sz="1600" b="1" dirty="0"/>
              <a:t>Formiddag</a:t>
            </a:r>
          </a:p>
          <a:p>
            <a:pPr algn="ctr"/>
            <a:r>
              <a:rPr lang="da-DK" sz="1400" dirty="0"/>
              <a:t>Bruger </a:t>
            </a:r>
            <a:r>
              <a:rPr lang="da-DK" sz="1400" b="1" dirty="0"/>
              <a:t>Google </a:t>
            </a:r>
            <a:r>
              <a:rPr lang="da-DK" sz="1400" dirty="0"/>
              <a:t>og </a:t>
            </a:r>
            <a:r>
              <a:rPr lang="da-DK" sz="1400" b="1" dirty="0" err="1"/>
              <a:t>Faktalink</a:t>
            </a:r>
            <a:r>
              <a:rPr lang="da-DK" sz="1400" b="1" dirty="0"/>
              <a:t> </a:t>
            </a:r>
            <a:r>
              <a:rPr lang="da-DK" sz="1400" dirty="0"/>
              <a:t>til at søge information til en historieopgave. Supplere med at læse i bøger.</a:t>
            </a:r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7BFF5E5F-47BF-224D-B8ED-818031D52A9D}"/>
              </a:ext>
            </a:extLst>
          </p:cNvPr>
          <p:cNvSpPr txBox="1"/>
          <p:nvPr/>
        </p:nvSpPr>
        <p:spPr>
          <a:xfrm>
            <a:off x="5170273" y="1611156"/>
            <a:ext cx="3146733" cy="3146733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a-DK" sz="1600" b="1" dirty="0"/>
              <a:t>Eftermiddag</a:t>
            </a:r>
          </a:p>
          <a:p>
            <a:pPr algn="ctr"/>
            <a:r>
              <a:rPr lang="da-DK" sz="1400" dirty="0"/>
              <a:t>Bruger </a:t>
            </a:r>
            <a:r>
              <a:rPr lang="da-DK" sz="1400" b="1" dirty="0"/>
              <a:t>Google Docs </a:t>
            </a:r>
            <a:r>
              <a:rPr lang="da-DK" sz="1400" dirty="0"/>
              <a:t>til </a:t>
            </a:r>
            <a:br>
              <a:rPr lang="da-DK" sz="1400" dirty="0"/>
            </a:br>
            <a:r>
              <a:rPr lang="da-DK" sz="1400" dirty="0"/>
              <a:t>at udarbejde et manuskript til en film til samfundsfag. Gruppen sidder sammen </a:t>
            </a:r>
            <a:br>
              <a:rPr lang="da-DK" sz="1400" dirty="0"/>
            </a:br>
            <a:r>
              <a:rPr lang="da-DK" sz="1400" dirty="0"/>
              <a:t>og arbejder.</a:t>
            </a:r>
          </a:p>
          <a:p>
            <a:pPr algn="ctr"/>
            <a:endParaRPr lang="da-DK" sz="1400" dirty="0"/>
          </a:p>
          <a:p>
            <a:pPr algn="ctr"/>
            <a:r>
              <a:rPr lang="da-DK" sz="1400" dirty="0"/>
              <a:t>Tavleundervisning </a:t>
            </a:r>
            <a:br>
              <a:rPr lang="da-DK" sz="1400" dirty="0"/>
            </a:br>
            <a:r>
              <a:rPr lang="da-DK" sz="1400" dirty="0"/>
              <a:t>i slutningen af timen. William tager noter </a:t>
            </a:r>
            <a:br>
              <a:rPr lang="da-DK" sz="1400" dirty="0"/>
            </a:br>
            <a:r>
              <a:rPr lang="da-DK" sz="1400" dirty="0"/>
              <a:t>i </a:t>
            </a:r>
            <a:r>
              <a:rPr lang="da-DK" sz="1400" b="1" dirty="0"/>
              <a:t>OneNote.</a:t>
            </a:r>
            <a:endParaRPr lang="da-DK" sz="1400" dirty="0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28997F3E-1774-A14A-B840-D23A9374B5B2}"/>
              </a:ext>
            </a:extLst>
          </p:cNvPr>
          <p:cNvSpPr txBox="1"/>
          <p:nvPr/>
        </p:nvSpPr>
        <p:spPr>
          <a:xfrm>
            <a:off x="3808755" y="3384261"/>
            <a:ext cx="1289670" cy="128967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lIns="0" tIns="108000" rIns="0" bIns="0" rtlCol="0">
            <a:noAutofit/>
          </a:bodyPr>
          <a:lstStyle/>
          <a:p>
            <a:pPr algn="ctr"/>
            <a:r>
              <a:rPr lang="da-DK" sz="1600" b="1" dirty="0"/>
              <a:t>Frokost</a:t>
            </a:r>
          </a:p>
          <a:p>
            <a:pPr algn="ctr"/>
            <a:r>
              <a:rPr lang="da-DK" sz="1400" dirty="0"/>
              <a:t>Går på </a:t>
            </a:r>
            <a:r>
              <a:rPr lang="da-DK" sz="1400" b="1" dirty="0"/>
              <a:t>Facebook.</a:t>
            </a:r>
            <a:endParaRPr lang="da-DK" sz="1400" dirty="0"/>
          </a:p>
        </p:txBody>
      </p:sp>
      <p:sp>
        <p:nvSpPr>
          <p:cNvPr id="26" name="Tekstfelt 25">
            <a:extLst>
              <a:ext uri="{FF2B5EF4-FFF2-40B4-BE49-F238E27FC236}">
                <a16:creationId xmlns:a16="http://schemas.microsoft.com/office/drawing/2014/main" id="{6E27DF04-E040-C841-BBA7-33B531034190}"/>
              </a:ext>
            </a:extLst>
          </p:cNvPr>
          <p:cNvSpPr txBox="1"/>
          <p:nvPr/>
        </p:nvSpPr>
        <p:spPr>
          <a:xfrm>
            <a:off x="8396769" y="2577812"/>
            <a:ext cx="3066362" cy="306636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a-DK" sz="1600" b="1" dirty="0"/>
              <a:t>Aften</a:t>
            </a:r>
            <a:endParaRPr lang="da-DK" sz="1400" b="1" dirty="0"/>
          </a:p>
          <a:p>
            <a:pPr algn="ctr"/>
            <a:r>
              <a:rPr lang="da-DK" sz="1400" dirty="0"/>
              <a:t>Arbejder på manuskriptet </a:t>
            </a:r>
            <a:br>
              <a:rPr lang="da-DK" sz="1400" dirty="0"/>
            </a:br>
            <a:r>
              <a:rPr lang="da-DK" sz="1400" dirty="0"/>
              <a:t>til </a:t>
            </a:r>
            <a:r>
              <a:rPr lang="da-DK" sz="1400" b="1" dirty="0"/>
              <a:t>filmen </a:t>
            </a:r>
            <a:r>
              <a:rPr lang="da-DK" sz="1400" dirty="0"/>
              <a:t>i </a:t>
            </a:r>
            <a:r>
              <a:rPr lang="da-DK" sz="1400" b="1" dirty="0"/>
              <a:t>Google Docs, </a:t>
            </a:r>
          </a:p>
          <a:p>
            <a:pPr algn="ctr"/>
            <a:r>
              <a:rPr lang="da-DK" sz="1400" dirty="0"/>
              <a:t>hvor han læser de andres arbejde og kommenterer på det. Diskuterer manuskriptet med gruppen i en </a:t>
            </a:r>
            <a:r>
              <a:rPr lang="da-DK" sz="1400" b="1" dirty="0"/>
              <a:t>Facebookchat.</a:t>
            </a:r>
          </a:p>
          <a:p>
            <a:pPr algn="ctr"/>
            <a:r>
              <a:rPr lang="da-DK" sz="1400" dirty="0"/>
              <a:t>Taler også sammen </a:t>
            </a:r>
            <a:br>
              <a:rPr lang="da-DK" sz="1400" dirty="0"/>
            </a:br>
            <a:r>
              <a:rPr lang="da-DK" sz="1400" dirty="0"/>
              <a:t>i </a:t>
            </a:r>
            <a:r>
              <a:rPr lang="da-DK" sz="1400" b="1" dirty="0"/>
              <a:t>telefon.</a:t>
            </a:r>
            <a:endParaRPr lang="da-DK" sz="1400" dirty="0"/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E370F83D-BF83-8341-AAA0-A1C6AB5BDBC2}"/>
              </a:ext>
            </a:extLst>
          </p:cNvPr>
          <p:cNvSpPr txBox="1"/>
          <p:nvPr/>
        </p:nvSpPr>
        <p:spPr>
          <a:xfrm>
            <a:off x="5289603" y="4833099"/>
            <a:ext cx="1539765" cy="153976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da-DK" sz="1400" dirty="0">
                <a:solidFill>
                  <a:schemeClr val="bg1"/>
                </a:solidFill>
              </a:rPr>
              <a:t>Går på </a:t>
            </a:r>
            <a:r>
              <a:rPr lang="da-DK" sz="1400" b="1" dirty="0">
                <a:solidFill>
                  <a:schemeClr val="bg1"/>
                </a:solidFill>
              </a:rPr>
              <a:t>Facebook, </a:t>
            </a:r>
            <a:br>
              <a:rPr lang="da-DK" sz="1400" b="1" dirty="0">
                <a:solidFill>
                  <a:schemeClr val="bg1"/>
                </a:solidFill>
              </a:rPr>
            </a:br>
            <a:r>
              <a:rPr lang="da-DK" sz="1400" dirty="0">
                <a:solidFill>
                  <a:schemeClr val="bg1"/>
                </a:solidFill>
              </a:rPr>
              <a:t>da læreren gentager en forklaring.</a:t>
            </a:r>
          </a:p>
        </p:txBody>
      </p:sp>
    </p:spTree>
    <p:extLst>
      <p:ext uri="{BB962C8B-B14F-4D97-AF65-F5344CB8AC3E}">
        <p14:creationId xmlns:p14="http://schemas.microsoft.com/office/powerpoint/2010/main" val="33142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162CB21F-A0D7-9340-82DE-686C4B73A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pPr/>
              <a:t>3</a:t>
            </a:fld>
            <a:endParaRPr lang="da-DK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5619FFC4-DF38-754B-9D8A-1512C2AC2E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ABD46733-3435-674C-B369-60C2CC9B3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Digitale teknologier </a:t>
            </a:r>
            <a:r>
              <a:rPr lang="da-DK" dirty="0" smtClean="0"/>
              <a:t>i brug</a:t>
            </a:r>
            <a:endParaRPr lang="da-DK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7CAF665B-4FA9-4645-B877-CB4D791720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2" name="Pladsholder til tekst 11">
            <a:extLst>
              <a:ext uri="{FF2B5EF4-FFF2-40B4-BE49-F238E27FC236}">
                <a16:creationId xmlns:a16="http://schemas.microsoft.com/office/drawing/2014/main" id="{CA4FC743-F6C2-2548-A96A-E31646C4D6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93C84F46-A353-9343-A670-DB2301CC06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a-DK" dirty="0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2B14A2D2-0C88-DA4B-BBB9-B8721E87D300}"/>
              </a:ext>
            </a:extLst>
          </p:cNvPr>
          <p:cNvGrpSpPr/>
          <p:nvPr/>
        </p:nvGrpSpPr>
        <p:grpSpPr>
          <a:xfrm>
            <a:off x="3361017" y="1857555"/>
            <a:ext cx="5080000" cy="4000500"/>
            <a:chOff x="3361017" y="1857555"/>
            <a:chExt cx="5080000" cy="4000500"/>
          </a:xfrm>
        </p:grpSpPr>
        <p:sp>
          <p:nvSpPr>
            <p:cNvPr id="2" name="Ellipse 1">
              <a:extLst>
                <a:ext uri="{FF2B5EF4-FFF2-40B4-BE49-F238E27FC236}">
                  <a16:creationId xmlns:a16="http://schemas.microsoft.com/office/drawing/2014/main" id="{21C5416C-BF59-F14F-8569-B06C5F6644E4}"/>
                </a:ext>
              </a:extLst>
            </p:cNvPr>
            <p:cNvSpPr/>
            <p:nvPr/>
          </p:nvSpPr>
          <p:spPr>
            <a:xfrm>
              <a:off x="5163672" y="2575114"/>
              <a:ext cx="3180228" cy="3180228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4384640-4588-CA4F-968F-ACAA0CC77034}"/>
                </a:ext>
              </a:extLst>
            </p:cNvPr>
            <p:cNvSpPr/>
            <p:nvPr/>
          </p:nvSpPr>
          <p:spPr>
            <a:xfrm>
              <a:off x="3442449" y="2575114"/>
              <a:ext cx="3180228" cy="3180228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A4128102-A8A8-0F4B-B69C-1696B8E368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1017" y="1857555"/>
              <a:ext cx="5080000" cy="4000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5397676"/>
      </p:ext>
    </p:extLst>
  </p:cSld>
  <p:clrMapOvr>
    <a:masterClrMapping/>
  </p:clrMapOvr>
</p:sld>
</file>

<file path=ppt/theme/theme1.xml><?xml version="1.0" encoding="utf-8"?>
<a:theme xmlns:a="http://schemas.openxmlformats.org/drawingml/2006/main" name="EVA_2017">
  <a:themeElements>
    <a:clrScheme name="EVA_2017_Farver">
      <a:dk1>
        <a:srgbClr val="413282"/>
      </a:dk1>
      <a:lt1>
        <a:srgbClr val="FFFFFF"/>
      </a:lt1>
      <a:dk2>
        <a:srgbClr val="000000"/>
      </a:dk2>
      <a:lt2>
        <a:srgbClr val="E2E2E2"/>
      </a:lt2>
      <a:accent1>
        <a:srgbClr val="413282"/>
      </a:accent1>
      <a:accent2>
        <a:srgbClr val="FF5050"/>
      </a:accent2>
      <a:accent3>
        <a:srgbClr val="82BEF5"/>
      </a:accent3>
      <a:accent4>
        <a:srgbClr val="FFD300"/>
      </a:accent4>
      <a:accent5>
        <a:srgbClr val="69BD54"/>
      </a:accent5>
      <a:accent6>
        <a:srgbClr val="A0A078"/>
      </a:accent6>
      <a:hlink>
        <a:srgbClr val="5996D7"/>
      </a:hlink>
      <a:folHlink>
        <a:srgbClr val="6B59AB"/>
      </a:folHlink>
    </a:clrScheme>
    <a:fontScheme name="EVA_2017_Skrifter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6596 EVA Powerpoint_skabelon_16_9" id="{B10E2869-65B9-4126-B7FD-3030C2D39374}" vid="{113CA387-EF89-4FC2-9A62-D43313E3F454}"/>
    </a:ext>
  </a:extLst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EVA_2017</Template>
  <TotalTime>532</TotalTime>
  <Words>278</Words>
  <Application>Microsoft Office PowerPoint</Application>
  <PresentationFormat>Widescreen</PresentationFormat>
  <Paragraphs>37</Paragraphs>
  <Slides>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</vt:i4>
      </vt:variant>
    </vt:vector>
  </HeadingPairs>
  <TitlesOfParts>
    <vt:vector size="8" baseType="lpstr">
      <vt:lpstr>Arial</vt:lpstr>
      <vt:lpstr>Calibri</vt:lpstr>
      <vt:lpstr>Georgia</vt:lpstr>
      <vt:lpstr>SegoeUI</vt:lpstr>
      <vt:lpstr>EVA_2017</vt:lpstr>
      <vt:lpstr>En skoledag i Idas liv</vt:lpstr>
      <vt:lpstr>En skoledag i Williams liv</vt:lpstr>
      <vt:lpstr>Digitale teknologier i brug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Karoline Sofie Bardtrum</dc:creator>
  <cp:lastModifiedBy>Line Gade McGee</cp:lastModifiedBy>
  <cp:revision>39</cp:revision>
  <dcterms:created xsi:type="dcterms:W3CDTF">2018-03-01T08:42:27Z</dcterms:created>
  <dcterms:modified xsi:type="dcterms:W3CDTF">2024-03-13T11:14:30Z</dcterms:modified>
</cp:coreProperties>
</file>