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85" r:id="rId2"/>
  </p:sldMasterIdLst>
  <p:notesMasterIdLst>
    <p:notesMasterId r:id="rId20"/>
  </p:notesMasterIdLst>
  <p:handoutMasterIdLst>
    <p:handoutMasterId r:id="rId21"/>
  </p:handoutMasterIdLst>
  <p:sldIdLst>
    <p:sldId id="330" r:id="rId3"/>
    <p:sldId id="326" r:id="rId4"/>
    <p:sldId id="323" r:id="rId5"/>
    <p:sldId id="322" r:id="rId6"/>
    <p:sldId id="327" r:id="rId7"/>
    <p:sldId id="305" r:id="rId8"/>
    <p:sldId id="315" r:id="rId9"/>
    <p:sldId id="307" r:id="rId10"/>
    <p:sldId id="316" r:id="rId11"/>
    <p:sldId id="308" r:id="rId12"/>
    <p:sldId id="317" r:id="rId13"/>
    <p:sldId id="331" r:id="rId14"/>
    <p:sldId id="321" r:id="rId15"/>
    <p:sldId id="320" r:id="rId16"/>
    <p:sldId id="329" r:id="rId17"/>
    <p:sldId id="312" r:id="rId18"/>
    <p:sldId id="311" r:id="rId19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ohm" initials="SB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11" autoAdjust="0"/>
    <p:restoredTop sz="80495" autoAdjust="0"/>
  </p:normalViewPr>
  <p:slideViewPr>
    <p:cSldViewPr snapToGrid="0">
      <p:cViewPr varScale="1">
        <p:scale>
          <a:sx n="55" d="100"/>
          <a:sy n="55" d="100"/>
        </p:scale>
        <p:origin x="1428" y="28"/>
      </p:cViewPr>
      <p:guideLst>
        <p:guide orient="horz" pos="752"/>
        <p:guide pos="778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02-04-2023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u.dk/modul/pr&#230;sentationer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u.dk/modul/pr&#230;sentationer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at kunne afspille de film, som er indlagt i denne PowerPoint-præsentation, skal præsentationen vises i fuld skærm. </a:t>
            </a:r>
            <a:r>
              <a:rPr lang="da-DK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Hvis I har problemer med at se filmene, kan de også afspilles via dette link: </a:t>
            </a:r>
            <a:r>
              <a:rPr lang="da-DK" sz="1200" u="sng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http://www.emu.dk/modul/præsentationer</a:t>
            </a:r>
            <a:r>
              <a:rPr lang="da-DK" sz="1200" u="sng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Vær opmærksom på, at afspilning af filmene kræver internet.*</a:t>
            </a:r>
          </a:p>
          <a:p>
            <a:endParaRPr lang="da-DK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01185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 på play-ikonet, og du bliver ført videre til YouTube, hvor filmen skal ses.</a:t>
            </a:r>
            <a:endParaRPr lang="da-DK" dirty="0" smtClean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37137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Klik på play-ikonet, og du bliver ført videre til YouTube, hvor filmen skal ses.</a:t>
            </a:r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5673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* </a:t>
            </a:r>
            <a:r>
              <a:rPr lang="da-DK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Hvis filmene i denne præsentation skal vises et sted uden internetforbindelse, </a:t>
            </a:r>
            <a:r>
              <a:rPr lang="da-DK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det nødvendigt at gemme videofilerne i en mappe på computeren eller på en USB-stik. Videofilerne kan downloades</a:t>
            </a:r>
            <a:r>
              <a:rPr lang="da-DK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 dette link: (</a:t>
            </a:r>
            <a:r>
              <a:rPr lang="da-DK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http://www.emu.dk/modul/præsentationer</a:t>
            </a:r>
            <a:r>
              <a:rPr lang="da-DK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 er vigtigt, at videofilerne gemmes i den samme mappe, som du har gemt PowerPoint-præsentationen i, da videoafspilning i nogle versioner af PowerPoint kun fungerer, hvis både præsentationen og videofilerne ligger i samme mappe.</a:t>
            </a:r>
          </a:p>
          <a:p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da-DK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Højreklik</a:t>
            </a:r>
            <a:r>
              <a:rPr lang="da-DK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de enkelte ”videoforsider” i præsentationen, og vælg ”Rediger link”. I dialogboksen, der kommer frem, vælges den videofil, der ligger sammen med PowerPoint-filen. Klik på ”OK”, og gem PowerPoint-præsentationen. Begge filer kan kopieres til en USB-stik, som kan bruges, hvis man skal holde oplæg på steder uden internet. Vær opmærksom på, at linket til YouTube-film gemt lokalt kun virker, når præsentationen afspilles.</a:t>
            </a:r>
          </a:p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1455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charset="0"/>
                <a:ea typeface="Segoe UI" charset="0"/>
                <a:cs typeface="Segoe UI" charset="0"/>
              </a:defRPr>
            </a:lvl1pPr>
          </a:lstStyle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UI" charset="0"/>
                <a:ea typeface="SegoeUI" charset="0"/>
                <a:cs typeface="SegoeUI" charset="0"/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buClr>
                <a:schemeClr val="tx1"/>
              </a:buCl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æt retn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å i dialo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å i dialo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ne Arn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isabe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lsebe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lvevalu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pædagogisk ledelse grundsk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2" y="116723"/>
            <a:ext cx="11927415" cy="6601968"/>
          </a:xfrm>
          <a:prstGeom prst="rect">
            <a:avLst/>
          </a:prstGeom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54000"/>
            <a:ext cx="2224343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683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Øvrige elem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1" y="115200"/>
            <a:ext cx="11932916" cy="628497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29488"/>
            <a:ext cx="11932920" cy="6284976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Pædagogisk ledelse</a:t>
            </a: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medieklip 7"/>
          <p:cNvSpPr>
            <a:spLocks noGrp="1"/>
          </p:cNvSpPr>
          <p:nvPr>
            <p:ph type="media" sz="quarter" idx="16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Træk film til pladsholder, eller klik på symbol for at tilføje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pædagogisk ledelse E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605016"/>
          </a:xfrm>
          <a:prstGeom prst="rect">
            <a:avLst/>
          </a:prstGeom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pædagogisk ledelse gymnasi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3" y="115824"/>
            <a:ext cx="11927413" cy="6601967"/>
          </a:xfrm>
          <a:prstGeom prst="rect">
            <a:avLst/>
          </a:prstGeom>
        </p:spPr>
      </p:pic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54000"/>
            <a:ext cx="2224343" cy="144000"/>
          </a:xfr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kning viser grundsk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kning viser EUD og gymnasi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væsentlige... grundsk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væsentlige... EUD og gymnasi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æt retn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 dirty="0"/>
              <a:t>Pædagogisk ledelse</a:t>
            </a:r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5200"/>
            <a:ext cx="11932920" cy="6284976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9356457" y="6533084"/>
            <a:ext cx="2224343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 b="0" i="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r>
              <a:rPr lang="da-DK" dirty="0"/>
              <a:t>Pædagogisk ledelse</a:t>
            </a: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kstboks 6"/>
          <p:cNvSpPr txBox="1">
            <a:spLocks noChangeAspect="1"/>
          </p:cNvSpPr>
          <p:nvPr/>
        </p:nvSpPr>
        <p:spPr>
          <a:xfrm>
            <a:off x="11107201" y="6346801"/>
            <a:ext cx="65" cy="27699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487866" y="6534000"/>
            <a:ext cx="2224343" cy="1440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SegoeUI" charset="0"/>
                <a:ea typeface="SegoeUI" charset="0"/>
                <a:cs typeface="SegoeUI" charset="0"/>
              </a:defRPr>
            </a:lvl1pPr>
          </a:lstStyle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SegoeUIB" charset="0"/>
                <a:ea typeface="SegoeUIB" charset="0"/>
                <a:cs typeface="SegoeUIB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Tekstboks 6"/>
          <p:cNvSpPr txBox="1">
            <a:spLocks noChangeAspect="1"/>
          </p:cNvSpPr>
          <p:nvPr/>
        </p:nvSpPr>
        <p:spPr>
          <a:xfrm>
            <a:off x="11107201" y="6346801"/>
            <a:ext cx="65" cy="276999"/>
          </a:xfrm>
          <a:prstGeom prst="rect">
            <a:avLst/>
          </a:prstGeom>
          <a:blipFill>
            <a:blip r:embed="rId23"/>
            <a:stretch>
              <a:fillRect/>
            </a:stretch>
          </a:blipFill>
        </p:spPr>
        <p:txBody>
          <a:bodyPr wrap="none" lIns="0" tIns="0" rIns="0" bIns="0" rtlCol="0">
            <a:spAutoFit/>
          </a:bodyPr>
          <a:lstStyle/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4" r:id="rId2"/>
    <p:sldLayoutId id="2147483695" r:id="rId3"/>
    <p:sldLayoutId id="2147483690" r:id="rId4"/>
    <p:sldLayoutId id="2147483702" r:id="rId5"/>
    <p:sldLayoutId id="2147483696" r:id="rId6"/>
    <p:sldLayoutId id="2147483703" r:id="rId7"/>
    <p:sldLayoutId id="2147483688" r:id="rId8"/>
    <p:sldLayoutId id="2147483697" r:id="rId9"/>
    <p:sldLayoutId id="2147483689" r:id="rId10"/>
    <p:sldLayoutId id="2147483698" r:id="rId11"/>
    <p:sldLayoutId id="2147483687" r:id="rId12"/>
    <p:sldLayoutId id="2147483699" r:id="rId13"/>
    <p:sldLayoutId id="2147483704" r:id="rId14"/>
    <p:sldLayoutId id="2147483705" r:id="rId15"/>
    <p:sldLayoutId id="2147483706" r:id="rId16"/>
    <p:sldLayoutId id="2147483707" r:id="rId17"/>
    <p:sldLayoutId id="2147483700" r:id="rId18"/>
    <p:sldLayoutId id="2147483708" r:id="rId19"/>
    <p:sldLayoutId id="2147483691" r:id="rId20"/>
    <p:sldLayoutId id="2147483701" r:id="rId2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ANuOkInaE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nG57hW1nU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73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10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6899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11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86513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02893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13</a:t>
            </a:fld>
            <a:endParaRPr lang="da-DK" dirty="0"/>
          </a:p>
        </p:txBody>
      </p:sp>
      <p:pic>
        <p:nvPicPr>
          <p:cNvPr id="6" name="Billede 5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1"/>
            <a:ext cx="12195359" cy="6858331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8741229" y="4811487"/>
            <a:ext cx="3341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smtClean="0">
                <a:solidFill>
                  <a:schemeClr val="bg1"/>
                </a:solidFill>
                <a:latin typeface="Frutiger LT Com 45 Light" panose="020B0403030504020204" pitchFamily="34" charset="0"/>
              </a:rPr>
              <a:t>Elisabeth Lollike Ørsted, udviklingschef,</a:t>
            </a:r>
          </a:p>
          <a:p>
            <a:r>
              <a:rPr lang="da-DK" sz="2400" dirty="0">
                <a:solidFill>
                  <a:schemeClr val="bg1"/>
                </a:solidFill>
                <a:latin typeface="Frutiger LT Com 45 Light" panose="020B0403030504020204" pitchFamily="34" charset="0"/>
              </a:rPr>
              <a:t>f</a:t>
            </a:r>
            <a:r>
              <a:rPr lang="da-DK" sz="2400" dirty="0" smtClean="0">
                <a:solidFill>
                  <a:schemeClr val="bg1"/>
                </a:solidFill>
                <a:latin typeface="Frutiger LT Com 45 Light" panose="020B0403030504020204" pitchFamily="34" charset="0"/>
              </a:rPr>
              <a:t>ortæller om arbejdet med at skabe den læringsbevidste elev</a:t>
            </a:r>
            <a:endParaRPr lang="da-DK" sz="2400" dirty="0">
              <a:solidFill>
                <a:schemeClr val="bg1"/>
              </a:solidFill>
              <a:latin typeface="Frutiger LT Com 45 Light" panose="020B0403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26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91943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1798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Denne slide er til eget brug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pPr/>
              <a:t>16</a:t>
            </a:fld>
            <a:endParaRPr lang="da-DK" dirty="0"/>
          </a:p>
        </p:txBody>
      </p:sp>
      <p:sp>
        <p:nvSpPr>
          <p:cNvPr id="5" name="Pladsholder til ind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I kan indsætte den tekst eller de billeder, </a:t>
            </a:r>
            <a:br>
              <a:rPr lang="da-DK" dirty="0"/>
            </a:br>
            <a:r>
              <a:rPr lang="da-DK" dirty="0"/>
              <a:t>I har brug for i jeres drøftelser af </a:t>
            </a:r>
            <a:r>
              <a:rPr lang="da-DK"/>
              <a:t>pædagogisk </a:t>
            </a:r>
            <a:r>
              <a:rPr lang="da-DK" smtClean="0"/>
              <a:t>ledelse.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6180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987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795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340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9825F-29BB-4732-BA9F-3E6DF890735E}" type="slidenum">
              <a:rPr lang="da-DK" smtClean="0"/>
              <a:pPr/>
              <a:t>4</a:t>
            </a:fld>
            <a:endParaRPr lang="da-DK" dirty="0"/>
          </a:p>
        </p:txBody>
      </p:sp>
      <p:pic>
        <p:nvPicPr>
          <p:cNvPr id="5" name="Billede 4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773"/>
            <a:ext cx="12195359" cy="6858331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108857" y="5203371"/>
            <a:ext cx="42018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solidFill>
                  <a:schemeClr val="bg1"/>
                </a:solidFill>
                <a:latin typeface="Frutiger LT Com 45 Light" panose="020B0403030504020204" pitchFamily="34" charset="0"/>
              </a:rPr>
              <a:t>Helle Bjerg, pædagogisk leder, fortæller om, hvad pædagogisk ledelser handler om</a:t>
            </a:r>
          </a:p>
          <a:p>
            <a:endParaRPr lang="da-DK" sz="2400" dirty="0">
              <a:latin typeface="Frutiger LT Com 45 Light" panose="020B0403030504020204" pitchFamily="34" charset="0"/>
            </a:endParaRPr>
          </a:p>
          <a:p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138554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845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3300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436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1835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Pædagogisk ledelse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9707780"/>
      </p:ext>
    </p:extLst>
  </p:cSld>
  <p:clrMapOvr>
    <a:masterClrMapping/>
  </p:clrMapOvr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EVA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skabelon" id="{426849DE-CB89-4DFF-AC02-65886851B899}" vid="{FF1D3297-43C2-4DDD-BB14-F4153D973DB0}"/>
    </a:ext>
  </a:extLst>
</a:theme>
</file>

<file path=ppt/theme/theme2.xml><?xml version="1.0" encoding="utf-8"?>
<a:theme xmlns:a="http://schemas.openxmlformats.org/drawingml/2006/main" name="1_UU_PowerPoint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EVA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skabelon" id="{426849DE-CB89-4DFF-AC02-65886851B899}" vid="{FF1D3297-43C2-4DDD-BB14-F4153D973DB0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DAB skabelon</Template>
  <TotalTime>2084</TotalTime>
  <Words>356</Words>
  <Application>Microsoft Office PowerPoint</Application>
  <PresentationFormat>Widescreen</PresentationFormat>
  <Paragraphs>47</Paragraphs>
  <Slides>17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17</vt:i4>
      </vt:variant>
    </vt:vector>
  </HeadingPairs>
  <TitlesOfParts>
    <vt:vector size="25" baseType="lpstr">
      <vt:lpstr>Arial</vt:lpstr>
      <vt:lpstr>Calibri</vt:lpstr>
      <vt:lpstr>Frutiger LT Com 45 Light</vt:lpstr>
      <vt:lpstr>Segoe UI</vt:lpstr>
      <vt:lpstr>SegoeUI</vt:lpstr>
      <vt:lpstr>SegoeUIB</vt:lpstr>
      <vt:lpstr>Tekst_master</vt:lpstr>
      <vt:lpstr>1_UU_PowerPoint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Denne slide er til eget brug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Kathrine Raunkjær</dc:creator>
  <cp:lastModifiedBy>Maria Margrethe Hestbech</cp:lastModifiedBy>
  <cp:revision>228</cp:revision>
  <cp:lastPrinted>2017-06-16T13:06:34Z</cp:lastPrinted>
  <dcterms:created xsi:type="dcterms:W3CDTF">2017-04-25T13:34:17Z</dcterms:created>
  <dcterms:modified xsi:type="dcterms:W3CDTF">2023-04-02T16:30:11Z</dcterms:modified>
</cp:coreProperties>
</file>