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  <p:sldMasterId id="2147483685" r:id="rId2"/>
  </p:sldMasterIdLst>
  <p:notesMasterIdLst>
    <p:notesMasterId r:id="rId29"/>
  </p:notesMasterIdLst>
  <p:handoutMasterIdLst>
    <p:handoutMasterId r:id="rId30"/>
  </p:handoutMasterIdLst>
  <p:sldIdLst>
    <p:sldId id="313" r:id="rId3"/>
    <p:sldId id="314" r:id="rId4"/>
    <p:sldId id="315" r:id="rId5"/>
    <p:sldId id="316" r:id="rId6"/>
    <p:sldId id="317" r:id="rId7"/>
    <p:sldId id="318" r:id="rId8"/>
    <p:sldId id="319" r:id="rId9"/>
    <p:sldId id="320" r:id="rId10"/>
    <p:sldId id="321" r:id="rId11"/>
    <p:sldId id="322" r:id="rId12"/>
    <p:sldId id="323" r:id="rId13"/>
    <p:sldId id="324" r:id="rId14"/>
    <p:sldId id="325" r:id="rId15"/>
    <p:sldId id="326" r:id="rId16"/>
    <p:sldId id="327" r:id="rId17"/>
    <p:sldId id="328" r:id="rId18"/>
    <p:sldId id="329" r:id="rId19"/>
    <p:sldId id="330" r:id="rId20"/>
    <p:sldId id="331" r:id="rId21"/>
    <p:sldId id="332" r:id="rId22"/>
    <p:sldId id="333" r:id="rId23"/>
    <p:sldId id="334" r:id="rId24"/>
    <p:sldId id="335" r:id="rId25"/>
    <p:sldId id="337" r:id="rId26"/>
    <p:sldId id="312" r:id="rId27"/>
    <p:sldId id="336" r:id="rId28"/>
  </p:sldIdLst>
  <p:sldSz cx="12192000" cy="6858000"/>
  <p:notesSz cx="6797675" cy="9928225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52" userDrawn="1">
          <p15:clr>
            <a:srgbClr val="A4A3A4"/>
          </p15:clr>
        </p15:guide>
        <p15:guide id="2" pos="77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gne Bohm" initials="SB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8282"/>
    <a:srgbClr val="000000"/>
    <a:srgbClr val="35E3FF"/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24" autoAdjust="0"/>
    <p:restoredTop sz="80476" autoAdjust="0"/>
  </p:normalViewPr>
  <p:slideViewPr>
    <p:cSldViewPr snapToGrid="0">
      <p:cViewPr varScale="1">
        <p:scale>
          <a:sx n="70" d="100"/>
          <a:sy n="70" d="100"/>
        </p:scale>
        <p:origin x="498" y="66"/>
      </p:cViewPr>
      <p:guideLst>
        <p:guide orient="horz" pos="752"/>
        <p:guide pos="778"/>
      </p:guideLst>
    </p:cSldViewPr>
  </p:slideViewPr>
  <p:outlineViewPr>
    <p:cViewPr>
      <p:scale>
        <a:sx n="33" d="100"/>
        <a:sy n="33" d="100"/>
      </p:scale>
      <p:origin x="0" y="420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48" d="100"/>
          <a:sy n="148" d="100"/>
        </p:scale>
        <p:origin x="5160" y="20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CB7208-92AD-E142-83DB-7C076C9FD3F2}" type="datetimeFigureOut">
              <a:rPr lang="da-DK" smtClean="0"/>
              <a:t>06-07-2026</a:t>
            </a:fld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A94025-CFE5-0143-9E4A-6ECDDAA34B4D}" type="slidenum">
              <a:rPr lang="da-DK" smtClean="0"/>
              <a:t>‹nr.›</a:t>
            </a:fld>
            <a:endParaRPr lang="da-DK"/>
          </a:p>
        </p:txBody>
      </p:sp>
      <p:sp>
        <p:nvSpPr>
          <p:cNvPr id="10" name="Pladsholder til sidefod 9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6440592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96CDE4-60F1-4BBD-A57F-6F1F6E3D1200}" type="datetimeFigureOut">
              <a:rPr lang="da-DK" smtClean="0"/>
              <a:t>06-07-2026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7E0795-81AF-489A-9A37-F3A7D904ADF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95157116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idehoved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234005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idehoved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63256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14121" y="813600"/>
            <a:ext cx="10366679" cy="902134"/>
          </a:xfrm>
        </p:spPr>
        <p:txBody>
          <a:bodyPr/>
          <a:lstStyle>
            <a:lvl1pPr>
              <a:defRPr sz="3600" b="0">
                <a:latin typeface="+mj-lt"/>
                <a:ea typeface="SegoeUIB" charset="0"/>
                <a:cs typeface="SegoeUIB" charset="0"/>
              </a:defRPr>
            </a:lvl1pPr>
          </a:lstStyle>
          <a:p>
            <a:r>
              <a:rPr lang="da-DK"/>
              <a:t>Klik for at redigere i masteren</a:t>
            </a:r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</a:lstStyle>
          <a:p>
            <a:fld id="{61A7DA12-F1F9-43F2-A12A-1E9EF0E92BD7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6" name="Pladsholder til tekst 2"/>
          <p:cNvSpPr>
            <a:spLocks noGrp="1"/>
          </p:cNvSpPr>
          <p:nvPr>
            <p:ph idx="1"/>
          </p:nvPr>
        </p:nvSpPr>
        <p:spPr>
          <a:xfrm>
            <a:off x="1219200" y="2063227"/>
            <a:ext cx="10361600" cy="41763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buClr>
                <a:schemeClr val="tx1"/>
              </a:buClr>
              <a:defRPr>
                <a:latin typeface="+mn-lt"/>
                <a:ea typeface="SegoeUI" charset="0"/>
                <a:cs typeface="SegoeUI" charset="0"/>
              </a:defRPr>
            </a:lvl1pPr>
            <a:lvl2pPr>
              <a:buClr>
                <a:schemeClr val="tx1"/>
              </a:buClr>
              <a:defRPr>
                <a:latin typeface="+mn-lt"/>
                <a:ea typeface="SegoeUI" charset="0"/>
                <a:cs typeface="SegoeUI" charset="0"/>
              </a:defRPr>
            </a:lvl2pPr>
            <a:lvl3pPr>
              <a:buClr>
                <a:schemeClr val="tx1"/>
              </a:buClr>
              <a:defRPr>
                <a:latin typeface="+mn-lt"/>
                <a:ea typeface="SegoeUI" charset="0"/>
                <a:cs typeface="SegoeUI" charset="0"/>
              </a:defRPr>
            </a:lvl3pPr>
            <a:lvl4pPr>
              <a:buClr>
                <a:schemeClr val="tx1"/>
              </a:buClr>
              <a:defRPr>
                <a:latin typeface="+mn-lt"/>
                <a:ea typeface="SegoeUI" charset="0"/>
                <a:cs typeface="SegoeUI" charset="0"/>
              </a:defRPr>
            </a:lvl4pPr>
            <a:lvl5pPr>
              <a:buClr>
                <a:schemeClr val="tx1"/>
              </a:buClr>
              <a:defRPr>
                <a:latin typeface="+mn-lt"/>
                <a:ea typeface="SegoeUI" charset="0"/>
                <a:cs typeface="SegoeUI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37289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Undervisningens organisering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102" y="116700"/>
            <a:ext cx="11916716" cy="6281975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707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Undervisningens organisering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083" y="119879"/>
            <a:ext cx="11928753" cy="6275617"/>
          </a:xfrm>
          <a:prstGeom prst="rect">
            <a:avLst/>
          </a:prstGeom>
        </p:spPr>
      </p:pic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5568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Undervisningens organisering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083" y="119879"/>
            <a:ext cx="11928753" cy="6275617"/>
          </a:xfrm>
          <a:prstGeom prst="rect">
            <a:avLst/>
          </a:prstGeom>
        </p:spPr>
      </p:pic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7601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Undervisningens organisering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100" y="123044"/>
            <a:ext cx="11916717" cy="6269284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5304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Undervisningens organisering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102" y="123044"/>
            <a:ext cx="11916715" cy="6269284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6954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mulér læringsmå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083" y="119879"/>
            <a:ext cx="11928753" cy="6275616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  <p:sp>
        <p:nvSpPr>
          <p:cNvPr id="13" name="Pladsholder til tekst 12">
            <a:extLst>
              <a:ext uri="{FF2B5EF4-FFF2-40B4-BE49-F238E27FC236}">
                <a16:creationId xmlns:a16="http://schemas.microsoft.com/office/drawing/2014/main" id="{C12EC168-0D22-4271-90BB-870463076B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65750" y="3017090"/>
            <a:ext cx="7701269" cy="3206729"/>
          </a:xfrm>
        </p:spPr>
        <p:txBody>
          <a:bodyPr/>
          <a:lstStyle/>
          <a:p>
            <a:pPr lvl="0"/>
            <a:r>
              <a:rPr lang="da-DK" dirty="0"/>
              <a:t>Rediger typografien i masterens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5849978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Lærerens ro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083" y="119879"/>
            <a:ext cx="11928753" cy="6275617"/>
          </a:xfrm>
          <a:prstGeom prst="rect">
            <a:avLst/>
          </a:prstGeom>
        </p:spPr>
      </p:pic>
      <p:pic>
        <p:nvPicPr>
          <p:cNvPr id="12" name="Billede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582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Lærerens ro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101" y="123045"/>
            <a:ext cx="11916717" cy="6269284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4390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Lærerens ro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102" y="116700"/>
            <a:ext cx="11916716" cy="6281975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7883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Lærerens ro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101" y="123045"/>
            <a:ext cx="11916717" cy="6269285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906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Naturfag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51" y="116616"/>
            <a:ext cx="11922018" cy="6602182"/>
          </a:xfrm>
          <a:prstGeom prst="rect">
            <a:avLst/>
          </a:prstGeom>
        </p:spPr>
      </p:pic>
      <p:pic>
        <p:nvPicPr>
          <p:cNvPr id="7" name="Billed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1"/>
            <a:ext cx="1461511" cy="20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3040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Lærerens ro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084" y="119879"/>
            <a:ext cx="11928751" cy="6275616"/>
          </a:xfrm>
          <a:prstGeom prst="rect">
            <a:avLst/>
          </a:prstGeom>
        </p:spPr>
      </p:pic>
      <p:pic>
        <p:nvPicPr>
          <p:cNvPr id="12" name="Billede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8310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Læringsmiljøets betyd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101" y="123045"/>
            <a:ext cx="11916717" cy="6269285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2503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Læringsmiljøets betyd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101" y="123045"/>
            <a:ext cx="11916717" cy="6269285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7540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Læringsmiljøets betyd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102" y="123045"/>
            <a:ext cx="11916715" cy="6269283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5383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100" y="123044"/>
            <a:ext cx="11916719" cy="6269285"/>
          </a:xfrm>
          <a:prstGeom prst="rect">
            <a:avLst/>
          </a:prstGeom>
        </p:spPr>
      </p:pic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>
          <a:xfrm>
            <a:off x="8487866" y="7242660"/>
            <a:ext cx="2224343" cy="144000"/>
          </a:xfrm>
          <a:prstGeom prst="rect">
            <a:avLst/>
          </a:prstGeom>
        </p:spPr>
        <p:txBody>
          <a:bodyPr/>
          <a:lstStyle/>
          <a:p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>
          <a:xfrm>
            <a:off x="1219200" y="7254319"/>
            <a:ext cx="7200000" cy="144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>
          <a:xfrm>
            <a:off x="768001" y="7254000"/>
            <a:ext cx="446120" cy="144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319825F-29BB-4732-BA9F-3E6DF890735E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6" name="Pladsholder til billede 5">
            <a:extLst>
              <a:ext uri="{FF2B5EF4-FFF2-40B4-BE49-F238E27FC236}">
                <a16:creationId xmlns:a16="http://schemas.microsoft.com/office/drawing/2014/main" id="{1C7CE6B5-E62D-4F46-9838-6E13E054F13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l oplægs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084" y="119878"/>
            <a:ext cx="11928751" cy="6275615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917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nspak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085" y="119878"/>
            <a:ext cx="11928748" cy="6275614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13" name="Billed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114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101" y="123045"/>
            <a:ext cx="11916715" cy="6269284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657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in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102" y="123045"/>
            <a:ext cx="11916715" cy="6269283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452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levernes udby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100" y="123044"/>
            <a:ext cx="11916717" cy="6269285"/>
          </a:xfrm>
          <a:prstGeom prst="rect">
            <a:avLst/>
          </a:prstGeom>
        </p:spPr>
      </p:pic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534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ørgsmå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101" y="123044"/>
            <a:ext cx="11916715" cy="6269284"/>
          </a:xfrm>
          <a:prstGeom prst="rect">
            <a:avLst/>
          </a:prstGeom>
        </p:spPr>
      </p:pic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337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od undervis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083" y="119879"/>
            <a:ext cx="11928753" cy="6275617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387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1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4.xml"/><Relationship Id="rId21" Type="http://schemas.openxmlformats.org/officeDocument/2006/relationships/slideLayout" Target="../slideLayouts/slideLayout22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8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6" Type="http://schemas.openxmlformats.org/officeDocument/2006/relationships/slideLayout" Target="../slideLayouts/slideLayout17.xml"/><Relationship Id="rId2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2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6.xml"/><Relationship Id="rId23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11.xml"/><Relationship Id="rId19" Type="http://schemas.openxmlformats.org/officeDocument/2006/relationships/slideLayout" Target="../slideLayouts/slideLayout20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Relationship Id="rId22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lede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30547" y="127731"/>
            <a:ext cx="11930904" cy="6280269"/>
          </a:xfrm>
          <a:prstGeom prst="rect">
            <a:avLst/>
          </a:prstGeom>
        </p:spPr>
      </p:pic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1214121" y="813994"/>
            <a:ext cx="10670116" cy="90213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1219200" y="2063227"/>
            <a:ext cx="10361600" cy="41763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1219200" y="6533084"/>
            <a:ext cx="7200000" cy="130909"/>
          </a:xfrm>
          <a:prstGeom prst="rect">
            <a:avLst/>
          </a:prstGeom>
          <a:noFill/>
        </p:spPr>
        <p:txBody>
          <a:bodyPr vert="horz" wrap="none" lIns="0" tIns="0" rIns="0" bIns="0" rtlCol="0" anchor="ctr"/>
          <a:lstStyle>
            <a:lvl1pPr algn="l">
              <a:defRPr sz="8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768001" y="6533084"/>
            <a:ext cx="446120" cy="130909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800" b="1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61A7DA12-F1F9-43F2-A12A-1E9EF0E92BD7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61927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200" b="1" i="0" kern="1200" spc="0" baseline="0">
          <a:solidFill>
            <a:schemeClr val="tx1"/>
          </a:solidFill>
          <a:latin typeface="+mj-lt"/>
          <a:ea typeface="Arial" charset="0"/>
          <a:cs typeface="Arial" charset="0"/>
        </a:defRPr>
      </a:lvl1pPr>
    </p:titleStyle>
    <p:bodyStyle>
      <a:lvl1pPr marL="265113" indent="-26511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 typeface="Arial" panose="020B0604020202020204" pitchFamily="34" charset="0"/>
        <a:buChar char="–"/>
        <a:defRPr sz="2000" b="0" i="0" kern="1200" baseline="0">
          <a:solidFill>
            <a:schemeClr val="tx1"/>
          </a:solidFill>
          <a:latin typeface="+mn-lt"/>
          <a:ea typeface="Arial" charset="0"/>
          <a:cs typeface="Arial" charset="0"/>
        </a:defRPr>
      </a:lvl1pPr>
      <a:lvl2pPr marL="538163" indent="-27305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 typeface="Arial" panose="020B0604020202020204" pitchFamily="34" charset="0"/>
        <a:buChar char="–"/>
        <a:defRPr sz="1800" b="0" i="0" kern="1200">
          <a:solidFill>
            <a:schemeClr val="tx1"/>
          </a:solidFill>
          <a:latin typeface="+mn-lt"/>
          <a:ea typeface="Arial" charset="0"/>
          <a:cs typeface="Arial" charset="0"/>
        </a:defRPr>
      </a:lvl2pPr>
      <a:lvl3pPr marL="809625" indent="-27146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 typeface="Arial" panose="020B0604020202020204" pitchFamily="34" charset="0"/>
        <a:buChar char="–"/>
        <a:defRPr sz="1800" b="0" i="0" kern="1200">
          <a:solidFill>
            <a:schemeClr val="tx1"/>
          </a:solidFill>
          <a:latin typeface="+mn-lt"/>
          <a:ea typeface="Arial" charset="0"/>
          <a:cs typeface="Arial" charset="0"/>
        </a:defRPr>
      </a:lvl3pPr>
      <a:lvl4pPr marL="1074738" indent="-26511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 typeface="Arial" panose="020B0604020202020204" pitchFamily="34" charset="0"/>
        <a:buChar char="–"/>
        <a:defRPr sz="1800" b="0" i="0" kern="1200">
          <a:solidFill>
            <a:schemeClr val="tx1"/>
          </a:solidFill>
          <a:latin typeface="+mn-lt"/>
          <a:ea typeface="Arial" charset="0"/>
          <a:cs typeface="Arial" charset="0"/>
        </a:defRPr>
      </a:lvl4pPr>
      <a:lvl5pPr marL="1347788" indent="-274638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 typeface="Arial" panose="020B0604020202020204" pitchFamily="34" charset="0"/>
        <a:buChar char="–"/>
        <a:defRPr sz="1800" b="0" i="0" kern="1200">
          <a:solidFill>
            <a:schemeClr val="tx1"/>
          </a:solidFill>
          <a:latin typeface="+mn-lt"/>
          <a:ea typeface="Arial" charset="0"/>
          <a:cs typeface="Arial" charset="0"/>
        </a:defRPr>
      </a:lvl5pPr>
      <a:lvl6pPr marL="22860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1219200" y="6534000"/>
            <a:ext cx="7200000" cy="144000"/>
          </a:xfrm>
          <a:prstGeom prst="rect">
            <a:avLst/>
          </a:prstGeom>
          <a:noFill/>
        </p:spPr>
        <p:txBody>
          <a:bodyPr vert="horz" wrap="none" lIns="0" tIns="0" rIns="0" bIns="0" rtlCol="0"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da-DK" sz="800" b="0" smtClean="0">
                <a:effectLst/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768001" y="6534000"/>
            <a:ext cx="446120" cy="144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800" b="1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4319825F-29BB-4732-BA9F-3E6DF890735E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DD4E528C-E6AF-4866-8C57-80D39C07B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400" y="720000"/>
            <a:ext cx="6854400" cy="132556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277E9CD1-30CA-43A5-A1E1-D16EAB1DAA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8400" y="2242800"/>
            <a:ext cx="6854400" cy="41040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dirty="0"/>
              <a:t>Rediger typografien i masterens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1121067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  <p:sldLayoutId id="2147483718" r:id="rId17"/>
    <p:sldLayoutId id="2147483719" r:id="rId18"/>
    <p:sldLayoutId id="2147483720" r:id="rId19"/>
    <p:sldLayoutId id="2147483721" r:id="rId20"/>
    <p:sldLayoutId id="2147483722" r:id="rId21"/>
    <p:sldLayoutId id="2147483723" r:id="rId22"/>
    <p:sldLayoutId id="2147483691" r:id="rId23"/>
    <p:sldLayoutId id="2147483701" r:id="rId24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600" kern="120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5113" indent="-26511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38163" indent="-27305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9625" indent="-27146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4738" indent="-26511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47788" indent="-274638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64713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1AB312C6-EEBA-7046-A0E4-2781C6010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BCAD219D-D6B8-F644-82A6-B7FF13374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680024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42DF084D-00CA-BF48-80A2-45C6FE904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3B0411C9-9923-5641-8358-0598686E7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04008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649C1C9A-BB91-5944-815F-B19D55E77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C854E6E3-92E8-4949-A1B6-91B9AF956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891187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F947F19E-D055-5A47-8777-8D5358886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EF27042A-C5DD-BA49-86EA-12A5E845D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157837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DF8D8A6E-3468-3A45-8622-491E56D8C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DDF3B1AC-AFBA-464C-8550-1490A8838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14</a:t>
            </a:fld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3B7BD795-D7E3-A643-AAA1-1F7F4FD749F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117917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1F393316-CBDB-6547-B8C7-ED7AAF458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1CAC860F-71E6-234A-8D02-3638C5D7C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73573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8D7C8A56-EDA2-2847-BAB7-74DB94537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0AA175A1-3BF3-7B40-9ED3-C466A25BE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042720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A600CC8D-2151-E341-98DA-9172BCD82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A86B8197-B979-8043-ADE8-C992BDD23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939839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934AA486-3E85-A246-8B0B-90D8B1183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B35227B3-E34B-5B47-9BEE-A6E4C4FF1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72542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9E0DA934-1178-4B48-8D39-838D466A3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3BF84B51-7BEE-1548-8CBD-D8EABDB75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73431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D8FF96E3-4757-E84E-8033-53C987AE5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88F13786-E665-764F-ADC3-EAF9C273F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224115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91A2FEA6-9515-6643-915A-9033A4760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5334F15E-AF3D-CB4B-8A9D-5EDCC8EE9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20</a:t>
            </a:fld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D9C99778-1C3A-D842-9BFA-6E4FB4B190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499316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B2F695DE-E383-F84D-B5C3-903C9E775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B1AFAE68-3E24-CB41-A3C4-D9DFA359A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21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117974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4C12C859-0A41-E74C-8B29-031445BF0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86443A05-AE8A-D14F-A3A8-2C3A11B6E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22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276133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DF721E89-44D6-814A-B64D-BDC3ECE69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402738EB-8730-E24E-830A-5199ABA3C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23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174399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8EA6CFEA-5BAB-544A-B14A-288B77E6B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66177BB4-592C-6944-AF97-C8F7FAFFA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24</a:t>
            </a:fld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D825D754-D1A2-514A-B923-C6EBA8FC28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49154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latin typeface="Arial" charset="0"/>
                <a:ea typeface="Arial" charset="0"/>
                <a:cs typeface="Arial" charset="0"/>
              </a:rPr>
              <a:t>Denne slide er </a:t>
            </a:r>
            <a:r>
              <a:rPr lang="da-DK">
                <a:latin typeface="Arial" charset="0"/>
                <a:ea typeface="Arial" charset="0"/>
                <a:cs typeface="Arial" charset="0"/>
              </a:rPr>
              <a:t>til egen </a:t>
            </a:r>
            <a:r>
              <a:rPr lang="da-DK" dirty="0">
                <a:latin typeface="Arial" charset="0"/>
                <a:ea typeface="Arial" charset="0"/>
                <a:cs typeface="Arial" charset="0"/>
              </a:rPr>
              <a:t>brug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pPr/>
              <a:t>25</a:t>
            </a:fld>
            <a:endParaRPr lang="da-DK" dirty="0"/>
          </a:p>
        </p:txBody>
      </p:sp>
      <p:sp>
        <p:nvSpPr>
          <p:cNvPr id="5" name="Pladsholder til indhol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dirty="0">
                <a:latin typeface="Arial" charset="0"/>
                <a:ea typeface="Arial" charset="0"/>
                <a:cs typeface="Arial" charset="0"/>
              </a:rPr>
              <a:t>I kan indsætte den tekst eller de billeder, I har brug for i jeres drøftelser </a:t>
            </a:r>
            <a:br>
              <a:rPr lang="da-DK" dirty="0">
                <a:latin typeface="Arial" charset="0"/>
                <a:ea typeface="Arial" charset="0"/>
                <a:cs typeface="Arial" charset="0"/>
              </a:rPr>
            </a:br>
            <a:r>
              <a:rPr lang="da-DK" dirty="0">
                <a:latin typeface="Arial" charset="0"/>
                <a:ea typeface="Arial" charset="0"/>
                <a:cs typeface="Arial" charset="0"/>
              </a:rPr>
              <a:t>af arbejdet med undersøgelsesbaseret undervisning i de naturvidenskabelige fag.</a:t>
            </a:r>
          </a:p>
        </p:txBody>
      </p:sp>
    </p:spTree>
    <p:extLst>
      <p:ext uri="{BB962C8B-B14F-4D97-AF65-F5344CB8AC3E}">
        <p14:creationId xmlns:p14="http://schemas.microsoft.com/office/powerpoint/2010/main" val="8361802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9B4DD5EB-A625-DE44-9799-22E05250B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3C657B1C-FA69-EF44-BDCC-7312B0EEC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58675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9DC606F8-9093-904D-A858-823D3F846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5D2D1A2F-E55D-5047-97C1-A6654C64A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40041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D09D9A4F-866F-8E42-9E3A-FF39E4763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420AD97D-EF70-4E4F-B7C7-0B3B6341F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06066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958125D1-6700-0C4C-8FED-3B27DD6D5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45E4301A-9C48-A549-8D47-7E31E4C34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94547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97C603CB-CB38-9F48-9F00-31861442E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6DDB3F79-2D4F-CA40-B018-C753E9865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82315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59C3739D-D921-A64B-AA32-0129F3021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2490B529-1C63-184E-9653-790362BAD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551235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5144D2CB-F82C-4F40-B644-A251B2C0C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9DFC704D-AD9E-9B44-938A-8EEF2FA3B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95854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04BD68EA-FE57-1541-8787-068B6554D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Undersøgelsesbaseret undervisning i de naturvidenskabelige fag i gymnasiet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8C291C00-4D77-4542-8672-79749CC5F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94469595"/>
      </p:ext>
    </p:extLst>
  </p:cSld>
  <p:clrMapOvr>
    <a:masterClrMapping/>
  </p:clrMapOvr>
</p:sld>
</file>

<file path=ppt/theme/theme1.xml><?xml version="1.0" encoding="utf-8"?>
<a:theme xmlns:a="http://schemas.openxmlformats.org/drawingml/2006/main" name="Tekst_master">
  <a:themeElements>
    <a:clrScheme name="Brugerdefineret 10">
      <a:dk1>
        <a:srgbClr val="000000"/>
      </a:dk1>
      <a:lt1>
        <a:srgbClr val="FFFFFF"/>
      </a:lt1>
      <a:dk2>
        <a:srgbClr val="706F6F"/>
      </a:dk2>
      <a:lt2>
        <a:srgbClr val="E2E2E2"/>
      </a:lt2>
      <a:accent1>
        <a:srgbClr val="EA5045"/>
      </a:accent1>
      <a:accent2>
        <a:srgbClr val="AFAE82"/>
      </a:accent2>
      <a:accent3>
        <a:srgbClr val="80C2B2"/>
      </a:accent3>
      <a:accent4>
        <a:srgbClr val="EE6F5E"/>
      </a:accent4>
      <a:accent5>
        <a:srgbClr val="C1BF99"/>
      </a:accent5>
      <a:accent6>
        <a:srgbClr val="A0D3CA"/>
      </a:accent6>
      <a:hlink>
        <a:srgbClr val="5996D7"/>
      </a:hlink>
      <a:folHlink>
        <a:srgbClr val="6B59AB"/>
      </a:folHlink>
    </a:clrScheme>
    <a:fontScheme name="Viden o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5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Viden om Uddannelsediff_PPT_EUD_KM1" id="{FD4DB30C-4DB3-4E17-A704-9521C8291E90}" vid="{339760E3-F6A4-4E2D-8B3B-A9210A5B5BCC}"/>
    </a:ext>
  </a:extLst>
</a:theme>
</file>

<file path=ppt/theme/theme2.xml><?xml version="1.0" encoding="utf-8"?>
<a:theme xmlns:a="http://schemas.openxmlformats.org/drawingml/2006/main" name="Naturvidenskab i gymnasiet">
  <a:themeElements>
    <a:clrScheme name="Grøn-Rød Tema">
      <a:dk1>
        <a:srgbClr val="000000"/>
      </a:dk1>
      <a:lt1>
        <a:srgbClr val="FFFFFF"/>
      </a:lt1>
      <a:dk2>
        <a:srgbClr val="3A937A"/>
      </a:dk2>
      <a:lt2>
        <a:srgbClr val="AFD9CB"/>
      </a:lt2>
      <a:accent1>
        <a:srgbClr val="DF554B"/>
      </a:accent1>
      <a:accent2>
        <a:srgbClr val="000000"/>
      </a:accent2>
      <a:accent3>
        <a:srgbClr val="515151"/>
      </a:accent3>
      <a:accent4>
        <a:srgbClr val="919191"/>
      </a:accent4>
      <a:accent5>
        <a:srgbClr val="CACACA"/>
      </a:accent5>
      <a:accent6>
        <a:srgbClr val="000000"/>
      </a:accent6>
      <a:hlink>
        <a:srgbClr val="515151"/>
      </a:hlink>
      <a:folHlink>
        <a:srgbClr val="919191"/>
      </a:folHlink>
    </a:clrScheme>
    <a:fontScheme name="Viden o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5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Viden om Uddannelsediff_PPT_EUD_KM1" id="{FD4DB30C-4DB3-4E17-A704-9521C8291E90}" vid="{15D51CFC-F086-4718-AF6B-7BE9401DA7F2}"/>
    </a:ext>
  </a:extLst>
</a:theme>
</file>

<file path=ppt/theme/theme3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Kontor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Viden om Uddannelsediff_PPT_EUD_KM1</Template>
  <TotalTime>165</TotalTime>
  <Words>258</Words>
  <Application>Microsoft Office PowerPoint</Application>
  <PresentationFormat>Widescreen</PresentationFormat>
  <Paragraphs>52</Paragraphs>
  <Slides>26</Slides>
  <Notes>2</Notes>
  <HiddenSlides>1</HiddenSlides>
  <MMClips>0</MMClips>
  <ScaleCrop>false</ScaleCrop>
  <HeadingPairs>
    <vt:vector size="6" baseType="variant">
      <vt:variant>
        <vt:lpstr>Benyttede skrifttyper</vt:lpstr>
      </vt:variant>
      <vt:variant>
        <vt:i4>2</vt:i4>
      </vt:variant>
      <vt:variant>
        <vt:lpstr>Tema</vt:lpstr>
      </vt:variant>
      <vt:variant>
        <vt:i4>2</vt:i4>
      </vt:variant>
      <vt:variant>
        <vt:lpstr>Slidetitler</vt:lpstr>
      </vt:variant>
      <vt:variant>
        <vt:i4>26</vt:i4>
      </vt:variant>
    </vt:vector>
  </HeadingPairs>
  <TitlesOfParts>
    <vt:vector size="30" baseType="lpstr">
      <vt:lpstr>Arial</vt:lpstr>
      <vt:lpstr>Calibri</vt:lpstr>
      <vt:lpstr>Tekst_master</vt:lpstr>
      <vt:lpstr>Naturvidenskab i gymnasiet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Denne slide er til egen brug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Microsoft Office-bruger</dc:creator>
  <cp:lastModifiedBy>Olivia Preskou</cp:lastModifiedBy>
  <cp:revision>54</cp:revision>
  <cp:lastPrinted>2017-06-16T13:06:34Z</cp:lastPrinted>
  <dcterms:created xsi:type="dcterms:W3CDTF">2017-10-06T08:33:50Z</dcterms:created>
  <dcterms:modified xsi:type="dcterms:W3CDTF">2026-07-06T08:18:54Z</dcterms:modified>
</cp:coreProperties>
</file>