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  <p:sldMasterId id="2147483685" r:id="rId2"/>
  </p:sldMasterIdLst>
  <p:notesMasterIdLst>
    <p:notesMasterId r:id="rId24"/>
  </p:notesMasterIdLst>
  <p:handoutMasterIdLst>
    <p:handoutMasterId r:id="rId25"/>
  </p:handoutMasterIdLst>
  <p:sldIdLst>
    <p:sldId id="325" r:id="rId3"/>
    <p:sldId id="326" r:id="rId4"/>
    <p:sldId id="327" r:id="rId5"/>
    <p:sldId id="328" r:id="rId6"/>
    <p:sldId id="329" r:id="rId7"/>
    <p:sldId id="330" r:id="rId8"/>
    <p:sldId id="331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1" r:id="rId19"/>
    <p:sldId id="342" r:id="rId20"/>
    <p:sldId id="343" r:id="rId21"/>
    <p:sldId id="312" r:id="rId22"/>
    <p:sldId id="344" r:id="rId23"/>
  </p:sldIdLst>
  <p:sldSz cx="12192000" cy="6858000"/>
  <p:notesSz cx="6797675" cy="9928225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2" userDrawn="1">
          <p15:clr>
            <a:srgbClr val="A4A3A4"/>
          </p15:clr>
        </p15:guide>
        <p15:guide id="2" pos="7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gne Bohm" initials="SB" lastIdx="5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8282"/>
    <a:srgbClr val="000000"/>
    <a:srgbClr val="35E3FF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15" autoAdjust="0"/>
    <p:restoredTop sz="80417" autoAdjust="0"/>
  </p:normalViewPr>
  <p:slideViewPr>
    <p:cSldViewPr snapToGrid="0">
      <p:cViewPr varScale="1">
        <p:scale>
          <a:sx n="70" d="100"/>
          <a:sy n="70" d="100"/>
        </p:scale>
        <p:origin x="850" y="38"/>
      </p:cViewPr>
      <p:guideLst>
        <p:guide orient="horz" pos="752"/>
        <p:guide pos="778"/>
      </p:guideLst>
    </p:cSldViewPr>
  </p:slideViewPr>
  <p:outlineViewPr>
    <p:cViewPr>
      <p:scale>
        <a:sx n="33" d="100"/>
        <a:sy n="33" d="100"/>
      </p:scale>
      <p:origin x="0" y="420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48" d="100"/>
          <a:sy n="148" d="100"/>
        </p:scale>
        <p:origin x="5160" y="2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B7208-92AD-E142-83DB-7C076C9FD3F2}" type="datetimeFigureOut">
              <a:rPr lang="da-DK" smtClean="0"/>
              <a:t>13-03-2025</a:t>
            </a:fld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94025-CFE5-0143-9E4A-6ECDDAA34B4D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Pladsholder til sidefod 9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44059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6CDE4-60F1-4BBD-A57F-6F1F6E3D1200}" type="datetimeFigureOut">
              <a:rPr lang="da-DK" smtClean="0"/>
              <a:t>13-03-2025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E0795-81AF-489A-9A37-F3A7D904ADF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515711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at kunne afspille de film, som er indlagt i denne PowerPoint-præsentation, skal præsentationen vises i fuld skærm. Vær opmærksom på, at afspilning af filmene kræver internet.*</a:t>
            </a:r>
          </a:p>
          <a:p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29027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4121" y="813600"/>
            <a:ext cx="10366679" cy="902134"/>
          </a:xfrm>
        </p:spPr>
        <p:txBody>
          <a:bodyPr/>
          <a:lstStyle>
            <a:lvl1pPr>
              <a:defRPr sz="3600" b="0">
                <a:latin typeface="+mj-lt"/>
                <a:ea typeface="SegoeUIB" charset="0"/>
                <a:cs typeface="SegoeUIB" charset="0"/>
              </a:defRPr>
            </a:lvl1pPr>
          </a:lstStyle>
          <a:p>
            <a:r>
              <a:rPr lang="da-DK"/>
              <a:t>Klik for at redigere i masteren</a:t>
            </a: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" name="Pladsholder til tekst 2"/>
          <p:cNvSpPr>
            <a:spLocks noGrp="1"/>
          </p:cNvSpPr>
          <p:nvPr>
            <p:ph idx="1"/>
          </p:nvPr>
        </p:nvSpPr>
        <p:spPr>
          <a:xfrm>
            <a:off x="1219200" y="2063227"/>
            <a:ext cx="10361600" cy="4176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1pPr>
            <a:lvl2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2pPr>
            <a:lvl3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3pPr>
            <a:lvl4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4pPr>
            <a:lvl5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37289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3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1" y="123045"/>
            <a:ext cx="11916717" cy="626928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4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23" y="126057"/>
            <a:ext cx="11928753" cy="6275617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4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3" y="119879"/>
            <a:ext cx="11928753" cy="6275617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5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" y="123044"/>
            <a:ext cx="11916717" cy="626928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5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1" y="123044"/>
            <a:ext cx="11916717" cy="626928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6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3" y="119879"/>
            <a:ext cx="11928753" cy="6275617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6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3" y="119879"/>
            <a:ext cx="11928753" cy="6275616"/>
          </a:xfrm>
          <a:prstGeom prst="rect">
            <a:avLst/>
          </a:prstGeom>
        </p:spPr>
      </p:pic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dviklingsredska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1" y="123045"/>
            <a:ext cx="11916717" cy="626928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Øvrige materia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4" y="123045"/>
            <a:ext cx="11916710" cy="6269281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1" y="123045"/>
            <a:ext cx="11916717" cy="6269285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51" y="116616"/>
            <a:ext cx="11922018" cy="6602183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1"/>
            <a:ext cx="1461511" cy="20880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8487866" y="7242660"/>
            <a:ext cx="2224343" cy="144000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1219200" y="7254319"/>
            <a:ext cx="7200000" cy="144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>
          <a:xfrm>
            <a:off x="768001" y="7254000"/>
            <a:ext cx="44612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9" name="Pladsholder til billede 8">
            <a:extLst>
              <a:ext uri="{FF2B5EF4-FFF2-40B4-BE49-F238E27FC236}">
                <a16:creationId xmlns:a16="http://schemas.microsoft.com/office/drawing/2014/main" id="{F531C674-3B0C-0D4F-B548-9F3FAEA947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da-DK"/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ædagogisk princ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4" y="119878"/>
            <a:ext cx="11928751" cy="627561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s asp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4" y="119878"/>
            <a:ext cx="11928751" cy="6275616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13" name="Billed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1" y="123045"/>
            <a:ext cx="11916715" cy="626928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2" y="123045"/>
            <a:ext cx="11916715" cy="626928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" y="123044"/>
            <a:ext cx="11916717" cy="6269285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2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" y="123044"/>
            <a:ext cx="11916717" cy="6269285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 3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3" y="119879"/>
            <a:ext cx="11928753" cy="6275617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0547" y="127731"/>
            <a:ext cx="11930904" cy="6280269"/>
          </a:xfrm>
          <a:prstGeom prst="rect">
            <a:avLst/>
          </a:prstGeom>
        </p:spPr>
      </p:pic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1214121" y="813994"/>
            <a:ext cx="10670116" cy="902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219200" y="2063227"/>
            <a:ext cx="10361600" cy="4176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219200" y="6533084"/>
            <a:ext cx="7200000" cy="130909"/>
          </a:xfrm>
          <a:prstGeom prst="rect">
            <a:avLst/>
          </a:prstGeom>
          <a:noFill/>
        </p:spPr>
        <p:txBody>
          <a:bodyPr vert="horz" wrap="none" lIns="0" tIns="0" rIns="0" bIns="0" rtlCol="0" anchor="ctr"/>
          <a:lstStyle>
            <a:lvl1pPr algn="l">
              <a:defRPr sz="8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68001" y="6533084"/>
            <a:ext cx="446120" cy="130909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8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61927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i="0" kern="1200" spc="0" baseline="0">
          <a:solidFill>
            <a:schemeClr val="tx1"/>
          </a:solidFill>
          <a:latin typeface="+mj-lt"/>
          <a:ea typeface="Arial" charset="0"/>
          <a:cs typeface="Arial" charset="0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2000" b="0" i="0" kern="1200" baseline="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538163" indent="-27305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2pPr>
      <a:lvl3pPr marL="809625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3pPr>
      <a:lvl4pPr marL="1074738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4pPr>
      <a:lvl5pPr marL="1347788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5pPr>
      <a:lvl6pPr marL="22860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219200" y="6534000"/>
            <a:ext cx="7200000" cy="144000"/>
          </a:xfrm>
          <a:prstGeom prst="rect">
            <a:avLst/>
          </a:prstGeom>
          <a:noFill/>
        </p:spPr>
        <p:txBody>
          <a:bodyPr vert="horz" wrap="none" lIns="0" tIns="0" rIns="0" bIns="0" rtlCol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a-DK" sz="800" b="0" smtClean="0">
                <a:effectLst/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68001" y="6534000"/>
            <a:ext cx="446120" cy="144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8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D4E528C-E6AF-4866-8C57-80D39C07B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400" y="720000"/>
            <a:ext cx="6854400" cy="13255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77E9CD1-30CA-43A5-A1E1-D16EAB1DA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8400" y="2242800"/>
            <a:ext cx="6854400" cy="41040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121067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02" r:id="rId2"/>
    <p:sldLayoutId id="2147483703" r:id="rId3"/>
    <p:sldLayoutId id="2147483713" r:id="rId4"/>
    <p:sldLayoutId id="2147483714" r:id="rId5"/>
    <p:sldLayoutId id="2147483709" r:id="rId6"/>
    <p:sldLayoutId id="2147483710" r:id="rId7"/>
    <p:sldLayoutId id="2147483687" r:id="rId8"/>
    <p:sldLayoutId id="2147483699" r:id="rId9"/>
    <p:sldLayoutId id="2147483689" r:id="rId10"/>
    <p:sldLayoutId id="2147483698" r:id="rId11"/>
    <p:sldLayoutId id="2147483711" r:id="rId12"/>
    <p:sldLayoutId id="2147483712" r:id="rId13"/>
    <p:sldLayoutId id="2147483688" r:id="rId14"/>
    <p:sldLayoutId id="2147483697" r:id="rId15"/>
    <p:sldLayoutId id="2147483700" r:id="rId16"/>
    <p:sldLayoutId id="2147483708" r:id="rId17"/>
    <p:sldLayoutId id="2147483691" r:id="rId18"/>
    <p:sldLayoutId id="2147483701" r:id="rId19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60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7305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788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eva.dk/Media/638773894820087414/181128%20EVA_Helle2-FHD2.mp4?noprocess=true" TargetMode="Externa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eva.dk/Media/638773863973180409/181212%20EVA_Mette-FHD.mp4?noprocess=true" TargetMode="Externa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68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EC2D4B29-73C5-9741-B591-38410846B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41D5913A-68E8-2F4F-B078-3AA25D7AE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27658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214AEE25-16D5-1D44-B520-70C186F9F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B2A49290-036A-7E49-B4C6-4519FBDB0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67813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8B6F8A06-2CD6-BD48-B284-10541E687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E03C5E45-F5B0-054F-9956-F84EA2694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2132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1C3CC9E4-100E-8E45-A74A-AF220CD93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0F571919-0E43-5C47-9422-3A8AFAA95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05243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22346A1D-DC0C-2E46-A0C7-428762768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DBD10349-5C33-F249-B98B-4BD4347F0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11752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1F6F4EFE-5CD6-304A-97C8-B11C72A19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DFF37EE5-F54B-3344-9668-607ED98C8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9825F-29BB-4732-BA9F-3E6DF890735E}" type="slidenum">
              <a:rPr lang="da-DK" smtClean="0"/>
              <a:pPr/>
              <a:t>15</a:t>
            </a:fld>
            <a:endParaRPr lang="da-DK" dirty="0"/>
          </a:p>
        </p:txBody>
      </p:sp>
      <p:pic>
        <p:nvPicPr>
          <p:cNvPr id="7" name="Pladsholder til billede 6">
            <a:hlinkClick r:id="rId2"/>
            <a:extLst>
              <a:ext uri="{FF2B5EF4-FFF2-40B4-BE49-F238E27FC236}">
                <a16:creationId xmlns:a16="http://schemas.microsoft.com/office/drawing/2014/main" id="{CBEC84BA-1D01-AB41-857F-29FBB60304E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6" r="32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84621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5C62A526-862E-6D44-ADCE-626B1AC39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C5085DB5-525F-F345-93B5-AE539054C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62645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8A114519-C340-5C45-9E31-1B5722A77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E415DB2A-8DC3-2947-94B4-34679EEB3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68946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0997A768-75AF-EC47-A0C0-54CF13632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B37C5512-5700-4747-9BA0-3679FAAE0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38324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19C0395B-DA11-614B-9712-A3688F5E8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B519015D-4C7A-1240-9417-4D6436905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60433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848D7001-3E5B-6641-9F90-AD2CFDE74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DD20E44E-A03E-7843-9CC5-5D09B6CDB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25748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rial" charset="0"/>
                <a:ea typeface="Arial" charset="0"/>
                <a:cs typeface="Arial" charset="0"/>
              </a:rPr>
              <a:t>Denne slide er </a:t>
            </a:r>
            <a:r>
              <a:rPr lang="da-DK">
                <a:latin typeface="Arial" charset="0"/>
                <a:ea typeface="Arial" charset="0"/>
                <a:cs typeface="Arial" charset="0"/>
              </a:rPr>
              <a:t>til </a:t>
            </a:r>
            <a:r>
              <a:rPr lang="da-DK" smtClean="0">
                <a:latin typeface="Arial" charset="0"/>
                <a:ea typeface="Arial" charset="0"/>
                <a:cs typeface="Arial" charset="0"/>
              </a:rPr>
              <a:t>egen </a:t>
            </a:r>
            <a:r>
              <a:rPr lang="da-DK" dirty="0">
                <a:latin typeface="Arial" charset="0"/>
                <a:ea typeface="Arial" charset="0"/>
                <a:cs typeface="Arial" charset="0"/>
              </a:rPr>
              <a:t>brug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pPr/>
              <a:t>20</a:t>
            </a:fld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>
                <a:latin typeface="Arial" charset="0"/>
                <a:ea typeface="Arial" charset="0"/>
                <a:cs typeface="Arial" charset="0"/>
              </a:rPr>
              <a:t>I kan indsætte den tekst eller de billeder, I har brug for i jeres drøftelser </a:t>
            </a:r>
            <a:br>
              <a:rPr lang="da-DK" dirty="0">
                <a:latin typeface="Arial" charset="0"/>
                <a:ea typeface="Arial" charset="0"/>
                <a:cs typeface="Arial" charset="0"/>
              </a:rPr>
            </a:br>
            <a:r>
              <a:rPr lang="da-DK" dirty="0">
                <a:latin typeface="Arial" charset="0"/>
                <a:ea typeface="Arial" charset="0"/>
                <a:cs typeface="Arial" charset="0"/>
              </a:rPr>
              <a:t>af undervisningsdifferentiering i grundskolen.</a:t>
            </a:r>
          </a:p>
        </p:txBody>
      </p:sp>
    </p:spTree>
    <p:extLst>
      <p:ext uri="{BB962C8B-B14F-4D97-AF65-F5344CB8AC3E}">
        <p14:creationId xmlns:p14="http://schemas.microsoft.com/office/powerpoint/2010/main" val="8361802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A7465C9D-4744-6942-9D75-3E591C551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E131CF8C-C5FB-8D4E-8848-CFF50A66B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4929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C2858B9B-10EC-684C-9E96-6DB411BA7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B26AFF8A-AF41-6646-8043-0AE65A609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40591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C392E3B9-C3BA-0340-889A-5687F1175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0FBC7047-8752-9C46-9296-27B0C61A0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58377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36B34601-A62B-CD4E-883D-00C93C38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13E153C0-22BD-5A46-BFD1-1F81E3623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45733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D15CACD9-AD16-D649-9EE3-3D366CB69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BF957023-437C-9B43-A5E6-F3AE3C589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33235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19E3704B-AA0E-2744-92CA-486CBF1FE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5862FB37-E2E2-F340-A963-931D1E241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02336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9217FB68-6B0A-6E4A-B6D7-CA8BC34B4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EA4B2D74-AE6C-1448-82F6-89216152C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9825F-29BB-4732-BA9F-3E6DF890735E}" type="slidenum">
              <a:rPr lang="da-DK" smtClean="0"/>
              <a:pPr/>
              <a:t>8</a:t>
            </a:fld>
            <a:endParaRPr lang="da-DK" dirty="0"/>
          </a:p>
        </p:txBody>
      </p:sp>
      <p:pic>
        <p:nvPicPr>
          <p:cNvPr id="12" name="Pladsholder til billede 11">
            <a:hlinkClick r:id="rId2"/>
            <a:extLst>
              <a:ext uri="{FF2B5EF4-FFF2-40B4-BE49-F238E27FC236}">
                <a16:creationId xmlns:a16="http://schemas.microsoft.com/office/drawing/2014/main" id="{CB595A38-AFC3-7744-A9A3-5495DDE5899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6" r="32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30089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00F13FCC-6D50-6643-BECF-215D42F57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Undervisningsdifferentiering i grundskolen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66016686-332A-044A-A435-63EF35595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69388343"/>
      </p:ext>
    </p:extLst>
  </p:cSld>
  <p:clrMapOvr>
    <a:masterClrMapping/>
  </p:clrMapOvr>
</p:sld>
</file>

<file path=ppt/theme/theme1.xml><?xml version="1.0" encoding="utf-8"?>
<a:theme xmlns:a="http://schemas.openxmlformats.org/drawingml/2006/main" name="Tekst_master">
  <a:themeElements>
    <a:clrScheme name="Brugerdefineret 10">
      <a:dk1>
        <a:srgbClr val="000000"/>
      </a:dk1>
      <a:lt1>
        <a:srgbClr val="FFFFFF"/>
      </a:lt1>
      <a:dk2>
        <a:srgbClr val="706F6F"/>
      </a:dk2>
      <a:lt2>
        <a:srgbClr val="E2E2E2"/>
      </a:lt2>
      <a:accent1>
        <a:srgbClr val="EA5045"/>
      </a:accent1>
      <a:accent2>
        <a:srgbClr val="AFAE82"/>
      </a:accent2>
      <a:accent3>
        <a:srgbClr val="80C2B2"/>
      </a:accent3>
      <a:accent4>
        <a:srgbClr val="EE6F5E"/>
      </a:accent4>
      <a:accent5>
        <a:srgbClr val="C1BF99"/>
      </a:accent5>
      <a:accent6>
        <a:srgbClr val="A0D3CA"/>
      </a:accent6>
      <a:hlink>
        <a:srgbClr val="5996D7"/>
      </a:hlink>
      <a:folHlink>
        <a:srgbClr val="6B59AB"/>
      </a:folHlink>
    </a:clrScheme>
    <a:fontScheme name="Viden 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Viden om Uddannelsediff_PPT_EUD_KM1" id="{FD4DB30C-4DB3-4E17-A704-9521C8291E90}" vid="{339760E3-F6A4-4E2D-8B3B-A9210A5B5BCC}"/>
    </a:ext>
  </a:extLst>
</a:theme>
</file>

<file path=ppt/theme/theme2.xml><?xml version="1.0" encoding="utf-8"?>
<a:theme xmlns:a="http://schemas.openxmlformats.org/drawingml/2006/main" name="Undervisningsdifferentiering">
  <a:themeElements>
    <a:clrScheme name="Blå-rød Tema">
      <a:dk1>
        <a:srgbClr val="000000"/>
      </a:dk1>
      <a:lt1>
        <a:srgbClr val="FFFFFF"/>
      </a:lt1>
      <a:dk2>
        <a:srgbClr val="4170A9"/>
      </a:dk2>
      <a:lt2>
        <a:srgbClr val="90B5D5"/>
      </a:lt2>
      <a:accent1>
        <a:srgbClr val="DF554B"/>
      </a:accent1>
      <a:accent2>
        <a:srgbClr val="000000"/>
      </a:accent2>
      <a:accent3>
        <a:srgbClr val="515151"/>
      </a:accent3>
      <a:accent4>
        <a:srgbClr val="919191"/>
      </a:accent4>
      <a:accent5>
        <a:srgbClr val="CACACA"/>
      </a:accent5>
      <a:accent6>
        <a:srgbClr val="000000"/>
      </a:accent6>
      <a:hlink>
        <a:srgbClr val="515151"/>
      </a:hlink>
      <a:folHlink>
        <a:srgbClr val="919191"/>
      </a:folHlink>
    </a:clrScheme>
    <a:fontScheme name="Viden 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Viden om Uddannelsediff_PPT_EUD_KM1" id="{FD4DB30C-4DB3-4E17-A704-9521C8291E90}" vid="{15D51CFC-F086-4718-AF6B-7BE9401DA7F2}"/>
    </a:ext>
  </a:extLst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Viden om Uddannelsediff_PPT_EUD_KM1</Template>
  <TotalTime>375</TotalTime>
  <Words>140</Words>
  <Application>Microsoft Office PowerPoint</Application>
  <PresentationFormat>Widescreen</PresentationFormat>
  <Paragraphs>43</Paragraphs>
  <Slides>21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21</vt:i4>
      </vt:variant>
    </vt:vector>
  </HeadingPairs>
  <TitlesOfParts>
    <vt:vector size="27" baseType="lpstr">
      <vt:lpstr>Arial</vt:lpstr>
      <vt:lpstr>Calibri</vt:lpstr>
      <vt:lpstr>SegoeUI</vt:lpstr>
      <vt:lpstr>SegoeUIB</vt:lpstr>
      <vt:lpstr>Tekst_master</vt:lpstr>
      <vt:lpstr>Undervisningsdifferentiering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Denne slide er til egen brug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Microsoft Office-bruger</dc:creator>
  <cp:lastModifiedBy>Christian Grøsfjeld Bitsch</cp:lastModifiedBy>
  <cp:revision>37</cp:revision>
  <cp:lastPrinted>2019-03-11T10:00:42Z</cp:lastPrinted>
  <dcterms:created xsi:type="dcterms:W3CDTF">2017-10-06T08:33:50Z</dcterms:created>
  <dcterms:modified xsi:type="dcterms:W3CDTF">2025-03-13T08:54:29Z</dcterms:modified>
</cp:coreProperties>
</file>