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00" r:id="rId2"/>
    <p:sldId id="301" r:id="rId3"/>
    <p:sldId id="340" r:id="rId4"/>
    <p:sldId id="303" r:id="rId5"/>
    <p:sldId id="341" r:id="rId6"/>
    <p:sldId id="321" r:id="rId7"/>
    <p:sldId id="322" r:id="rId8"/>
    <p:sldId id="323" r:id="rId9"/>
    <p:sldId id="324" r:id="rId10"/>
    <p:sldId id="325" r:id="rId11"/>
    <p:sldId id="326" r:id="rId12"/>
    <p:sldId id="327" r:id="rId13"/>
    <p:sldId id="328" r:id="rId14"/>
    <p:sldId id="329" r:id="rId15"/>
    <p:sldId id="330" r:id="rId16"/>
    <p:sldId id="331" r:id="rId17"/>
    <p:sldId id="332" r:id="rId18"/>
    <p:sldId id="333" r:id="rId19"/>
    <p:sldId id="334" r:id="rId20"/>
    <p:sldId id="335" r:id="rId21"/>
    <p:sldId id="336" r:id="rId22"/>
    <p:sldId id="337" r:id="rId23"/>
    <p:sldId id="338" r:id="rId24"/>
    <p:sldId id="320" r:id="rId25"/>
  </p:sldIdLst>
  <p:sldSz cx="12192000" cy="6858000"/>
  <p:notesSz cx="6797675" cy="9928225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29" userDrawn="1">
          <p15:clr>
            <a:srgbClr val="A4A3A4"/>
          </p15:clr>
        </p15:guide>
        <p15:guide id="2" pos="7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3282"/>
    <a:srgbClr val="A09F78"/>
    <a:srgbClr val="FFD400"/>
    <a:srgbClr val="6ABF54"/>
    <a:srgbClr val="81BEF5"/>
    <a:srgbClr val="828282"/>
    <a:srgbClr val="000000"/>
    <a:srgbClr val="35E3FF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CAF9ED-07DC-4A11-8D7F-57B35C25682E}" styleName="Mellemlayout 1 - Marker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8603FDC-E32A-4AB5-989C-0864C3EAD2B8}" styleName="Tema til typografi 2 - Markering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Lyst layout 2 - Markering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52" autoAdjust="0"/>
    <p:restoredTop sz="96405" autoAdjust="0"/>
  </p:normalViewPr>
  <p:slideViewPr>
    <p:cSldViewPr snapToGrid="0">
      <p:cViewPr varScale="1">
        <p:scale>
          <a:sx n="54" d="100"/>
          <a:sy n="54" d="100"/>
        </p:scale>
        <p:origin x="821" y="29"/>
      </p:cViewPr>
      <p:guideLst>
        <p:guide orient="horz" pos="1729"/>
        <p:guide pos="771"/>
      </p:guideLst>
    </p:cSldViewPr>
  </p:slideViewPr>
  <p:outlineViewPr>
    <p:cViewPr>
      <p:scale>
        <a:sx n="33" d="100"/>
        <a:sy n="33" d="100"/>
      </p:scale>
      <p:origin x="0" y="42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109" d="100"/>
          <a:sy n="109" d="100"/>
        </p:scale>
        <p:origin x="-5172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B7208-92AD-E142-83DB-7C076C9FD3F2}" type="datetimeFigureOut">
              <a:rPr lang="da-DK" smtClean="0"/>
              <a:t>23-08-2017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94025-CFE5-0143-9E4A-6ECDDAA34B4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4405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6CDE4-60F1-4BBD-A57F-6F1F6E3D1200}" type="datetimeFigureOut">
              <a:rPr lang="da-DK" smtClean="0"/>
              <a:t>23-08-2017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E0795-81AF-489A-9A37-F3A7D904ADF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51571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,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dsholder til billede 17"/>
          <p:cNvSpPr>
            <a:spLocks noGrp="1" noChangeAspect="1"/>
          </p:cNvSpPr>
          <p:nvPr>
            <p:ph type="pic" sz="quarter" idx="13"/>
          </p:nvPr>
        </p:nvSpPr>
        <p:spPr>
          <a:xfrm>
            <a:off x="0" y="1368000"/>
            <a:ext cx="12192000" cy="5490000"/>
          </a:xfrm>
          <a:solidFill>
            <a:schemeClr val="bg2"/>
          </a:solidFill>
        </p:spPr>
        <p:txBody>
          <a:bodyPr/>
          <a:lstStyle>
            <a:lvl1pPr marL="0" indent="0" algn="ctr">
              <a:buNone/>
              <a:defRPr baseline="0"/>
            </a:lvl1pPr>
          </a:lstStyle>
          <a:p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1024" name="Pladsholder til tekst 1023"/>
          <p:cNvSpPr>
            <a:spLocks noGrp="1"/>
          </p:cNvSpPr>
          <p:nvPr>
            <p:ph type="body" sz="quarter" idx="15"/>
          </p:nvPr>
        </p:nvSpPr>
        <p:spPr>
          <a:xfrm>
            <a:off x="1219200" y="4114800"/>
            <a:ext cx="10972800" cy="2340000"/>
          </a:xfrm>
          <a:solidFill>
            <a:schemeClr val="accent6">
              <a:alpha val="80000"/>
            </a:schemeClr>
          </a:solidFill>
        </p:spPr>
        <p:txBody>
          <a:bodyPr/>
          <a:lstStyle>
            <a:lvl1pPr>
              <a:defRPr sz="1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3" name="Tekstboks 2"/>
          <p:cNvSpPr txBox="1"/>
          <p:nvPr userDrawn="1"/>
        </p:nvSpPr>
        <p:spPr>
          <a:xfrm>
            <a:off x="12684051" y="1367999"/>
            <a:ext cx="2640000" cy="32316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Indsæt foto: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det lille fotoikon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og vælg det ønskede foto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i dialogboksen.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eksisterende foto: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foto og brug derefter slettetasten til at fjerne det eksisterende foto. Gentag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proceduren for indsættelse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af foto som beskrevet ovenfor.</a:t>
            </a:r>
          </a:p>
          <a:p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Når foto er placeret, </a:t>
            </a:r>
            <a:r>
              <a:rPr lang="da-DK" sz="1000" baseline="0" dirty="0" err="1" smtClean="0">
                <a:solidFill>
                  <a:schemeClr val="bg2">
                    <a:lumMod val="50000"/>
                  </a:schemeClr>
                </a:solidFill>
              </a:rPr>
              <a:t>højreklik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og vælg ”Placér bagerst”.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farve i bjælke: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den farvede bjælke </a:t>
            </a:r>
            <a:b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og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vælg derefter ny farve i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fanen ”Startside” under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”Fyldfarve til figur”.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Metoden er den samme for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det lille farvede felt.</a:t>
            </a:r>
            <a:endParaRPr lang="da-DK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Pladsholder til tekst 5"/>
          <p:cNvSpPr>
            <a:spLocks noGrp="1"/>
          </p:cNvSpPr>
          <p:nvPr>
            <p:ph type="body" sz="quarter" idx="16"/>
          </p:nvPr>
        </p:nvSpPr>
        <p:spPr>
          <a:xfrm>
            <a:off x="11582400" y="4114273"/>
            <a:ext cx="609600" cy="2343677"/>
          </a:xfrm>
          <a:solidFill>
            <a:schemeClr val="accent6"/>
          </a:solidFill>
        </p:spPr>
        <p:txBody>
          <a:bodyPr/>
          <a:lstStyle>
            <a:lvl1pPr>
              <a:defRPr sz="100">
                <a:solidFill>
                  <a:schemeClr val="accent2"/>
                </a:solidFill>
              </a:defRPr>
            </a:lvl1pPr>
            <a:lvl2pPr>
              <a:defRPr sz="100">
                <a:solidFill>
                  <a:schemeClr val="accent2"/>
                </a:solidFill>
              </a:defRPr>
            </a:lvl2pPr>
            <a:lvl3pPr>
              <a:defRPr sz="100">
                <a:solidFill>
                  <a:schemeClr val="accent2"/>
                </a:solidFill>
              </a:defRPr>
            </a:lvl3pPr>
            <a:lvl4pPr>
              <a:defRPr sz="100">
                <a:solidFill>
                  <a:schemeClr val="accent2"/>
                </a:solidFill>
              </a:defRPr>
            </a:lvl4pPr>
            <a:lvl5pPr>
              <a:defRPr sz="100">
                <a:solidFill>
                  <a:schemeClr val="accent2"/>
                </a:solidFill>
              </a:defRPr>
            </a:lvl5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27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1223436" y="5927754"/>
            <a:ext cx="10042589" cy="535867"/>
          </a:xfrm>
        </p:spPr>
        <p:txBody>
          <a:bodyPr lIns="288000" bIns="144000" anchor="b" anchorCtr="0"/>
          <a:lstStyle>
            <a:lvl1pPr marL="0" indent="0" algn="l">
              <a:spcAft>
                <a:spcPts val="400"/>
              </a:spcAft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 smtClean="0"/>
              <a:t>Undertitel til præsentationen i op til to linjer</a:t>
            </a:r>
          </a:p>
        </p:txBody>
      </p:sp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1223435" y="4118290"/>
            <a:ext cx="10037879" cy="1752018"/>
          </a:xfrm>
          <a:noFill/>
        </p:spPr>
        <p:txBody>
          <a:bodyPr lIns="288000" tIns="180000" rIns="0" bIns="0" anchor="t" anchorCtr="0"/>
          <a:lstStyle>
            <a:lvl1pPr>
              <a:defRPr kern="0" spc="0" baseline="0">
                <a:solidFill>
                  <a:schemeClr val="bg1"/>
                </a:solidFill>
              </a:defRPr>
            </a:lvl1pPr>
          </a:lstStyle>
          <a:p>
            <a:r>
              <a:rPr lang="da-DK" dirty="0" smtClean="0"/>
              <a:t>Præsentationstitel</a:t>
            </a:r>
            <a:br>
              <a:rPr lang="da-DK" dirty="0" smtClean="0"/>
            </a:br>
            <a:r>
              <a:rPr lang="da-DK" dirty="0" smtClean="0"/>
              <a:t>i op til tre linjer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32114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el. kapitel,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billede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173788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7" name="Rektangel 6"/>
          <p:cNvSpPr/>
          <p:nvPr userDrawn="1"/>
        </p:nvSpPr>
        <p:spPr>
          <a:xfrm>
            <a:off x="12786969" y="0"/>
            <a:ext cx="12192000" cy="617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80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13-01-2014</a:t>
            </a:r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sp>
        <p:nvSpPr>
          <p:cNvPr id="13" name="Undertitel 2"/>
          <p:cNvSpPr>
            <a:spLocks noGrp="1"/>
          </p:cNvSpPr>
          <p:nvPr>
            <p:ph type="subTitle" idx="14" hasCustomPrompt="1"/>
          </p:nvPr>
        </p:nvSpPr>
        <p:spPr>
          <a:xfrm>
            <a:off x="1223433" y="2403090"/>
            <a:ext cx="10968567" cy="1980000"/>
          </a:xfrm>
          <a:solidFill>
            <a:schemeClr val="accent2">
              <a:alpha val="80000"/>
            </a:schemeClr>
          </a:solidFill>
        </p:spPr>
        <p:txBody>
          <a:bodyPr lIns="288000" tIns="180000" rIns="288000" bIns="18000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 smtClean="0"/>
              <a:t>Citat- eller kapitel</a:t>
            </a:r>
            <a:br>
              <a:rPr lang="da-DK" dirty="0" smtClean="0"/>
            </a:br>
            <a:endParaRPr lang="da-DK" dirty="0"/>
          </a:p>
        </p:txBody>
      </p:sp>
      <p:sp>
        <p:nvSpPr>
          <p:cNvPr id="10" name="Tekstboks 9"/>
          <p:cNvSpPr txBox="1"/>
          <p:nvPr userDrawn="1"/>
        </p:nvSpPr>
        <p:spPr>
          <a:xfrm>
            <a:off x="12686400" y="1367999"/>
            <a:ext cx="2640000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Indsæt foto: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billedfelt, vælg ”Billede” i fanen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”Indsæt”. Vælg det ønskede foto i dialogboksen.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eksisterende foto: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foto og brug derefter slettetasten til at fjerne det eksisterende foto. Gentag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proceduren for indsættelse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af foto som beskrevet ovenfor.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Når foto er placeret, </a:t>
            </a:r>
            <a:r>
              <a:rPr lang="da-DK" sz="1000" baseline="0" dirty="0" err="1" smtClean="0">
                <a:solidFill>
                  <a:schemeClr val="bg2">
                    <a:lumMod val="50000"/>
                  </a:schemeClr>
                </a:solidFill>
              </a:rPr>
              <a:t>højreklik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og vælg ”Placér bagerst”.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farve i bjælke: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den farvede bjælke og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vælg derefter ny farve i fanen ”Startside” under ”Fyldfarve til figur”.</a:t>
            </a:r>
          </a:p>
        </p:txBody>
      </p:sp>
    </p:spTree>
    <p:extLst>
      <p:ext uri="{BB962C8B-B14F-4D97-AF65-F5344CB8AC3E}">
        <p14:creationId xmlns:p14="http://schemas.microsoft.com/office/powerpoint/2010/main" val="287362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el. kapitel, farvet b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billede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173788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 sz="100"/>
            </a:lvl1pPr>
          </a:lstStyle>
          <a:p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7" name="Rektangel 6"/>
          <p:cNvSpPr/>
          <p:nvPr userDrawn="1"/>
        </p:nvSpPr>
        <p:spPr>
          <a:xfrm>
            <a:off x="12786969" y="0"/>
            <a:ext cx="12192000" cy="617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80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13-01-2014</a:t>
            </a:r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Undertitel 2"/>
          <p:cNvSpPr>
            <a:spLocks noGrp="1"/>
          </p:cNvSpPr>
          <p:nvPr>
            <p:ph type="subTitle" idx="14" hasCustomPrompt="1"/>
          </p:nvPr>
        </p:nvSpPr>
        <p:spPr>
          <a:xfrm>
            <a:off x="1223433" y="2403090"/>
            <a:ext cx="10968567" cy="1980000"/>
          </a:xfrm>
          <a:solidFill>
            <a:schemeClr val="bg1"/>
          </a:solidFill>
        </p:spPr>
        <p:txBody>
          <a:bodyPr lIns="288000" tIns="180000" rIns="288000" bIns="18000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 smtClean="0"/>
              <a:t>Citat eller kapitel</a:t>
            </a:r>
          </a:p>
        </p:txBody>
      </p:sp>
      <p:sp>
        <p:nvSpPr>
          <p:cNvPr id="12" name="Tekstboks 11"/>
          <p:cNvSpPr txBox="1"/>
          <p:nvPr userDrawn="1"/>
        </p:nvSpPr>
        <p:spPr>
          <a:xfrm>
            <a:off x="12686400" y="1367999"/>
            <a:ext cx="264000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farve i baggrund: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den farvede baggrund </a:t>
            </a:r>
            <a:b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og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vælg derefter ny farve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i fanen ”Startside” under ”Fyldfarve til figur”.</a:t>
            </a:r>
          </a:p>
        </p:txBody>
      </p:sp>
    </p:spTree>
    <p:extLst>
      <p:ext uri="{BB962C8B-B14F-4D97-AF65-F5344CB8AC3E}">
        <p14:creationId xmlns:p14="http://schemas.microsoft.com/office/powerpoint/2010/main" val="3977829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ødtekst, 1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13-01-2014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sp>
        <p:nvSpPr>
          <p:cNvPr id="11" name="Pladsholder til indhold 2"/>
          <p:cNvSpPr>
            <a:spLocks noGrp="1"/>
          </p:cNvSpPr>
          <p:nvPr>
            <p:ph idx="1"/>
          </p:nvPr>
        </p:nvSpPr>
        <p:spPr>
          <a:xfrm>
            <a:off x="1219200" y="1681201"/>
            <a:ext cx="4080000" cy="4127069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tx1"/>
                </a:solidFill>
              </a:defRPr>
            </a:lvl1pPr>
            <a:lvl2pPr marL="269875" indent="0">
              <a:buFontTx/>
              <a:buNone/>
              <a:defRPr>
                <a:solidFill>
                  <a:schemeClr val="tx2"/>
                </a:solidFill>
              </a:defRPr>
            </a:lvl2pPr>
            <a:lvl3pPr marL="541338" indent="0">
              <a:buFontTx/>
              <a:buNone/>
              <a:defRPr>
                <a:solidFill>
                  <a:schemeClr val="tx2"/>
                </a:solidFill>
              </a:defRPr>
            </a:lvl3pPr>
            <a:lvl4pPr marL="804863" indent="0">
              <a:buFontTx/>
              <a:buNone/>
              <a:defRPr>
                <a:solidFill>
                  <a:schemeClr val="tx2"/>
                </a:solidFill>
              </a:defRPr>
            </a:lvl4pPr>
            <a:lvl5pPr marL="1074737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13" name="Pladsholder til billede 12"/>
          <p:cNvSpPr>
            <a:spLocks noGrp="1"/>
          </p:cNvSpPr>
          <p:nvPr>
            <p:ph type="pic" sz="quarter" idx="13"/>
          </p:nvPr>
        </p:nvSpPr>
        <p:spPr>
          <a:xfrm>
            <a:off x="5486400" y="1681200"/>
            <a:ext cx="6096000" cy="4111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12" name="Tekstboks 11"/>
          <p:cNvSpPr txBox="1"/>
          <p:nvPr userDrawn="1"/>
        </p:nvSpPr>
        <p:spPr>
          <a:xfrm>
            <a:off x="12686400" y="1367999"/>
            <a:ext cx="2640000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Indsæt foto: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det lille fotoikon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og vælg det ønskede foto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i dialogboksen.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eksisterende foto: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foto og brug derefter slettetasten til at fjerne det eksisterende foto. Gentag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proceduren for indsættelse af foto som beskrevet ovenfor.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farve i felt: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feltet og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vælg derefter ny farve i fanen ”Startside” under ”Fyldfarve til figur”.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5" name="Pladsholder til tekst 8"/>
          <p:cNvSpPr>
            <a:spLocks noGrp="1"/>
          </p:cNvSpPr>
          <p:nvPr>
            <p:ph type="body" sz="quarter" idx="14"/>
          </p:nvPr>
        </p:nvSpPr>
        <p:spPr>
          <a:xfrm>
            <a:off x="0" y="342000"/>
            <a:ext cx="609600" cy="9144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00"/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endParaRPr lang="da-DK" dirty="0"/>
          </a:p>
        </p:txBody>
      </p:sp>
      <p:sp>
        <p:nvSpPr>
          <p:cNvPr id="10" name="Pladsholder til titel 1"/>
          <p:cNvSpPr>
            <a:spLocks noGrp="1"/>
          </p:cNvSpPr>
          <p:nvPr>
            <p:ph type="title"/>
          </p:nvPr>
        </p:nvSpPr>
        <p:spPr>
          <a:xfrm>
            <a:off x="1219201" y="379976"/>
            <a:ext cx="10670116" cy="90213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16004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ødtekst, 2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13-01-2014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sp>
        <p:nvSpPr>
          <p:cNvPr id="13" name="Pladsholder til billede 12"/>
          <p:cNvSpPr>
            <a:spLocks noGrp="1"/>
          </p:cNvSpPr>
          <p:nvPr>
            <p:ph type="pic" sz="quarter" idx="13"/>
          </p:nvPr>
        </p:nvSpPr>
        <p:spPr>
          <a:xfrm>
            <a:off x="5486400" y="1681200"/>
            <a:ext cx="6096000" cy="201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da-DK" dirty="0" smtClean="0"/>
          </a:p>
        </p:txBody>
      </p:sp>
      <p:sp>
        <p:nvSpPr>
          <p:cNvPr id="12" name="Pladsholder til billede 12"/>
          <p:cNvSpPr>
            <a:spLocks noGrp="1"/>
          </p:cNvSpPr>
          <p:nvPr>
            <p:ph type="pic" sz="quarter" idx="14"/>
          </p:nvPr>
        </p:nvSpPr>
        <p:spPr>
          <a:xfrm>
            <a:off x="5486400" y="3816000"/>
            <a:ext cx="6096000" cy="201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15" name="Tekstboks 14"/>
          <p:cNvSpPr txBox="1"/>
          <p:nvPr userDrawn="1"/>
        </p:nvSpPr>
        <p:spPr>
          <a:xfrm>
            <a:off x="12686400" y="1367999"/>
            <a:ext cx="2640000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Indsæt foto: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det lille fotoikon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og vælg det ønskede foto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i dialogboksen.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eksisterende foto: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foto og brug derefter slettetasten til at fjerne det eksisterende foto. Gentag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proceduren for indsættelse af foto som beskrevet ovenfor.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farve i felt: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feltet og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vælg derefter ny farve i fanen ”Startside” under ”Fyldfarve til figur”.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" name="Pladsholder til tekst 8"/>
          <p:cNvSpPr>
            <a:spLocks noGrp="1"/>
          </p:cNvSpPr>
          <p:nvPr>
            <p:ph type="body" sz="quarter" idx="15"/>
          </p:nvPr>
        </p:nvSpPr>
        <p:spPr>
          <a:xfrm>
            <a:off x="0" y="342000"/>
            <a:ext cx="609600" cy="9144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00"/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endParaRPr lang="da-DK" dirty="0"/>
          </a:p>
        </p:txBody>
      </p:sp>
      <p:sp>
        <p:nvSpPr>
          <p:cNvPr id="20" name="Pladsholder til indhold 2"/>
          <p:cNvSpPr>
            <a:spLocks noGrp="1"/>
          </p:cNvSpPr>
          <p:nvPr>
            <p:ph idx="1"/>
          </p:nvPr>
        </p:nvSpPr>
        <p:spPr>
          <a:xfrm>
            <a:off x="1219200" y="1681201"/>
            <a:ext cx="4080000" cy="4127069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tx1"/>
                </a:solidFill>
              </a:defRPr>
            </a:lvl1pPr>
            <a:lvl2pPr marL="269875" indent="0">
              <a:buFontTx/>
              <a:buNone/>
              <a:defRPr>
                <a:solidFill>
                  <a:schemeClr val="tx2"/>
                </a:solidFill>
              </a:defRPr>
            </a:lvl2pPr>
            <a:lvl3pPr marL="541338" indent="0">
              <a:buFontTx/>
              <a:buNone/>
              <a:defRPr>
                <a:solidFill>
                  <a:schemeClr val="tx2"/>
                </a:solidFill>
              </a:defRPr>
            </a:lvl3pPr>
            <a:lvl4pPr marL="804863" indent="0">
              <a:buFontTx/>
              <a:buNone/>
              <a:defRPr>
                <a:solidFill>
                  <a:schemeClr val="tx2"/>
                </a:solidFill>
              </a:defRPr>
            </a:lvl4pPr>
            <a:lvl5pPr marL="1074737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11" name="Pladsholder til titel 1"/>
          <p:cNvSpPr>
            <a:spLocks noGrp="1"/>
          </p:cNvSpPr>
          <p:nvPr>
            <p:ph type="title"/>
          </p:nvPr>
        </p:nvSpPr>
        <p:spPr>
          <a:xfrm>
            <a:off x="1219201" y="379976"/>
            <a:ext cx="10670116" cy="90213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73945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ødtekst, 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13-01-2014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sp>
        <p:nvSpPr>
          <p:cNvPr id="13" name="Pladsholder til billede 12"/>
          <p:cNvSpPr>
            <a:spLocks noGrp="1"/>
          </p:cNvSpPr>
          <p:nvPr>
            <p:ph type="pic" sz="quarter" idx="13"/>
          </p:nvPr>
        </p:nvSpPr>
        <p:spPr>
          <a:xfrm>
            <a:off x="1223433" y="1681200"/>
            <a:ext cx="4876800" cy="270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12" name="Pladsholder til billede 12"/>
          <p:cNvSpPr>
            <a:spLocks noGrp="1"/>
          </p:cNvSpPr>
          <p:nvPr>
            <p:ph type="pic" sz="quarter" idx="14"/>
          </p:nvPr>
        </p:nvSpPr>
        <p:spPr>
          <a:xfrm>
            <a:off x="1223433" y="4481681"/>
            <a:ext cx="2366400" cy="132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14" name="Pladsholder til billede 12"/>
          <p:cNvSpPr>
            <a:spLocks noGrp="1"/>
          </p:cNvSpPr>
          <p:nvPr>
            <p:ph type="pic" sz="quarter" idx="15"/>
          </p:nvPr>
        </p:nvSpPr>
        <p:spPr>
          <a:xfrm>
            <a:off x="3739863" y="4481681"/>
            <a:ext cx="2366400" cy="132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18" name="Pladsholder til tekst 1023"/>
          <p:cNvSpPr>
            <a:spLocks noGrp="1"/>
          </p:cNvSpPr>
          <p:nvPr>
            <p:ph type="body" sz="quarter" idx="16"/>
          </p:nvPr>
        </p:nvSpPr>
        <p:spPr>
          <a:xfrm>
            <a:off x="6248400" y="1682496"/>
            <a:ext cx="5943600" cy="4139185"/>
          </a:xfrm>
          <a:solidFill>
            <a:schemeClr val="accent2"/>
          </a:solidFill>
        </p:spPr>
        <p:txBody>
          <a:bodyPr lIns="288000" tIns="180000" rIns="288000" bIns="180000"/>
          <a:lstStyle>
            <a:lvl1pPr marL="0" indent="0"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20" name="Tekstboks 19"/>
          <p:cNvSpPr txBox="1"/>
          <p:nvPr userDrawn="1"/>
        </p:nvSpPr>
        <p:spPr>
          <a:xfrm>
            <a:off x="12686400" y="1367998"/>
            <a:ext cx="2640000" cy="338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Indsæt foto: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det lille fotoikon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og vælg det ønskede foto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i dialogboksen.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eksisterende foto: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foto og brug derefter slettetasten til at fjerne det eksisterende foto. Gentag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proceduren for indsættelse af foto som beskrevet ovenfor.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farve i tekstfeltet: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det farvede tekstfelt og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vælg derefter ny farve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i fanen ”Startside” under ”Fyldfarve til figur”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farve i felt: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feltet og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vælg derefter ny farve i fanen ”Startside” under ”Fyldfarve til figur”.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" name="Pladsholder til tekst 8"/>
          <p:cNvSpPr>
            <a:spLocks noGrp="1"/>
          </p:cNvSpPr>
          <p:nvPr>
            <p:ph type="body" sz="quarter" idx="18"/>
          </p:nvPr>
        </p:nvSpPr>
        <p:spPr>
          <a:xfrm>
            <a:off x="0" y="342000"/>
            <a:ext cx="609600" cy="9144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00"/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endParaRPr lang="da-DK" dirty="0"/>
          </a:p>
        </p:txBody>
      </p:sp>
      <p:sp>
        <p:nvSpPr>
          <p:cNvPr id="17" name="Pladsholder til titel 1"/>
          <p:cNvSpPr>
            <a:spLocks noGrp="1"/>
          </p:cNvSpPr>
          <p:nvPr>
            <p:ph type="title"/>
          </p:nvPr>
        </p:nvSpPr>
        <p:spPr>
          <a:xfrm>
            <a:off x="1219201" y="379976"/>
            <a:ext cx="10670116" cy="90213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7426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, 1 tekst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173788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13-01-2014</a:t>
            </a:r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Pladsholder til tekst 1023"/>
          <p:cNvSpPr>
            <a:spLocks noGrp="1"/>
          </p:cNvSpPr>
          <p:nvPr>
            <p:ph type="body" sz="quarter" idx="15"/>
          </p:nvPr>
        </p:nvSpPr>
        <p:spPr>
          <a:xfrm>
            <a:off x="0" y="1710000"/>
            <a:ext cx="5889600" cy="4140000"/>
          </a:xfrm>
          <a:solidFill>
            <a:schemeClr val="accent6">
              <a:alpha val="85000"/>
            </a:schemeClr>
          </a:solidFill>
        </p:spPr>
        <p:txBody>
          <a:bodyPr lIns="288000" tIns="180000" rIns="288000" bIns="180000"/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10" name="Tekstboks 9"/>
          <p:cNvSpPr txBox="1"/>
          <p:nvPr userDrawn="1"/>
        </p:nvSpPr>
        <p:spPr>
          <a:xfrm>
            <a:off x="12686400" y="1368000"/>
            <a:ext cx="2640000" cy="32316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Indsæt foto: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det lille fotoikon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og vælg det ønskede foto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i dialogboksen.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eksisterende foto: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foto og brug derefter slettetasten til at fjerne det eksisterende foto. Gentag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proceduren for indsættelse af foto som beskrevet ovenfor.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farve i tekstfelt: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det farvede tekstfelt </a:t>
            </a:r>
            <a:b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og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vælg derefter ny farve </a:t>
            </a:r>
          </a:p>
          <a:p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i fanen ”Startside” under ”Fyldfarve til figur”.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Større eller mindre</a:t>
            </a:r>
            <a:r>
              <a:rPr lang="da-DK" sz="1000" b="1" baseline="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tekstfelt: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Justering af tekstfeltets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størrelse gøres manuelt ved at trække i top, bund eller siden af tekstfeltet. </a:t>
            </a:r>
          </a:p>
        </p:txBody>
      </p:sp>
    </p:spTree>
    <p:extLst>
      <p:ext uri="{BB962C8B-B14F-4D97-AF65-F5344CB8AC3E}">
        <p14:creationId xmlns:p14="http://schemas.microsoft.com/office/powerpoint/2010/main" val="2229432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, 2 tekstbok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173788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13-01-2014</a:t>
            </a:r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Pladsholder til tekst 1023"/>
          <p:cNvSpPr>
            <a:spLocks noGrp="1"/>
          </p:cNvSpPr>
          <p:nvPr>
            <p:ph type="body" sz="quarter" idx="15"/>
          </p:nvPr>
        </p:nvSpPr>
        <p:spPr>
          <a:xfrm>
            <a:off x="6804713" y="1710000"/>
            <a:ext cx="5387287" cy="1800000"/>
          </a:xfrm>
          <a:solidFill>
            <a:schemeClr val="accent6">
              <a:alpha val="85000"/>
            </a:schemeClr>
          </a:solidFill>
        </p:spPr>
        <p:txBody>
          <a:bodyPr lIns="288000" tIns="180000" rIns="288000" bIns="180000"/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9" name="Pladsholder til tekst 1023"/>
          <p:cNvSpPr>
            <a:spLocks noGrp="1"/>
          </p:cNvSpPr>
          <p:nvPr>
            <p:ph type="body" sz="quarter" idx="16"/>
          </p:nvPr>
        </p:nvSpPr>
        <p:spPr>
          <a:xfrm>
            <a:off x="7419208" y="3807024"/>
            <a:ext cx="4772792" cy="1800000"/>
          </a:xfrm>
          <a:solidFill>
            <a:schemeClr val="accent2">
              <a:alpha val="85000"/>
            </a:schemeClr>
          </a:solidFill>
        </p:spPr>
        <p:txBody>
          <a:bodyPr lIns="288000" tIns="180000" rIns="288000" bIns="180000"/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11" name="Tekstboks 10"/>
          <p:cNvSpPr txBox="1"/>
          <p:nvPr userDrawn="1"/>
        </p:nvSpPr>
        <p:spPr>
          <a:xfrm>
            <a:off x="12686399" y="1367999"/>
            <a:ext cx="2640000" cy="32316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Indsæt foto: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det lille fotoikon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og vælg det ønskede foto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i dialogboksen.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eksisterende foto: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foto og brug derefter slettetasten til at fjerne det eksisterende foto. Gentag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proceduren for indsættelse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af foto som beskrevet ovenfor.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farve i tekstfelt: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det farvede tekstfelt </a:t>
            </a:r>
            <a:b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og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vælg derefter ny farve </a:t>
            </a:r>
          </a:p>
          <a:p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i fanen ”Startside” under ”Fyldfarve til figur”.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Større eller mindre</a:t>
            </a:r>
            <a:r>
              <a:rPr lang="da-DK" sz="1000" b="1" baseline="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tekstfelt: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Justering af tekstfeltets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størrelse gøres manuelt ved at trække i top, bund eller højre side af tekstfeltet. </a:t>
            </a:r>
          </a:p>
        </p:txBody>
      </p:sp>
    </p:spTree>
    <p:extLst>
      <p:ext uri="{BB962C8B-B14F-4D97-AF65-F5344CB8AC3E}">
        <p14:creationId xmlns:p14="http://schemas.microsoft.com/office/powerpoint/2010/main" val="2702278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, 2 person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13-01-2014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Rektangel 9"/>
          <p:cNvSpPr/>
          <p:nvPr userDrawn="1"/>
        </p:nvSpPr>
        <p:spPr>
          <a:xfrm>
            <a:off x="0" y="342000"/>
            <a:ext cx="6096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800"/>
          </a:p>
        </p:txBody>
      </p:sp>
      <p:sp>
        <p:nvSpPr>
          <p:cNvPr id="11" name="Pladsholder til indhold 2"/>
          <p:cNvSpPr>
            <a:spLocks noGrp="1"/>
          </p:cNvSpPr>
          <p:nvPr>
            <p:ph idx="1" hasCustomPrompt="1"/>
          </p:nvPr>
        </p:nvSpPr>
        <p:spPr>
          <a:xfrm>
            <a:off x="1219200" y="4149100"/>
            <a:ext cx="4713027" cy="274320"/>
          </a:xfrm>
        </p:spPr>
        <p:txBody>
          <a:bodyPr wrap="square"/>
          <a:lstStyle>
            <a:lvl1pPr marL="0" indent="0">
              <a:spcBef>
                <a:spcPts val="0"/>
              </a:spcBef>
              <a:buFontTx/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269875" indent="0">
              <a:buFontTx/>
              <a:buNone/>
              <a:defRPr>
                <a:solidFill>
                  <a:schemeClr val="tx2"/>
                </a:solidFill>
              </a:defRPr>
            </a:lvl2pPr>
            <a:lvl3pPr marL="541338" indent="0">
              <a:buFontTx/>
              <a:buNone/>
              <a:defRPr>
                <a:solidFill>
                  <a:schemeClr val="tx2"/>
                </a:solidFill>
              </a:defRPr>
            </a:lvl3pPr>
            <a:lvl4pPr marL="804863" indent="0">
              <a:buFontTx/>
              <a:buNone/>
              <a:defRPr>
                <a:solidFill>
                  <a:schemeClr val="tx2"/>
                </a:solidFill>
              </a:defRPr>
            </a:lvl4pPr>
            <a:lvl5pPr marL="1074737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a-DK" dirty="0" smtClean="0"/>
              <a:t>Navn</a:t>
            </a:r>
          </a:p>
        </p:txBody>
      </p:sp>
      <p:sp>
        <p:nvSpPr>
          <p:cNvPr id="13" name="Pladsholder til billede 12"/>
          <p:cNvSpPr>
            <a:spLocks noGrp="1"/>
          </p:cNvSpPr>
          <p:nvPr>
            <p:ph type="pic" sz="quarter" idx="13"/>
          </p:nvPr>
        </p:nvSpPr>
        <p:spPr>
          <a:xfrm>
            <a:off x="1223433" y="1681200"/>
            <a:ext cx="4267200" cy="2059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9" name="Pladsholder til indhold 2"/>
          <p:cNvSpPr>
            <a:spLocks noGrp="1"/>
          </p:cNvSpPr>
          <p:nvPr>
            <p:ph idx="14" hasCustomPrompt="1"/>
          </p:nvPr>
        </p:nvSpPr>
        <p:spPr>
          <a:xfrm>
            <a:off x="1223433" y="4429516"/>
            <a:ext cx="4283456" cy="274320"/>
          </a:xfrm>
        </p:spPr>
        <p:txBody>
          <a:bodyPr wrap="square"/>
          <a:lstStyle>
            <a:lvl1pPr marL="0" indent="0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269875" indent="0">
              <a:buFontTx/>
              <a:buNone/>
              <a:defRPr>
                <a:solidFill>
                  <a:schemeClr val="tx2"/>
                </a:solidFill>
              </a:defRPr>
            </a:lvl2pPr>
            <a:lvl3pPr marL="541338" indent="0">
              <a:buFontTx/>
              <a:buNone/>
              <a:defRPr>
                <a:solidFill>
                  <a:schemeClr val="tx2"/>
                </a:solidFill>
              </a:defRPr>
            </a:lvl3pPr>
            <a:lvl4pPr marL="804863" indent="0">
              <a:buFontTx/>
              <a:buNone/>
              <a:defRPr>
                <a:solidFill>
                  <a:schemeClr val="tx2"/>
                </a:solidFill>
              </a:defRPr>
            </a:lvl4pPr>
            <a:lvl5pPr marL="1074737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a-DK" dirty="0" smtClean="0"/>
              <a:t>Titel</a:t>
            </a:r>
          </a:p>
        </p:txBody>
      </p:sp>
      <p:sp>
        <p:nvSpPr>
          <p:cNvPr id="12" name="Pladsholder til indhold 2"/>
          <p:cNvSpPr>
            <a:spLocks noGrp="1"/>
          </p:cNvSpPr>
          <p:nvPr>
            <p:ph idx="15" hasCustomPrompt="1"/>
          </p:nvPr>
        </p:nvSpPr>
        <p:spPr>
          <a:xfrm>
            <a:off x="1223433" y="4941210"/>
            <a:ext cx="4283456" cy="508614"/>
          </a:xfrm>
        </p:spPr>
        <p:txBody>
          <a:bodyPr wrap="square"/>
          <a:lstStyle>
            <a:lvl1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269875" indent="0">
              <a:buFontTx/>
              <a:buNone/>
              <a:defRPr>
                <a:solidFill>
                  <a:schemeClr val="tx2"/>
                </a:solidFill>
              </a:defRPr>
            </a:lvl2pPr>
            <a:lvl3pPr marL="541338" indent="0">
              <a:buFontTx/>
              <a:buNone/>
              <a:defRPr>
                <a:solidFill>
                  <a:schemeClr val="tx2"/>
                </a:solidFill>
              </a:defRPr>
            </a:lvl3pPr>
            <a:lvl4pPr marL="804863" indent="0">
              <a:buFontTx/>
              <a:buNone/>
              <a:defRPr>
                <a:solidFill>
                  <a:schemeClr val="tx2"/>
                </a:solidFill>
              </a:defRPr>
            </a:lvl4pPr>
            <a:lvl5pPr marL="1074737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a-DK" dirty="0" smtClean="0"/>
              <a:t>Enhed/afdeling</a:t>
            </a:r>
          </a:p>
        </p:txBody>
      </p:sp>
      <p:sp>
        <p:nvSpPr>
          <p:cNvPr id="14" name="Pladsholder til indhold 2"/>
          <p:cNvSpPr>
            <a:spLocks noGrp="1"/>
          </p:cNvSpPr>
          <p:nvPr>
            <p:ph idx="16" hasCustomPrompt="1"/>
          </p:nvPr>
        </p:nvSpPr>
        <p:spPr>
          <a:xfrm>
            <a:off x="1223433" y="5630058"/>
            <a:ext cx="4283456" cy="569574"/>
          </a:xfrm>
        </p:spPr>
        <p:txBody>
          <a:bodyPr wrap="square"/>
          <a:lstStyle>
            <a:lvl1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269875" indent="0">
              <a:buFontTx/>
              <a:buNone/>
              <a:defRPr>
                <a:solidFill>
                  <a:schemeClr val="tx2"/>
                </a:solidFill>
              </a:defRPr>
            </a:lvl2pPr>
            <a:lvl3pPr marL="541338" indent="0">
              <a:buFontTx/>
              <a:buNone/>
              <a:defRPr>
                <a:solidFill>
                  <a:schemeClr val="tx2"/>
                </a:solidFill>
              </a:defRPr>
            </a:lvl3pPr>
            <a:lvl4pPr marL="804863" indent="0">
              <a:buFontTx/>
              <a:buNone/>
              <a:defRPr>
                <a:solidFill>
                  <a:schemeClr val="tx2"/>
                </a:solidFill>
              </a:defRPr>
            </a:lvl4pPr>
            <a:lvl5pPr marL="1074737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a-DK" dirty="0" err="1" smtClean="0"/>
              <a:t>Tlf</a:t>
            </a:r>
            <a:r>
              <a:rPr lang="da-DK" dirty="0" smtClean="0"/>
              <a:t>:</a:t>
            </a:r>
          </a:p>
          <a:p>
            <a:pPr lvl="0"/>
            <a:r>
              <a:rPr lang="da-DK" dirty="0" err="1" smtClean="0"/>
              <a:t>Email</a:t>
            </a:r>
            <a:r>
              <a:rPr lang="da-DK" dirty="0" smtClean="0"/>
              <a:t>:</a:t>
            </a:r>
          </a:p>
        </p:txBody>
      </p:sp>
      <p:sp>
        <p:nvSpPr>
          <p:cNvPr id="15" name="Pladsholder til indhold 2"/>
          <p:cNvSpPr>
            <a:spLocks noGrp="1"/>
          </p:cNvSpPr>
          <p:nvPr>
            <p:ph idx="17" hasCustomPrompt="1"/>
          </p:nvPr>
        </p:nvSpPr>
        <p:spPr>
          <a:xfrm>
            <a:off x="6705600" y="4149100"/>
            <a:ext cx="4800000" cy="274320"/>
          </a:xfrm>
        </p:spPr>
        <p:txBody>
          <a:bodyPr wrap="square"/>
          <a:lstStyle>
            <a:lvl1pPr marL="0" indent="0">
              <a:spcBef>
                <a:spcPts val="0"/>
              </a:spcBef>
              <a:buFontTx/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269875" indent="0">
              <a:buFontTx/>
              <a:buNone/>
              <a:defRPr>
                <a:solidFill>
                  <a:schemeClr val="tx2"/>
                </a:solidFill>
              </a:defRPr>
            </a:lvl2pPr>
            <a:lvl3pPr marL="541338" indent="0">
              <a:buFontTx/>
              <a:buNone/>
              <a:defRPr>
                <a:solidFill>
                  <a:schemeClr val="tx2"/>
                </a:solidFill>
              </a:defRPr>
            </a:lvl3pPr>
            <a:lvl4pPr marL="804863" indent="0">
              <a:buFontTx/>
              <a:buNone/>
              <a:defRPr>
                <a:solidFill>
                  <a:schemeClr val="tx2"/>
                </a:solidFill>
              </a:defRPr>
            </a:lvl4pPr>
            <a:lvl5pPr marL="1074737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a-DK" dirty="0" smtClean="0"/>
              <a:t>Navn</a:t>
            </a:r>
          </a:p>
        </p:txBody>
      </p:sp>
      <p:sp>
        <p:nvSpPr>
          <p:cNvPr id="16" name="Pladsholder til billede 12"/>
          <p:cNvSpPr>
            <a:spLocks noGrp="1"/>
          </p:cNvSpPr>
          <p:nvPr>
            <p:ph type="pic" sz="quarter" idx="18"/>
          </p:nvPr>
        </p:nvSpPr>
        <p:spPr>
          <a:xfrm>
            <a:off x="6705600" y="1681200"/>
            <a:ext cx="4267200" cy="2059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17" name="Pladsholder til indhold 2"/>
          <p:cNvSpPr>
            <a:spLocks noGrp="1"/>
          </p:cNvSpPr>
          <p:nvPr>
            <p:ph idx="19" hasCustomPrompt="1"/>
          </p:nvPr>
        </p:nvSpPr>
        <p:spPr>
          <a:xfrm>
            <a:off x="6705600" y="4429516"/>
            <a:ext cx="4283456" cy="274320"/>
          </a:xfrm>
        </p:spPr>
        <p:txBody>
          <a:bodyPr wrap="square"/>
          <a:lstStyle>
            <a:lvl1pPr marL="0" indent="0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269875" indent="0">
              <a:buFontTx/>
              <a:buNone/>
              <a:defRPr>
                <a:solidFill>
                  <a:schemeClr val="tx2"/>
                </a:solidFill>
              </a:defRPr>
            </a:lvl2pPr>
            <a:lvl3pPr marL="541338" indent="0">
              <a:buFontTx/>
              <a:buNone/>
              <a:defRPr>
                <a:solidFill>
                  <a:schemeClr val="tx2"/>
                </a:solidFill>
              </a:defRPr>
            </a:lvl3pPr>
            <a:lvl4pPr marL="804863" indent="0">
              <a:buFontTx/>
              <a:buNone/>
              <a:defRPr>
                <a:solidFill>
                  <a:schemeClr val="tx2"/>
                </a:solidFill>
              </a:defRPr>
            </a:lvl4pPr>
            <a:lvl5pPr marL="1074737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a-DK" dirty="0" smtClean="0"/>
              <a:t>Titel</a:t>
            </a:r>
          </a:p>
        </p:txBody>
      </p:sp>
      <p:sp>
        <p:nvSpPr>
          <p:cNvPr id="18" name="Pladsholder til indhold 2"/>
          <p:cNvSpPr>
            <a:spLocks noGrp="1"/>
          </p:cNvSpPr>
          <p:nvPr>
            <p:ph idx="20" hasCustomPrompt="1"/>
          </p:nvPr>
        </p:nvSpPr>
        <p:spPr>
          <a:xfrm>
            <a:off x="6705600" y="4941210"/>
            <a:ext cx="4283456" cy="508614"/>
          </a:xfrm>
        </p:spPr>
        <p:txBody>
          <a:bodyPr wrap="square"/>
          <a:lstStyle>
            <a:lvl1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269875" indent="0">
              <a:buFontTx/>
              <a:buNone/>
              <a:defRPr>
                <a:solidFill>
                  <a:schemeClr val="tx2"/>
                </a:solidFill>
              </a:defRPr>
            </a:lvl2pPr>
            <a:lvl3pPr marL="541338" indent="0">
              <a:buFontTx/>
              <a:buNone/>
              <a:defRPr>
                <a:solidFill>
                  <a:schemeClr val="tx2"/>
                </a:solidFill>
              </a:defRPr>
            </a:lvl3pPr>
            <a:lvl4pPr marL="804863" indent="0">
              <a:buFontTx/>
              <a:buNone/>
              <a:defRPr>
                <a:solidFill>
                  <a:schemeClr val="tx2"/>
                </a:solidFill>
              </a:defRPr>
            </a:lvl4pPr>
            <a:lvl5pPr marL="1074737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a-DK" dirty="0" smtClean="0"/>
              <a:t>Enhed/afdeling</a:t>
            </a:r>
          </a:p>
        </p:txBody>
      </p:sp>
      <p:sp>
        <p:nvSpPr>
          <p:cNvPr id="19" name="Pladsholder til indhold 2"/>
          <p:cNvSpPr>
            <a:spLocks noGrp="1"/>
          </p:cNvSpPr>
          <p:nvPr>
            <p:ph idx="21" hasCustomPrompt="1"/>
          </p:nvPr>
        </p:nvSpPr>
        <p:spPr>
          <a:xfrm>
            <a:off x="6705600" y="5630058"/>
            <a:ext cx="4283456" cy="569574"/>
          </a:xfrm>
        </p:spPr>
        <p:txBody>
          <a:bodyPr wrap="square"/>
          <a:lstStyle>
            <a:lvl1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269875" indent="0">
              <a:buFontTx/>
              <a:buNone/>
              <a:defRPr>
                <a:solidFill>
                  <a:schemeClr val="tx2"/>
                </a:solidFill>
              </a:defRPr>
            </a:lvl2pPr>
            <a:lvl3pPr marL="541338" indent="0">
              <a:buFontTx/>
              <a:buNone/>
              <a:defRPr>
                <a:solidFill>
                  <a:schemeClr val="tx2"/>
                </a:solidFill>
              </a:defRPr>
            </a:lvl3pPr>
            <a:lvl4pPr marL="804863" indent="0">
              <a:buFontTx/>
              <a:buNone/>
              <a:defRPr>
                <a:solidFill>
                  <a:schemeClr val="tx2"/>
                </a:solidFill>
              </a:defRPr>
            </a:lvl4pPr>
            <a:lvl5pPr marL="1074737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a-DK" dirty="0" err="1" smtClean="0"/>
              <a:t>Tlf</a:t>
            </a:r>
            <a:r>
              <a:rPr lang="da-DK" dirty="0" smtClean="0"/>
              <a:t>:</a:t>
            </a:r>
          </a:p>
          <a:p>
            <a:pPr lvl="0"/>
            <a:r>
              <a:rPr lang="da-DK" dirty="0" err="1" smtClean="0"/>
              <a:t>Email</a:t>
            </a:r>
            <a:r>
              <a:rPr lang="da-DK" dirty="0" smtClean="0"/>
              <a:t>:</a:t>
            </a:r>
          </a:p>
        </p:txBody>
      </p:sp>
      <p:sp>
        <p:nvSpPr>
          <p:cNvPr id="22" name="Tekstboks 21"/>
          <p:cNvSpPr txBox="1"/>
          <p:nvPr userDrawn="1"/>
        </p:nvSpPr>
        <p:spPr>
          <a:xfrm>
            <a:off x="12686400" y="1367999"/>
            <a:ext cx="2640000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Indsæt foto: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det lille fotoikon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og vælg det ønskede foto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i dialogboksen.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eksisterende foto: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foto og brug derefter slettetasten til at fjerne det eksisterende foto. Gentag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proceduren for indsættelse af foto som beskrevet ovenfor.</a:t>
            </a:r>
          </a:p>
        </p:txBody>
      </p:sp>
      <p:sp>
        <p:nvSpPr>
          <p:cNvPr id="21" name="Pladsholder til titel 1"/>
          <p:cNvSpPr>
            <a:spLocks noGrp="1"/>
          </p:cNvSpPr>
          <p:nvPr>
            <p:ph type="title"/>
          </p:nvPr>
        </p:nvSpPr>
        <p:spPr>
          <a:xfrm>
            <a:off x="1219201" y="379976"/>
            <a:ext cx="8636000" cy="90213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20" name="Tekstfelt 14"/>
          <p:cNvSpPr txBox="1"/>
          <p:nvPr userDrawn="1"/>
        </p:nvSpPr>
        <p:spPr>
          <a:xfrm>
            <a:off x="9748559" y="1027750"/>
            <a:ext cx="1949900" cy="184666"/>
          </a:xfrm>
          <a:prstGeom prst="rect">
            <a:avLst/>
          </a:prstGeom>
          <a:noFill/>
        </p:spPr>
        <p:txBody>
          <a:bodyPr wrap="square" tIns="0" rIns="0" bIns="0" rtlCol="0">
            <a:spAutoFit/>
          </a:bodyPr>
          <a:lstStyle/>
          <a:p>
            <a:pPr algn="r"/>
            <a:r>
              <a:rPr lang="da-DK" sz="1200" dirty="0" smtClean="0">
                <a:solidFill>
                  <a:schemeClr val="tx2"/>
                </a:solidFill>
              </a:rPr>
              <a:t>www.eva.dk </a:t>
            </a:r>
            <a:endParaRPr lang="da-DK" sz="1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147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13-01-2014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Rektangel 9"/>
          <p:cNvSpPr/>
          <p:nvPr userDrawn="1"/>
        </p:nvSpPr>
        <p:spPr>
          <a:xfrm>
            <a:off x="0" y="342000"/>
            <a:ext cx="6096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800"/>
          </a:p>
        </p:txBody>
      </p:sp>
      <p:sp>
        <p:nvSpPr>
          <p:cNvPr id="13" name="Pladsholder til billede 12"/>
          <p:cNvSpPr>
            <a:spLocks noGrp="1"/>
          </p:cNvSpPr>
          <p:nvPr>
            <p:ph type="pic" sz="quarter" idx="13"/>
          </p:nvPr>
        </p:nvSpPr>
        <p:spPr>
          <a:xfrm>
            <a:off x="1223433" y="1681200"/>
            <a:ext cx="4267200" cy="2059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9" name="Pladsholder til indhold 2"/>
          <p:cNvSpPr>
            <a:spLocks noGrp="1"/>
          </p:cNvSpPr>
          <p:nvPr>
            <p:ph idx="14" hasCustomPrompt="1"/>
          </p:nvPr>
        </p:nvSpPr>
        <p:spPr>
          <a:xfrm>
            <a:off x="1223433" y="4429516"/>
            <a:ext cx="4283456" cy="274320"/>
          </a:xfrm>
        </p:spPr>
        <p:txBody>
          <a:bodyPr wrap="square"/>
          <a:lstStyle>
            <a:lvl1pPr marL="0" indent="0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269875" indent="0">
              <a:buFontTx/>
              <a:buNone/>
              <a:defRPr>
                <a:solidFill>
                  <a:schemeClr val="tx2"/>
                </a:solidFill>
              </a:defRPr>
            </a:lvl2pPr>
            <a:lvl3pPr marL="541338" indent="0">
              <a:buFontTx/>
              <a:buNone/>
              <a:defRPr>
                <a:solidFill>
                  <a:schemeClr val="tx2"/>
                </a:solidFill>
              </a:defRPr>
            </a:lvl3pPr>
            <a:lvl4pPr marL="804863" indent="0">
              <a:buFontTx/>
              <a:buNone/>
              <a:defRPr>
                <a:solidFill>
                  <a:schemeClr val="tx2"/>
                </a:solidFill>
              </a:defRPr>
            </a:lvl4pPr>
            <a:lvl5pPr marL="1074737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a-DK" dirty="0" smtClean="0"/>
              <a:t>Titel</a:t>
            </a:r>
          </a:p>
        </p:txBody>
      </p:sp>
      <p:sp>
        <p:nvSpPr>
          <p:cNvPr id="12" name="Pladsholder til indhold 2"/>
          <p:cNvSpPr>
            <a:spLocks noGrp="1"/>
          </p:cNvSpPr>
          <p:nvPr>
            <p:ph idx="15" hasCustomPrompt="1"/>
          </p:nvPr>
        </p:nvSpPr>
        <p:spPr>
          <a:xfrm>
            <a:off x="1223433" y="4941210"/>
            <a:ext cx="4283456" cy="508614"/>
          </a:xfrm>
        </p:spPr>
        <p:txBody>
          <a:bodyPr wrap="square"/>
          <a:lstStyle>
            <a:lvl1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269875" indent="0">
              <a:buFontTx/>
              <a:buNone/>
              <a:defRPr>
                <a:solidFill>
                  <a:schemeClr val="tx2"/>
                </a:solidFill>
              </a:defRPr>
            </a:lvl2pPr>
            <a:lvl3pPr marL="541338" indent="0">
              <a:buFontTx/>
              <a:buNone/>
              <a:defRPr>
                <a:solidFill>
                  <a:schemeClr val="tx2"/>
                </a:solidFill>
              </a:defRPr>
            </a:lvl3pPr>
            <a:lvl4pPr marL="804863" indent="0">
              <a:buFontTx/>
              <a:buNone/>
              <a:defRPr>
                <a:solidFill>
                  <a:schemeClr val="tx2"/>
                </a:solidFill>
              </a:defRPr>
            </a:lvl4pPr>
            <a:lvl5pPr marL="1074737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a-DK" dirty="0" smtClean="0"/>
              <a:t>Enhed/afdeling</a:t>
            </a:r>
          </a:p>
        </p:txBody>
      </p:sp>
      <p:sp>
        <p:nvSpPr>
          <p:cNvPr id="14" name="Pladsholder til indhold 2"/>
          <p:cNvSpPr>
            <a:spLocks noGrp="1"/>
          </p:cNvSpPr>
          <p:nvPr>
            <p:ph idx="16" hasCustomPrompt="1"/>
          </p:nvPr>
        </p:nvSpPr>
        <p:spPr>
          <a:xfrm>
            <a:off x="1223433" y="5630058"/>
            <a:ext cx="4283456" cy="569574"/>
          </a:xfrm>
        </p:spPr>
        <p:txBody>
          <a:bodyPr wrap="square"/>
          <a:lstStyle>
            <a:lvl1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269875" indent="0">
              <a:buFontTx/>
              <a:buNone/>
              <a:defRPr>
                <a:solidFill>
                  <a:schemeClr val="tx2"/>
                </a:solidFill>
              </a:defRPr>
            </a:lvl2pPr>
            <a:lvl3pPr marL="541338" indent="0">
              <a:buFontTx/>
              <a:buNone/>
              <a:defRPr>
                <a:solidFill>
                  <a:schemeClr val="tx2"/>
                </a:solidFill>
              </a:defRPr>
            </a:lvl3pPr>
            <a:lvl4pPr marL="804863" indent="0">
              <a:buFontTx/>
              <a:buNone/>
              <a:defRPr>
                <a:solidFill>
                  <a:schemeClr val="tx2"/>
                </a:solidFill>
              </a:defRPr>
            </a:lvl4pPr>
            <a:lvl5pPr marL="1074737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a-DK" dirty="0" err="1" smtClean="0"/>
              <a:t>Tlf</a:t>
            </a:r>
            <a:r>
              <a:rPr lang="da-DK" dirty="0" smtClean="0"/>
              <a:t>:</a:t>
            </a:r>
          </a:p>
          <a:p>
            <a:pPr lvl="0"/>
            <a:r>
              <a:rPr lang="da-DK" dirty="0" err="1" smtClean="0"/>
              <a:t>Email</a:t>
            </a:r>
            <a:r>
              <a:rPr lang="da-DK" dirty="0" smtClean="0"/>
              <a:t>:</a:t>
            </a:r>
          </a:p>
        </p:txBody>
      </p:sp>
      <p:sp>
        <p:nvSpPr>
          <p:cNvPr id="16" name="Pladsholder til tekst 15"/>
          <p:cNvSpPr>
            <a:spLocks noGrp="1"/>
          </p:cNvSpPr>
          <p:nvPr>
            <p:ph type="body" sz="quarter" idx="18"/>
          </p:nvPr>
        </p:nvSpPr>
        <p:spPr>
          <a:xfrm>
            <a:off x="6246284" y="1690688"/>
            <a:ext cx="4800000" cy="4492800"/>
          </a:xfrm>
        </p:spPr>
        <p:txBody>
          <a:bodyPr/>
          <a:lstStyle>
            <a:lvl1pPr marL="180975" indent="-180975">
              <a:lnSpc>
                <a:spcPts val="1500"/>
              </a:lnSpc>
              <a:spcBef>
                <a:spcPts val="200"/>
              </a:spcBef>
              <a:buClr>
                <a:schemeClr val="tx2"/>
              </a:buClr>
              <a:defRPr sz="1200">
                <a:solidFill>
                  <a:schemeClr val="tx1"/>
                </a:solidFill>
              </a:defRPr>
            </a:lvl1pPr>
            <a:lvl2pPr marL="355600" indent="-174625">
              <a:lnSpc>
                <a:spcPts val="1500"/>
              </a:lnSpc>
              <a:spcBef>
                <a:spcPts val="200"/>
              </a:spcBef>
              <a:buClr>
                <a:schemeClr val="tx2"/>
              </a:buClr>
              <a:defRPr sz="1200">
                <a:solidFill>
                  <a:schemeClr val="tx1"/>
                </a:solidFill>
              </a:defRPr>
            </a:lvl2pPr>
            <a:lvl3pPr marL="538163" indent="-182563">
              <a:lnSpc>
                <a:spcPts val="1500"/>
              </a:lnSpc>
              <a:spcBef>
                <a:spcPts val="200"/>
              </a:spcBef>
              <a:buClr>
                <a:schemeClr val="tx2"/>
              </a:buClr>
              <a:defRPr sz="1200">
                <a:solidFill>
                  <a:schemeClr val="tx1"/>
                </a:solidFill>
              </a:defRPr>
            </a:lvl3pPr>
            <a:lvl4pPr marL="719138" indent="-180975">
              <a:lnSpc>
                <a:spcPts val="1500"/>
              </a:lnSpc>
              <a:spcBef>
                <a:spcPts val="200"/>
              </a:spcBef>
              <a:buClr>
                <a:schemeClr val="tx2"/>
              </a:buClr>
              <a:defRPr sz="1200">
                <a:solidFill>
                  <a:schemeClr val="tx1"/>
                </a:solidFill>
              </a:defRPr>
            </a:lvl4pPr>
            <a:lvl5pPr marL="893763" indent="-174625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17" name="Tekstboks 16"/>
          <p:cNvSpPr txBox="1"/>
          <p:nvPr userDrawn="1"/>
        </p:nvSpPr>
        <p:spPr>
          <a:xfrm>
            <a:off x="12686400" y="1367999"/>
            <a:ext cx="2640000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Indsæt foto: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det lille fotoikon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og vælg det ønskede foto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i dialogboksen.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eksisterende foto: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foto og brug derefter slettetasten til at fjerne det eksisterende foto. Gentag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proceduren for indsættelse af foto som beskrevet ovenfor.</a:t>
            </a:r>
          </a:p>
        </p:txBody>
      </p:sp>
      <p:sp>
        <p:nvSpPr>
          <p:cNvPr id="20" name="Pladsholder til indhold 2"/>
          <p:cNvSpPr>
            <a:spLocks noGrp="1"/>
          </p:cNvSpPr>
          <p:nvPr>
            <p:ph idx="19" hasCustomPrompt="1"/>
          </p:nvPr>
        </p:nvSpPr>
        <p:spPr>
          <a:xfrm>
            <a:off x="1219200" y="4149100"/>
            <a:ext cx="4713027" cy="274320"/>
          </a:xfrm>
        </p:spPr>
        <p:txBody>
          <a:bodyPr wrap="square"/>
          <a:lstStyle>
            <a:lvl1pPr marL="0" indent="0">
              <a:spcBef>
                <a:spcPts val="0"/>
              </a:spcBef>
              <a:buFontTx/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269875" indent="0">
              <a:buFontTx/>
              <a:buNone/>
              <a:defRPr>
                <a:solidFill>
                  <a:schemeClr val="tx2"/>
                </a:solidFill>
              </a:defRPr>
            </a:lvl2pPr>
            <a:lvl3pPr marL="541338" indent="0">
              <a:buFontTx/>
              <a:buNone/>
              <a:defRPr>
                <a:solidFill>
                  <a:schemeClr val="tx2"/>
                </a:solidFill>
              </a:defRPr>
            </a:lvl3pPr>
            <a:lvl4pPr marL="804863" indent="0">
              <a:buFontTx/>
              <a:buNone/>
              <a:defRPr>
                <a:solidFill>
                  <a:schemeClr val="tx2"/>
                </a:solidFill>
              </a:defRPr>
            </a:lvl4pPr>
            <a:lvl5pPr marL="1074737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a-DK" dirty="0" smtClean="0"/>
              <a:t>Navn</a:t>
            </a:r>
          </a:p>
        </p:txBody>
      </p:sp>
      <p:sp>
        <p:nvSpPr>
          <p:cNvPr id="15" name="Pladsholder til titel 1"/>
          <p:cNvSpPr>
            <a:spLocks noGrp="1"/>
          </p:cNvSpPr>
          <p:nvPr>
            <p:ph type="title"/>
          </p:nvPr>
        </p:nvSpPr>
        <p:spPr>
          <a:xfrm>
            <a:off x="1219201" y="379976"/>
            <a:ext cx="8676515" cy="90213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18" name="Tekstfelt 14"/>
          <p:cNvSpPr txBox="1"/>
          <p:nvPr userDrawn="1"/>
        </p:nvSpPr>
        <p:spPr>
          <a:xfrm>
            <a:off x="9748559" y="1027750"/>
            <a:ext cx="1949900" cy="184666"/>
          </a:xfrm>
          <a:prstGeom prst="rect">
            <a:avLst/>
          </a:prstGeom>
          <a:noFill/>
        </p:spPr>
        <p:txBody>
          <a:bodyPr wrap="square" tIns="0" rIns="0" bIns="0" rtlCol="0">
            <a:spAutoFit/>
          </a:bodyPr>
          <a:lstStyle/>
          <a:p>
            <a:pPr algn="r"/>
            <a:r>
              <a:rPr lang="da-DK" sz="1200" dirty="0" smtClean="0">
                <a:solidFill>
                  <a:schemeClr val="tx2"/>
                </a:solidFill>
              </a:rPr>
              <a:t>www.eva.dk </a:t>
            </a:r>
            <a:endParaRPr lang="da-DK" sz="1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58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tning,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dsholder til billede 17"/>
          <p:cNvSpPr>
            <a:spLocks noGrp="1" noChangeAspect="1"/>
          </p:cNvSpPr>
          <p:nvPr>
            <p:ph type="pic" sz="quarter" idx="13"/>
          </p:nvPr>
        </p:nvSpPr>
        <p:spPr>
          <a:xfrm>
            <a:off x="0" y="1368000"/>
            <a:ext cx="12192000" cy="5490000"/>
          </a:xfrm>
          <a:solidFill>
            <a:schemeClr val="bg2"/>
          </a:solidFill>
        </p:spPr>
        <p:txBody>
          <a:bodyPr/>
          <a:lstStyle>
            <a:lvl1pPr marL="0" indent="0" algn="ctr">
              <a:buNone/>
              <a:defRPr baseline="0"/>
            </a:lvl1pPr>
          </a:lstStyle>
          <a:p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1024" name="Pladsholder til tekst 1023"/>
          <p:cNvSpPr>
            <a:spLocks noGrp="1"/>
          </p:cNvSpPr>
          <p:nvPr>
            <p:ph type="body" sz="quarter" idx="15"/>
          </p:nvPr>
        </p:nvSpPr>
        <p:spPr>
          <a:xfrm>
            <a:off x="1219200" y="4114800"/>
            <a:ext cx="10972800" cy="1368000"/>
          </a:xfrm>
          <a:solidFill>
            <a:schemeClr val="accent6">
              <a:alpha val="80000"/>
            </a:schemeClr>
          </a:solidFill>
        </p:spPr>
        <p:txBody>
          <a:bodyPr/>
          <a:lstStyle>
            <a:lvl1pPr>
              <a:defRPr sz="1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14" name="Tekstboks 13"/>
          <p:cNvSpPr txBox="1">
            <a:spLocks/>
          </p:cNvSpPr>
          <p:nvPr userDrawn="1"/>
        </p:nvSpPr>
        <p:spPr>
          <a:xfrm>
            <a:off x="910274" y="582706"/>
            <a:ext cx="65" cy="276999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none" lIns="0" tIns="0" rIns="0" bIns="0" rtlCol="0">
            <a:spAutoFit/>
          </a:bodyPr>
          <a:lstStyle/>
          <a:p>
            <a:endParaRPr lang="da-DK" sz="1800" dirty="0"/>
          </a:p>
        </p:txBody>
      </p:sp>
      <p:sp>
        <p:nvSpPr>
          <p:cNvPr id="19" name="Tekstboks 18"/>
          <p:cNvSpPr txBox="1">
            <a:spLocks/>
          </p:cNvSpPr>
          <p:nvPr userDrawn="1"/>
        </p:nvSpPr>
        <p:spPr>
          <a:xfrm>
            <a:off x="10348801" y="730251"/>
            <a:ext cx="65" cy="27699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wrap="none" lIns="0" tIns="0" rIns="0" bIns="0" rtlCol="0">
            <a:spAutoFit/>
          </a:bodyPr>
          <a:lstStyle/>
          <a:p>
            <a:endParaRPr lang="da-DK" sz="1800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620673" y="4126939"/>
            <a:ext cx="9755327" cy="1359461"/>
          </a:xfrm>
          <a:noFill/>
        </p:spPr>
        <p:txBody>
          <a:bodyPr lIns="0" tIns="180000" rIns="0" bIns="0" anchor="t" anchorCtr="0"/>
          <a:lstStyle>
            <a:lvl1pPr>
              <a:defRPr kern="0" spc="0" baseline="0">
                <a:solidFill>
                  <a:schemeClr val="bg1"/>
                </a:solidFill>
              </a:defRPr>
            </a:lvl1pPr>
          </a:lstStyle>
          <a:p>
            <a:r>
              <a:rPr lang="da-DK" dirty="0" smtClean="0"/>
              <a:t>Tak for i dag</a:t>
            </a:r>
            <a:endParaRPr lang="da-DK" dirty="0"/>
          </a:p>
        </p:txBody>
      </p:sp>
      <p:sp>
        <p:nvSpPr>
          <p:cNvPr id="3" name="Tekstboks 2"/>
          <p:cNvSpPr txBox="1"/>
          <p:nvPr userDrawn="1"/>
        </p:nvSpPr>
        <p:spPr>
          <a:xfrm>
            <a:off x="12684051" y="1367999"/>
            <a:ext cx="2640000" cy="32316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Indsæt foto: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det lille fotoikon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og vælg det ønskede foto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i dialogboksen.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eksisterende foto: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foto og brug derefter slettetasten til at fjerne det eksisterende foto. Gentag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proceduren for indsættelse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af foto som beskrevet ovenfor.</a:t>
            </a:r>
          </a:p>
          <a:p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Når foto er placeret, </a:t>
            </a:r>
            <a:r>
              <a:rPr lang="da-DK" sz="1000" baseline="0" dirty="0" err="1" smtClean="0">
                <a:solidFill>
                  <a:schemeClr val="bg2">
                    <a:lumMod val="50000"/>
                  </a:schemeClr>
                </a:solidFill>
              </a:rPr>
              <a:t>højreklik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og vælg ”Placér bagerst”.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farve i bjælke: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den farvede bjælke </a:t>
            </a:r>
            <a:b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og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vælg derefter ny farve i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fanen ”Startside” under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”Fyldfarve til figur”.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Metoden er den samme for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det lille farvede felt.</a:t>
            </a:r>
            <a:endParaRPr lang="da-DK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Pladsholder til tekst 5"/>
          <p:cNvSpPr>
            <a:spLocks noGrp="1"/>
          </p:cNvSpPr>
          <p:nvPr>
            <p:ph type="body" sz="quarter" idx="16"/>
          </p:nvPr>
        </p:nvSpPr>
        <p:spPr>
          <a:xfrm>
            <a:off x="11582400" y="4114272"/>
            <a:ext cx="609600" cy="1368000"/>
          </a:xfrm>
          <a:solidFill>
            <a:schemeClr val="accent6"/>
          </a:solidFill>
        </p:spPr>
        <p:txBody>
          <a:bodyPr/>
          <a:lstStyle>
            <a:lvl1pPr>
              <a:defRPr sz="100">
                <a:solidFill>
                  <a:schemeClr val="accent2"/>
                </a:solidFill>
              </a:defRPr>
            </a:lvl1pPr>
            <a:lvl2pPr>
              <a:defRPr sz="100">
                <a:solidFill>
                  <a:schemeClr val="accent2"/>
                </a:solidFill>
              </a:defRPr>
            </a:lvl2pPr>
            <a:lvl3pPr>
              <a:defRPr sz="100">
                <a:solidFill>
                  <a:schemeClr val="accent2"/>
                </a:solidFill>
              </a:defRPr>
            </a:lvl3pPr>
            <a:lvl4pPr>
              <a:defRPr sz="100">
                <a:solidFill>
                  <a:schemeClr val="accent2"/>
                </a:solidFill>
              </a:defRPr>
            </a:lvl4pPr>
            <a:lvl5pPr>
              <a:defRPr sz="100">
                <a:solidFill>
                  <a:schemeClr val="accent2"/>
                </a:solidFill>
              </a:defRPr>
            </a:lvl5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10" name="Tekstfelt 14"/>
          <p:cNvSpPr txBox="1"/>
          <p:nvPr userDrawn="1"/>
        </p:nvSpPr>
        <p:spPr>
          <a:xfrm>
            <a:off x="9748559" y="1027750"/>
            <a:ext cx="1949900" cy="184666"/>
          </a:xfrm>
          <a:prstGeom prst="rect">
            <a:avLst/>
          </a:prstGeom>
          <a:noFill/>
        </p:spPr>
        <p:txBody>
          <a:bodyPr wrap="square" tIns="0" rIns="0" bIns="0" rtlCol="0">
            <a:spAutoFit/>
          </a:bodyPr>
          <a:lstStyle/>
          <a:p>
            <a:pPr algn="r"/>
            <a:r>
              <a:rPr lang="da-DK" sz="1200" dirty="0" smtClean="0">
                <a:solidFill>
                  <a:schemeClr val="tx2"/>
                </a:solidFill>
              </a:rPr>
              <a:t>www.eva.dk </a:t>
            </a:r>
            <a:endParaRPr lang="da-DK" sz="1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83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, farvet b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17"/>
          <p:cNvSpPr>
            <a:spLocks noGrp="1"/>
          </p:cNvSpPr>
          <p:nvPr>
            <p:ph type="pic" sz="quarter" idx="13"/>
          </p:nvPr>
        </p:nvSpPr>
        <p:spPr>
          <a:xfrm>
            <a:off x="0" y="1368000"/>
            <a:ext cx="12192000" cy="5490000"/>
          </a:xfrm>
          <a:solidFill>
            <a:schemeClr val="accent6"/>
          </a:solidFill>
        </p:spPr>
        <p:txBody>
          <a:bodyPr/>
          <a:lstStyle>
            <a:lvl1pPr marL="0" indent="0" algn="ctr">
              <a:buNone/>
              <a:defRPr sz="100"/>
            </a:lvl1pPr>
          </a:lstStyle>
          <a:p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11" name="Pladsholder til tekst 1023"/>
          <p:cNvSpPr>
            <a:spLocks noGrp="1"/>
          </p:cNvSpPr>
          <p:nvPr>
            <p:ph type="body" sz="quarter" idx="15"/>
          </p:nvPr>
        </p:nvSpPr>
        <p:spPr>
          <a:xfrm>
            <a:off x="1219200" y="4114800"/>
            <a:ext cx="10363200" cy="2340000"/>
          </a:xfrm>
          <a:solidFill>
            <a:schemeClr val="bg1"/>
          </a:solidFill>
        </p:spPr>
        <p:txBody>
          <a:bodyPr/>
          <a:lstStyle>
            <a:lvl1pPr>
              <a:defRPr sz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15" name="Tekstboks 14"/>
          <p:cNvSpPr txBox="1"/>
          <p:nvPr userDrawn="1"/>
        </p:nvSpPr>
        <p:spPr>
          <a:xfrm>
            <a:off x="12684048" y="1368000"/>
            <a:ext cx="2640000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farve i baggrund: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den farvede baggrund og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vælg derefter ny farve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i fanen ”Startside” under ”Fyldfarve til figur”.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Det lille farvede felt viser automatisk samme farve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som baggrunden, dog 15% mørkere.</a:t>
            </a:r>
            <a:endParaRPr lang="da-DK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16"/>
          </p:nvPr>
        </p:nvSpPr>
        <p:spPr>
          <a:xfrm>
            <a:off x="11577963" y="4114800"/>
            <a:ext cx="609600" cy="2340000"/>
          </a:xfrm>
          <a:solidFill>
            <a:schemeClr val="tx1">
              <a:alpha val="25000"/>
            </a:schemeClr>
          </a:solidFill>
        </p:spPr>
        <p:txBody>
          <a:bodyPr/>
          <a:lstStyle>
            <a:lvl1pPr>
              <a:defRPr sz="100"/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1223435" y="4118290"/>
            <a:ext cx="10037879" cy="1752018"/>
          </a:xfrm>
          <a:noFill/>
        </p:spPr>
        <p:txBody>
          <a:bodyPr lIns="288000" tIns="180000" rIns="0" bIns="0" anchor="t" anchorCtr="0"/>
          <a:lstStyle>
            <a:lvl1pPr>
              <a:defRPr kern="0" spc="0" baseline="0">
                <a:solidFill>
                  <a:schemeClr val="tx1"/>
                </a:solidFill>
              </a:defRPr>
            </a:lvl1pPr>
          </a:lstStyle>
          <a:p>
            <a:r>
              <a:rPr lang="da-DK" dirty="0" smtClean="0"/>
              <a:t>Præsentationstitel</a:t>
            </a:r>
            <a:br>
              <a:rPr lang="da-DK" dirty="0" smtClean="0"/>
            </a:br>
            <a:r>
              <a:rPr lang="da-DK" dirty="0" smtClean="0"/>
              <a:t>i op til tre linjer</a:t>
            </a:r>
            <a:endParaRPr lang="da-DK" dirty="0"/>
          </a:p>
        </p:txBody>
      </p:sp>
      <p:sp>
        <p:nvSpPr>
          <p:cNvPr id="1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1223435" y="5927754"/>
            <a:ext cx="10028572" cy="535867"/>
          </a:xfrm>
        </p:spPr>
        <p:txBody>
          <a:bodyPr lIns="288000" bIns="144000" anchor="b" anchorCtr="0"/>
          <a:lstStyle>
            <a:lvl1pPr marL="0" indent="0" algn="l">
              <a:spcAft>
                <a:spcPts val="400"/>
              </a:spcAft>
              <a:buNone/>
              <a:defRPr sz="1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 smtClean="0"/>
              <a:t>Undertitel til præsentationen i op til to linjer</a:t>
            </a:r>
          </a:p>
        </p:txBody>
      </p:sp>
      <p:sp>
        <p:nvSpPr>
          <p:cNvPr id="17" name="Tekstfelt 14"/>
          <p:cNvSpPr txBox="1"/>
          <p:nvPr userDrawn="1"/>
        </p:nvSpPr>
        <p:spPr>
          <a:xfrm>
            <a:off x="9748559" y="753430"/>
            <a:ext cx="1949900" cy="184666"/>
          </a:xfrm>
          <a:prstGeom prst="rect">
            <a:avLst/>
          </a:prstGeom>
          <a:noFill/>
        </p:spPr>
        <p:txBody>
          <a:bodyPr wrap="square" tIns="0" rIns="0" bIns="0" rtlCol="0">
            <a:spAutoFit/>
          </a:bodyPr>
          <a:lstStyle/>
          <a:p>
            <a:pPr algn="r"/>
            <a:r>
              <a:rPr lang="da-DK" sz="1200" dirty="0" smtClean="0">
                <a:solidFill>
                  <a:schemeClr val="tx2"/>
                </a:solidFill>
              </a:rPr>
              <a:t>www.eva.dk </a:t>
            </a:r>
            <a:endParaRPr lang="da-DK" sz="1200" dirty="0">
              <a:solidFill>
                <a:schemeClr val="tx2"/>
              </a:solidFill>
            </a:endParaRPr>
          </a:p>
        </p:txBody>
      </p:sp>
      <p:pic>
        <p:nvPicPr>
          <p:cNvPr id="14" name="Billed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1" y="601639"/>
            <a:ext cx="1694489" cy="41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364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ødtekst, 1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baseline="0">
                <a:solidFill>
                  <a:schemeClr val="tx1"/>
                </a:solidFill>
              </a:defRPr>
            </a:lvl1pPr>
            <a:lvl2pPr marL="269875" indent="0">
              <a:buFontTx/>
              <a:buNone/>
              <a:defRPr>
                <a:solidFill>
                  <a:schemeClr val="tx2"/>
                </a:solidFill>
              </a:defRPr>
            </a:lvl2pPr>
            <a:lvl3pPr marL="541338" indent="0">
              <a:buFontTx/>
              <a:buNone/>
              <a:defRPr>
                <a:solidFill>
                  <a:schemeClr val="tx2"/>
                </a:solidFill>
              </a:defRPr>
            </a:lvl3pPr>
            <a:lvl4pPr marL="804863" indent="0">
              <a:buFontTx/>
              <a:buNone/>
              <a:defRPr>
                <a:solidFill>
                  <a:schemeClr val="tx2"/>
                </a:solidFill>
              </a:defRPr>
            </a:lvl4pPr>
            <a:lvl5pPr marL="1074737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13-01-2014</a:t>
            </a:r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Pladsholder til tekst 8"/>
          <p:cNvSpPr>
            <a:spLocks noGrp="1"/>
          </p:cNvSpPr>
          <p:nvPr>
            <p:ph type="body" sz="quarter" idx="13"/>
          </p:nvPr>
        </p:nvSpPr>
        <p:spPr>
          <a:xfrm>
            <a:off x="0" y="342000"/>
            <a:ext cx="609600" cy="9144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00"/>
            </a:lvl1pPr>
            <a:lvl2pPr marL="265113" indent="0">
              <a:buNone/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endParaRPr lang="da-DK" dirty="0" smtClean="0"/>
          </a:p>
        </p:txBody>
      </p:sp>
      <p:sp>
        <p:nvSpPr>
          <p:cNvPr id="11" name="Pladsholder til titel 1"/>
          <p:cNvSpPr>
            <a:spLocks noGrp="1"/>
          </p:cNvSpPr>
          <p:nvPr>
            <p:ph type="title"/>
          </p:nvPr>
        </p:nvSpPr>
        <p:spPr>
          <a:xfrm>
            <a:off x="1219201" y="379976"/>
            <a:ext cx="10670116" cy="902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16" name="Tekstboks 15"/>
          <p:cNvSpPr txBox="1"/>
          <p:nvPr userDrawn="1"/>
        </p:nvSpPr>
        <p:spPr>
          <a:xfrm>
            <a:off x="12684048" y="1368000"/>
            <a:ext cx="264000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farve i felt: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feltet og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vælg derefter ny farve i fanen ”Startside” under ”Fyldfarve til figur”.</a:t>
            </a:r>
          </a:p>
        </p:txBody>
      </p:sp>
    </p:spTree>
    <p:extLst>
      <p:ext uri="{BB962C8B-B14F-4D97-AF65-F5344CB8AC3E}">
        <p14:creationId xmlns:p14="http://schemas.microsoft.com/office/powerpoint/2010/main" val="340403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ødtekst,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13-01-2014</a:t>
            </a:r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sp>
        <p:nvSpPr>
          <p:cNvPr id="12" name="Pladsholder til tekst 8"/>
          <p:cNvSpPr>
            <a:spLocks noGrp="1"/>
          </p:cNvSpPr>
          <p:nvPr>
            <p:ph type="body" sz="quarter" idx="13"/>
          </p:nvPr>
        </p:nvSpPr>
        <p:spPr>
          <a:xfrm>
            <a:off x="0" y="342000"/>
            <a:ext cx="609600" cy="9144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00"/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endParaRPr lang="da-DK" dirty="0"/>
          </a:p>
        </p:txBody>
      </p:sp>
      <p:sp>
        <p:nvSpPr>
          <p:cNvPr id="14" name="Pladsholder til indhold 2"/>
          <p:cNvSpPr>
            <a:spLocks noGrp="1"/>
          </p:cNvSpPr>
          <p:nvPr>
            <p:ph idx="1"/>
          </p:nvPr>
        </p:nvSpPr>
        <p:spPr>
          <a:xfrm>
            <a:off x="1223433" y="1713601"/>
            <a:ext cx="4800000" cy="4525963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baseline="0">
                <a:solidFill>
                  <a:schemeClr val="tx1"/>
                </a:solidFill>
              </a:defRPr>
            </a:lvl1pPr>
            <a:lvl2pPr marL="269875" indent="0">
              <a:buFontTx/>
              <a:buNone/>
              <a:defRPr>
                <a:solidFill>
                  <a:schemeClr val="tx2"/>
                </a:solidFill>
              </a:defRPr>
            </a:lvl2pPr>
            <a:lvl3pPr marL="541338" indent="0">
              <a:buFontTx/>
              <a:buNone/>
              <a:defRPr>
                <a:solidFill>
                  <a:schemeClr val="tx2"/>
                </a:solidFill>
              </a:defRPr>
            </a:lvl3pPr>
            <a:lvl4pPr marL="804863" indent="0">
              <a:buFontTx/>
              <a:buNone/>
              <a:defRPr>
                <a:solidFill>
                  <a:schemeClr val="tx2"/>
                </a:solidFill>
              </a:defRPr>
            </a:lvl4pPr>
            <a:lvl5pPr marL="1074737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15" name="Pladsholder til indhold 2"/>
          <p:cNvSpPr>
            <a:spLocks noGrp="1"/>
          </p:cNvSpPr>
          <p:nvPr>
            <p:ph idx="14"/>
          </p:nvPr>
        </p:nvSpPr>
        <p:spPr>
          <a:xfrm>
            <a:off x="6731000" y="1713601"/>
            <a:ext cx="4800000" cy="4525963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baseline="0">
                <a:solidFill>
                  <a:schemeClr val="tx1"/>
                </a:solidFill>
              </a:defRPr>
            </a:lvl1pPr>
            <a:lvl2pPr marL="269875" indent="0">
              <a:buFontTx/>
              <a:buNone/>
              <a:defRPr>
                <a:solidFill>
                  <a:schemeClr val="tx2"/>
                </a:solidFill>
              </a:defRPr>
            </a:lvl2pPr>
            <a:lvl3pPr marL="541338" indent="0">
              <a:buFontTx/>
              <a:buNone/>
              <a:defRPr>
                <a:solidFill>
                  <a:schemeClr val="tx2"/>
                </a:solidFill>
              </a:defRPr>
            </a:lvl3pPr>
            <a:lvl4pPr marL="804863" indent="0">
              <a:buFontTx/>
              <a:buNone/>
              <a:defRPr>
                <a:solidFill>
                  <a:schemeClr val="tx2"/>
                </a:solidFill>
              </a:defRPr>
            </a:lvl4pPr>
            <a:lvl5pPr marL="1074737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9" name="Pladsholder til titel 1"/>
          <p:cNvSpPr>
            <a:spLocks noGrp="1"/>
          </p:cNvSpPr>
          <p:nvPr>
            <p:ph type="title"/>
          </p:nvPr>
        </p:nvSpPr>
        <p:spPr>
          <a:xfrm>
            <a:off x="1219201" y="379976"/>
            <a:ext cx="10670116" cy="90213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10" name="Tekstboks 9"/>
          <p:cNvSpPr txBox="1"/>
          <p:nvPr userDrawn="1"/>
        </p:nvSpPr>
        <p:spPr>
          <a:xfrm>
            <a:off x="12684048" y="1368000"/>
            <a:ext cx="264000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farve i felt: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feltet og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vælg derefter ny farve i fanen ”Startside” under ”Fyldfarve til figur”.</a:t>
            </a:r>
          </a:p>
        </p:txBody>
      </p:sp>
    </p:spTree>
    <p:extLst>
      <p:ext uri="{BB962C8B-B14F-4D97-AF65-F5344CB8AC3E}">
        <p14:creationId xmlns:p14="http://schemas.microsoft.com/office/powerpoint/2010/main" val="3516256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13-01-2014</a:t>
            </a:r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Pladsholder til tekst 8"/>
          <p:cNvSpPr>
            <a:spLocks noGrp="1"/>
          </p:cNvSpPr>
          <p:nvPr>
            <p:ph type="body" sz="quarter" idx="13"/>
          </p:nvPr>
        </p:nvSpPr>
        <p:spPr>
          <a:xfrm>
            <a:off x="0" y="342000"/>
            <a:ext cx="609600" cy="9144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00"/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endParaRPr lang="da-DK" dirty="0"/>
          </a:p>
        </p:txBody>
      </p:sp>
      <p:sp>
        <p:nvSpPr>
          <p:cNvPr id="8" name="Pladsholder til titel 1"/>
          <p:cNvSpPr>
            <a:spLocks noGrp="1"/>
          </p:cNvSpPr>
          <p:nvPr>
            <p:ph type="title"/>
          </p:nvPr>
        </p:nvSpPr>
        <p:spPr>
          <a:xfrm>
            <a:off x="1219201" y="379976"/>
            <a:ext cx="10670116" cy="902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 smtClean="0"/>
              <a:t>Klik for at redigere i master</a:t>
            </a:r>
            <a:endParaRPr lang="da-DK" dirty="0"/>
          </a:p>
        </p:txBody>
      </p:sp>
      <p:sp>
        <p:nvSpPr>
          <p:cNvPr id="12" name="Tekstboks 11"/>
          <p:cNvSpPr txBox="1"/>
          <p:nvPr userDrawn="1"/>
        </p:nvSpPr>
        <p:spPr>
          <a:xfrm>
            <a:off x="12684048" y="1368000"/>
            <a:ext cx="264000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farve i felt: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feltet og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vælg derefter ny farve i fanen ”Startside” under ”Fyldfarve til figur”.</a:t>
            </a:r>
          </a:p>
        </p:txBody>
      </p:sp>
      <p:sp>
        <p:nvSpPr>
          <p:cNvPr id="7" name="Pladsholder til tekst 6"/>
          <p:cNvSpPr>
            <a:spLocks noGrp="1"/>
          </p:cNvSpPr>
          <p:nvPr>
            <p:ph type="body" sz="quarter" idx="14"/>
          </p:nvPr>
        </p:nvSpPr>
        <p:spPr>
          <a:xfrm>
            <a:off x="1219200" y="1713600"/>
            <a:ext cx="10363200" cy="4525200"/>
          </a:xfrm>
        </p:spPr>
        <p:txBody>
          <a:bodyPr/>
          <a:lstStyle>
            <a:lvl1pPr marL="265113" indent="-265113">
              <a:buFont typeface="Arial" pitchFamily="34" charset="0"/>
              <a:buChar char="•"/>
              <a:defRPr/>
            </a:lvl1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44704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13-01-2014</a:t>
            </a:r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Tekstboks 9"/>
          <p:cNvSpPr txBox="1"/>
          <p:nvPr userDrawn="1"/>
        </p:nvSpPr>
        <p:spPr>
          <a:xfrm>
            <a:off x="12686400" y="1367999"/>
            <a:ext cx="2640000" cy="26161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Indsæt figur: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det lille fotoikon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og vælg den ønskede figur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i dialogboksen.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eksisterende figur: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figuren og brug derefter slettetasten til at fjerne den eksisterende figur. Gentag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proceduren for indsættelse af figurer som beskrevet ovenfor.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baseline="0" dirty="0" smtClean="0">
                <a:solidFill>
                  <a:schemeClr val="bg2">
                    <a:lumMod val="50000"/>
                  </a:schemeClr>
                </a:solidFill>
              </a:rPr>
              <a:t>Skift farve i felt:</a:t>
            </a:r>
          </a:p>
          <a:p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Klik på feltet og vælg derefter ny farve i fanen ”Startside” under ”Fyldfarve til figur”.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Pladsholder til tekst 8"/>
          <p:cNvSpPr>
            <a:spLocks noGrp="1"/>
          </p:cNvSpPr>
          <p:nvPr>
            <p:ph type="body" sz="quarter" idx="14"/>
          </p:nvPr>
        </p:nvSpPr>
        <p:spPr>
          <a:xfrm>
            <a:off x="0" y="342000"/>
            <a:ext cx="609600" cy="9144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00"/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endParaRPr lang="da-DK" dirty="0"/>
          </a:p>
        </p:txBody>
      </p:sp>
      <p:sp>
        <p:nvSpPr>
          <p:cNvPr id="13" name="Pladsholder til indhold 2"/>
          <p:cNvSpPr>
            <a:spLocks noGrp="1"/>
          </p:cNvSpPr>
          <p:nvPr>
            <p:ph idx="1" hasCustomPrompt="1"/>
          </p:nvPr>
        </p:nvSpPr>
        <p:spPr>
          <a:xfrm>
            <a:off x="1219200" y="1713601"/>
            <a:ext cx="10361600" cy="4525963"/>
          </a:xfrm>
        </p:spPr>
        <p:txBody>
          <a:bodyPr/>
          <a:lstStyle>
            <a:lvl1pPr marL="0" indent="0">
              <a:spcAft>
                <a:spcPts val="300"/>
              </a:spcAft>
              <a:buClr>
                <a:schemeClr val="tx2"/>
              </a:buClr>
              <a:buNone/>
              <a:defRPr sz="20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buClr>
                <a:schemeClr val="tx2"/>
              </a:buClr>
              <a:defRPr sz="2000">
                <a:solidFill>
                  <a:schemeClr val="tx2"/>
                </a:solidFill>
              </a:defRPr>
            </a:lvl2pPr>
            <a:lvl3pPr>
              <a:spcAft>
                <a:spcPts val="300"/>
              </a:spcAft>
              <a:buClr>
                <a:schemeClr val="tx2"/>
              </a:buClr>
              <a:defRPr sz="2000">
                <a:solidFill>
                  <a:schemeClr val="tx2"/>
                </a:solidFill>
              </a:defRPr>
            </a:lvl3pPr>
            <a:lvl4pPr>
              <a:spcAft>
                <a:spcPts val="300"/>
              </a:spcAft>
              <a:buClr>
                <a:schemeClr val="tx2"/>
              </a:buClr>
              <a:defRPr sz="2000">
                <a:solidFill>
                  <a:schemeClr val="tx2"/>
                </a:solidFill>
              </a:defRPr>
            </a:lvl4pPr>
            <a:lvl5pPr>
              <a:spcAft>
                <a:spcPts val="300"/>
              </a:spcAft>
              <a:buClr>
                <a:schemeClr val="tx2"/>
              </a:buClr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da-DK" dirty="0" smtClean="0"/>
              <a:t>Klik på ikonet for at indsætte en figur</a:t>
            </a:r>
            <a:endParaRPr lang="da-DK" dirty="0"/>
          </a:p>
        </p:txBody>
      </p:sp>
      <p:sp>
        <p:nvSpPr>
          <p:cNvPr id="9" name="Pladsholder til titel 1"/>
          <p:cNvSpPr>
            <a:spLocks noGrp="1"/>
          </p:cNvSpPr>
          <p:nvPr>
            <p:ph type="title"/>
          </p:nvPr>
        </p:nvSpPr>
        <p:spPr>
          <a:xfrm>
            <a:off x="1219201" y="379976"/>
            <a:ext cx="10670116" cy="902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2860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ødtekst, 1 spalte, farvet b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dsholder til billede 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174000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 sz="100"/>
            </a:lvl1pPr>
          </a:lstStyle>
          <a:p>
            <a:r>
              <a:rPr lang="da-DK" dirty="0" smtClean="0"/>
              <a:t>Klik på ikonet for at tilføje et billede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baseline="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>
                <a:solidFill>
                  <a:schemeClr val="tx2"/>
                </a:solidFill>
              </a:defRPr>
            </a:lvl2pPr>
            <a:lvl3pPr marL="541338" indent="0">
              <a:buFontTx/>
              <a:buNone/>
              <a:defRPr>
                <a:solidFill>
                  <a:schemeClr val="tx2"/>
                </a:solidFill>
              </a:defRPr>
            </a:lvl3pPr>
            <a:lvl4pPr marL="804863" indent="0">
              <a:buFontTx/>
              <a:buNone/>
              <a:defRPr>
                <a:solidFill>
                  <a:schemeClr val="tx2"/>
                </a:solidFill>
              </a:defRPr>
            </a:lvl4pPr>
            <a:lvl5pPr marL="1074737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13-01-2014</a:t>
            </a:r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sp>
        <p:nvSpPr>
          <p:cNvPr id="9" name="Pladsholder til tekst 8"/>
          <p:cNvSpPr>
            <a:spLocks noGrp="1"/>
          </p:cNvSpPr>
          <p:nvPr>
            <p:ph type="body" sz="quarter" idx="13"/>
          </p:nvPr>
        </p:nvSpPr>
        <p:spPr>
          <a:xfrm>
            <a:off x="0" y="342000"/>
            <a:ext cx="609600" cy="914400"/>
          </a:xfrm>
          <a:solidFill>
            <a:srgbClr val="000000">
              <a:alpha val="25000"/>
            </a:srgbClr>
          </a:solidFill>
        </p:spPr>
        <p:txBody>
          <a:bodyPr/>
          <a:lstStyle>
            <a:lvl1pPr marL="0" indent="0">
              <a:buNone/>
              <a:defRPr sz="100"/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endParaRPr lang="da-DK" dirty="0"/>
          </a:p>
        </p:txBody>
      </p:sp>
      <p:sp>
        <p:nvSpPr>
          <p:cNvPr id="12" name="Tekstboks 11"/>
          <p:cNvSpPr txBox="1"/>
          <p:nvPr userDrawn="1"/>
        </p:nvSpPr>
        <p:spPr>
          <a:xfrm>
            <a:off x="12684048" y="1367999"/>
            <a:ext cx="2733752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farve i baggrund:</a:t>
            </a:r>
          </a:p>
          <a:p>
            <a:pPr algn="l"/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den farvede baggrund og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vælg derefter ny farve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i fanen ”Startside” under ”Fyldfarve til figur”.</a:t>
            </a:r>
          </a:p>
          <a:p>
            <a:pPr algn="l"/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l"/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Det lille mørke felt øverst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til venstre viser automatisk samme farve som baggrunden, dog 15% mørkere.</a:t>
            </a:r>
            <a:endParaRPr lang="da-DK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Pladsholder til titel 1"/>
          <p:cNvSpPr>
            <a:spLocks noGrp="1"/>
          </p:cNvSpPr>
          <p:nvPr>
            <p:ph type="title"/>
          </p:nvPr>
        </p:nvSpPr>
        <p:spPr>
          <a:xfrm>
            <a:off x="1219201" y="379976"/>
            <a:ext cx="10670116" cy="90213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 smtClean="0"/>
              <a:t>Klik for at redigere i master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74855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, li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219200" y="1713600"/>
            <a:ext cx="10320000" cy="41148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Tx/>
              <a:buNone/>
              <a:defRPr sz="2800" baseline="0">
                <a:solidFill>
                  <a:schemeClr val="accent1"/>
                </a:solidFill>
                <a:latin typeface="+mj-lt"/>
              </a:defRPr>
            </a:lvl1pPr>
            <a:lvl2pPr marL="269875" indent="0">
              <a:buFontTx/>
              <a:buNone/>
              <a:defRPr>
                <a:solidFill>
                  <a:schemeClr val="tx2"/>
                </a:solidFill>
              </a:defRPr>
            </a:lvl2pPr>
            <a:lvl3pPr marL="541338" indent="0">
              <a:buFontTx/>
              <a:buNone/>
              <a:defRPr>
                <a:solidFill>
                  <a:schemeClr val="tx2"/>
                </a:solidFill>
              </a:defRPr>
            </a:lvl3pPr>
            <a:lvl4pPr marL="804863" indent="0">
              <a:buFontTx/>
              <a:buNone/>
              <a:defRPr>
                <a:solidFill>
                  <a:schemeClr val="tx2"/>
                </a:solidFill>
              </a:defRPr>
            </a:lvl4pPr>
            <a:lvl5pPr marL="1074737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13-01-2014</a:t>
            </a:r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Tekstboks 9"/>
          <p:cNvSpPr txBox="1"/>
          <p:nvPr userDrawn="1"/>
        </p:nvSpPr>
        <p:spPr>
          <a:xfrm>
            <a:off x="12686400" y="1367999"/>
            <a:ext cx="2640000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farve i citat: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Markér teksten og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vælg derefter ny farve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i fanen ”Startside”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under ”Skriftfarve”.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farve i felt: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feltet og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vælg derefter ny farve i fanen ”Startside” under ”Fyldfarve til figur”.</a:t>
            </a:r>
          </a:p>
          <a:p>
            <a:endParaRPr lang="da-DK" sz="1000" baseline="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Pladsholder til tekst 8"/>
          <p:cNvSpPr>
            <a:spLocks noGrp="1"/>
          </p:cNvSpPr>
          <p:nvPr>
            <p:ph type="body" sz="quarter" idx="13"/>
          </p:nvPr>
        </p:nvSpPr>
        <p:spPr>
          <a:xfrm>
            <a:off x="0" y="342000"/>
            <a:ext cx="609600" cy="9144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00"/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endParaRPr lang="da-DK" dirty="0"/>
          </a:p>
        </p:txBody>
      </p:sp>
      <p:sp>
        <p:nvSpPr>
          <p:cNvPr id="12" name="Pladsholder til titel 1"/>
          <p:cNvSpPr>
            <a:spLocks noGrp="1"/>
          </p:cNvSpPr>
          <p:nvPr>
            <p:ph type="title"/>
          </p:nvPr>
        </p:nvSpPr>
        <p:spPr>
          <a:xfrm>
            <a:off x="1219201" y="379976"/>
            <a:ext cx="10670116" cy="90213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0348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, s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billede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174000"/>
          </a:xfrm>
          <a:solidFill>
            <a:schemeClr val="accent6"/>
          </a:solidFill>
        </p:spPr>
        <p:txBody>
          <a:bodyPr/>
          <a:lstStyle>
            <a:lvl1pPr marL="0" indent="0">
              <a:buNone/>
              <a:defRPr sz="100"/>
            </a:lvl1pPr>
          </a:lstStyle>
          <a:p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219200" y="1713600"/>
            <a:ext cx="10320000" cy="41148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FontTx/>
              <a:buNone/>
              <a:defRPr sz="4000" baseline="0">
                <a:solidFill>
                  <a:schemeClr val="bg1"/>
                </a:solidFill>
                <a:latin typeface="+mj-lt"/>
              </a:defRPr>
            </a:lvl1pPr>
            <a:lvl2pPr marL="269875" indent="0">
              <a:buFontTx/>
              <a:buNone/>
              <a:defRPr>
                <a:solidFill>
                  <a:schemeClr val="tx2"/>
                </a:solidFill>
              </a:defRPr>
            </a:lvl2pPr>
            <a:lvl3pPr marL="541338" indent="0">
              <a:buFontTx/>
              <a:buNone/>
              <a:defRPr>
                <a:solidFill>
                  <a:schemeClr val="tx2"/>
                </a:solidFill>
              </a:defRPr>
            </a:lvl3pPr>
            <a:lvl4pPr marL="804863" indent="0">
              <a:buFontTx/>
              <a:buNone/>
              <a:defRPr>
                <a:solidFill>
                  <a:schemeClr val="tx2"/>
                </a:solidFill>
              </a:defRPr>
            </a:lvl4pPr>
            <a:lvl5pPr marL="1074737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13-01-2014</a:t>
            </a:r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sp>
        <p:nvSpPr>
          <p:cNvPr id="8" name="Tekstboks 7"/>
          <p:cNvSpPr txBox="1"/>
          <p:nvPr userDrawn="1"/>
        </p:nvSpPr>
        <p:spPr>
          <a:xfrm>
            <a:off x="12686400" y="1367999"/>
            <a:ext cx="264000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>
                <a:solidFill>
                  <a:schemeClr val="bg2">
                    <a:lumMod val="50000"/>
                  </a:schemeClr>
                </a:solidFill>
              </a:rPr>
              <a:t>Skift farve i baggrund:</a:t>
            </a:r>
          </a:p>
          <a:p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Klik på den farvede baggrund </a:t>
            </a:r>
            <a:b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dirty="0" smtClean="0">
                <a:solidFill>
                  <a:schemeClr val="bg2">
                    <a:lumMod val="50000"/>
                  </a:schemeClr>
                </a:solidFill>
              </a:rPr>
              <a:t>og</a:t>
            </a: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 vælg derefter ny farve </a:t>
            </a:r>
            <a:b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 smtClean="0">
                <a:solidFill>
                  <a:schemeClr val="bg2">
                    <a:lumMod val="50000"/>
                  </a:schemeClr>
                </a:solidFill>
              </a:rPr>
              <a:t>i fanen ”Startside” under ”Fyldfarve til figur”.</a:t>
            </a:r>
          </a:p>
        </p:txBody>
      </p:sp>
      <p:sp>
        <p:nvSpPr>
          <p:cNvPr id="12" name="Pladsholder til tekst 8"/>
          <p:cNvSpPr>
            <a:spLocks noGrp="1"/>
          </p:cNvSpPr>
          <p:nvPr>
            <p:ph type="body" sz="quarter" idx="14"/>
          </p:nvPr>
        </p:nvSpPr>
        <p:spPr>
          <a:xfrm>
            <a:off x="0" y="342000"/>
            <a:ext cx="609600" cy="914400"/>
          </a:xfrm>
          <a:solidFill>
            <a:srgbClr val="000000">
              <a:alpha val="25000"/>
            </a:srgbClr>
          </a:solidFill>
        </p:spPr>
        <p:txBody>
          <a:bodyPr/>
          <a:lstStyle>
            <a:lvl1pPr marL="0" indent="0">
              <a:buNone/>
              <a:defRPr sz="100"/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endParaRPr lang="da-DK" dirty="0"/>
          </a:p>
        </p:txBody>
      </p:sp>
      <p:sp>
        <p:nvSpPr>
          <p:cNvPr id="10" name="Pladsholder til titel 1"/>
          <p:cNvSpPr>
            <a:spLocks noGrp="1"/>
          </p:cNvSpPr>
          <p:nvPr>
            <p:ph type="title"/>
          </p:nvPr>
        </p:nvSpPr>
        <p:spPr>
          <a:xfrm>
            <a:off x="1219201" y="379976"/>
            <a:ext cx="10670116" cy="90213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73304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219201" y="379976"/>
            <a:ext cx="10670116" cy="902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 smtClean="0"/>
              <a:t>Klik for at redigere i master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219200" y="1713601"/>
            <a:ext cx="10361600" cy="4525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 smtClean="0"/>
              <a:t>Klik for at redigere i master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487866" y="7154895"/>
            <a:ext cx="2224343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tx2"/>
                </a:solidFill>
              </a:defRPr>
            </a:lvl1pPr>
          </a:lstStyle>
          <a:p>
            <a:r>
              <a:rPr lang="da-DK" dirty="0" smtClean="0"/>
              <a:t>13-01-2014</a:t>
            </a:r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7154894"/>
            <a:ext cx="7200000" cy="144000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7155993"/>
            <a:ext cx="446120" cy="144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Tekstboks 6"/>
          <p:cNvSpPr txBox="1">
            <a:spLocks noChangeAspect="1"/>
          </p:cNvSpPr>
          <p:nvPr/>
        </p:nvSpPr>
        <p:spPr>
          <a:xfrm>
            <a:off x="11107201" y="6346801"/>
            <a:ext cx="65" cy="276999"/>
          </a:xfrm>
          <a:prstGeom prst="rect">
            <a:avLst/>
          </a:prstGeom>
          <a:blipFill>
            <a:blip r:embed="rId21"/>
            <a:stretch>
              <a:fillRect/>
            </a:stretch>
          </a:blipFill>
        </p:spPr>
        <p:txBody>
          <a:bodyPr wrap="none" lIns="0" tIns="0" rIns="0" bIns="0" rtlCol="0">
            <a:spAutoFit/>
          </a:bodyPr>
          <a:lstStyle/>
          <a:p>
            <a:endParaRPr lang="da-DK" sz="1800" dirty="0"/>
          </a:p>
        </p:txBody>
      </p:sp>
      <p:sp>
        <p:nvSpPr>
          <p:cNvPr id="8" name="Rektangel 7"/>
          <p:cNvSpPr/>
          <p:nvPr/>
        </p:nvSpPr>
        <p:spPr>
          <a:xfrm>
            <a:off x="0" y="7190894"/>
            <a:ext cx="609600" cy="79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800"/>
          </a:p>
        </p:txBody>
      </p:sp>
    </p:spTree>
    <p:extLst>
      <p:ext uri="{BB962C8B-B14F-4D97-AF65-F5344CB8AC3E}">
        <p14:creationId xmlns:p14="http://schemas.microsoft.com/office/powerpoint/2010/main" val="2365050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75" r:id="rId4"/>
    <p:sldLayoutId id="2147483663" r:id="rId5"/>
    <p:sldLayoutId id="2147483676" r:id="rId6"/>
    <p:sldLayoutId id="2147483677" r:id="rId7"/>
    <p:sldLayoutId id="2147483664" r:id="rId8"/>
    <p:sldLayoutId id="2147483665" r:id="rId9"/>
    <p:sldLayoutId id="2147483651" r:id="rId10"/>
    <p:sldLayoutId id="2147483666" r:id="rId11"/>
    <p:sldLayoutId id="2147483652" r:id="rId12"/>
    <p:sldLayoutId id="2147483668" r:id="rId13"/>
    <p:sldLayoutId id="2147483669" r:id="rId14"/>
    <p:sldLayoutId id="2147483673" r:id="rId15"/>
    <p:sldLayoutId id="2147483674" r:id="rId16"/>
    <p:sldLayoutId id="2147483671" r:id="rId17"/>
    <p:sldLayoutId id="2147483672" r:id="rId18"/>
    <p:sldLayoutId id="2147483679" r:id="rId1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21"/>
          <p:cNvSpPr>
            <a:spLocks noGrp="1"/>
          </p:cNvSpPr>
          <p:nvPr>
            <p:ph type="pic" sz="quarter" idx="13"/>
          </p:nvPr>
        </p:nvSpPr>
        <p:spPr>
          <a:xfrm>
            <a:off x="154982" y="123986"/>
            <a:ext cx="11925947" cy="6602278"/>
          </a:xfrm>
        </p:spPr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>
          <a:xfrm>
            <a:off x="1522716" y="812262"/>
            <a:ext cx="10042062" cy="1752018"/>
          </a:xfrm>
        </p:spPr>
        <p:txBody>
          <a:bodyPr/>
          <a:lstStyle/>
          <a:p>
            <a:r>
              <a:rPr lang="da-DK" sz="3600" dirty="0" smtClean="0">
                <a:solidFill>
                  <a:srgbClr val="403282"/>
                </a:solidFill>
              </a:rPr>
              <a:t>Evalueringsspørgsmålene fra udgivelsen</a:t>
            </a:r>
            <a:r>
              <a:rPr lang="da-DK" sz="4400" dirty="0" smtClean="0">
                <a:solidFill>
                  <a:srgbClr val="403282"/>
                </a:solidFill>
              </a:rPr>
              <a:t>:</a:t>
            </a:r>
            <a:br>
              <a:rPr lang="da-DK" sz="4400" dirty="0" smtClean="0">
                <a:solidFill>
                  <a:srgbClr val="403282"/>
                </a:solidFill>
              </a:rPr>
            </a:br>
            <a:r>
              <a:rPr lang="da-DK" sz="4400" dirty="0" smtClean="0">
                <a:solidFill>
                  <a:srgbClr val="403282"/>
                </a:solidFill>
              </a:rPr>
              <a:t>Styrk </a:t>
            </a:r>
            <a:r>
              <a:rPr lang="da-DK" sz="4400" dirty="0">
                <a:solidFill>
                  <a:srgbClr val="403282"/>
                </a:solidFill>
              </a:rPr>
              <a:t>jeres realkompetencevurderinger</a:t>
            </a:r>
          </a:p>
        </p:txBody>
      </p:sp>
      <p:sp>
        <p:nvSpPr>
          <p:cNvPr id="13" name="Titel 6"/>
          <p:cNvSpPr txBox="1">
            <a:spLocks/>
          </p:cNvSpPr>
          <p:nvPr/>
        </p:nvSpPr>
        <p:spPr>
          <a:xfrm>
            <a:off x="1586166" y="1645659"/>
            <a:ext cx="10042062" cy="742433"/>
          </a:xfrm>
          <a:prstGeom prst="rect">
            <a:avLst/>
          </a:prstGeom>
          <a:noFill/>
        </p:spPr>
        <p:txBody>
          <a:bodyPr vert="horz" lIns="288000" tIns="18000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0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a-DK" sz="2800" dirty="0" smtClean="0">
              <a:solidFill>
                <a:srgbClr val="403282"/>
              </a:solidFill>
            </a:endParaRPr>
          </a:p>
          <a:p>
            <a:r>
              <a:rPr lang="da-DK" sz="2800" dirty="0" smtClean="0">
                <a:solidFill>
                  <a:srgbClr val="403282"/>
                </a:solidFill>
              </a:rPr>
              <a:t>- </a:t>
            </a:r>
            <a:r>
              <a:rPr lang="da-DK" sz="28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guide til selvevaluering</a:t>
            </a:r>
          </a:p>
        </p:txBody>
      </p:sp>
      <p:pic>
        <p:nvPicPr>
          <p:cNvPr id="16" name="Billed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078" y="5881608"/>
            <a:ext cx="1888251" cy="478574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>
            <a:off x="0" y="1577933"/>
            <a:ext cx="1006565" cy="2663327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4" name="Pladsholder til indhold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001" y="1881051"/>
            <a:ext cx="3927596" cy="555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86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10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>
                <a:solidFill>
                  <a:srgbClr val="403282"/>
                </a:solidFill>
              </a:rPr>
              <a:t>Skønsmæssig vurdering af realkompetencer</a:t>
            </a: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pic>
        <p:nvPicPr>
          <p:cNvPr id="24" name="Billed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590" y="483436"/>
            <a:ext cx="1400762" cy="1400762"/>
          </a:xfrm>
          <a:prstGeom prst="rect">
            <a:avLst/>
          </a:prstGeom>
        </p:spPr>
      </p:pic>
      <p:sp>
        <p:nvSpPr>
          <p:cNvPr id="12" name="Pladsholder til indhold 7"/>
          <p:cNvSpPr txBox="1">
            <a:spLocks/>
          </p:cNvSpPr>
          <p:nvPr/>
        </p:nvSpPr>
        <p:spPr>
          <a:xfrm>
            <a:off x="768001" y="2059163"/>
            <a:ext cx="10386753" cy="7604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875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133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804863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074737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400" b="1" i="1" dirty="0">
                <a:solidFill>
                  <a:srgbClr val="403282"/>
                </a:solidFill>
                <a:latin typeface="+mj-lt"/>
              </a:rPr>
              <a:t>Hvordan er jeres mulighed for at få et retvisende billede af alle deltageres realkompetencer?</a:t>
            </a:r>
            <a:r>
              <a:rPr lang="da-DK" sz="2800" dirty="0" smtClean="0">
                <a:solidFill>
                  <a:schemeClr val="accent1"/>
                </a:solidFill>
                <a:latin typeface="+mj-lt"/>
              </a:rPr>
              <a:t/>
            </a:r>
            <a:br>
              <a:rPr lang="da-DK" sz="2800" dirty="0" smtClean="0">
                <a:solidFill>
                  <a:schemeClr val="accent1"/>
                </a:solidFill>
                <a:latin typeface="+mj-lt"/>
              </a:rPr>
            </a:br>
            <a:endParaRPr lang="da-DK" sz="2400" dirty="0"/>
          </a:p>
        </p:txBody>
      </p:sp>
      <p:sp>
        <p:nvSpPr>
          <p:cNvPr id="13" name="Pladsholder til indhold 2"/>
          <p:cNvSpPr>
            <a:spLocks noGrp="1"/>
          </p:cNvSpPr>
          <p:nvPr>
            <p:ph idx="1"/>
          </p:nvPr>
        </p:nvSpPr>
        <p:spPr>
          <a:xfrm>
            <a:off x="768002" y="2820733"/>
            <a:ext cx="10386752" cy="3460215"/>
          </a:xfrm>
        </p:spPr>
        <p:txBody>
          <a:bodyPr/>
          <a:lstStyle/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hvilke situationer kan det være svært at få et retvisende billede af en deltagers realkompetencer?</a:t>
            </a:r>
          </a:p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Hvorfor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bliver nogle deltagere usikre i vurderingsprocessen?</a:t>
            </a:r>
          </a:p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Hvornår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 redskaberne ikke tilstrækkelige til at få et retvisende billede af deltagernes kompetencer?</a:t>
            </a:r>
          </a:p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tilstrækkelig viden om deltagernes oplevelse af den skønsmæssige vurdering?</a:t>
            </a:r>
          </a:p>
          <a:p>
            <a:endParaRPr lang="da-DK" dirty="0"/>
          </a:p>
        </p:txBody>
      </p:sp>
      <p:sp>
        <p:nvSpPr>
          <p:cNvPr id="14" name="Ellipse 13"/>
          <p:cNvSpPr/>
          <p:nvPr/>
        </p:nvSpPr>
        <p:spPr>
          <a:xfrm>
            <a:off x="9269048" y="553722"/>
            <a:ext cx="900000" cy="9000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62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200" b="1" dirty="0">
                <a:solidFill>
                  <a:srgbClr val="62B5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2</a:t>
            </a:r>
          </a:p>
        </p:txBody>
      </p:sp>
    </p:spTree>
    <p:extLst>
      <p:ext uri="{BB962C8B-B14F-4D97-AF65-F5344CB8AC3E}">
        <p14:creationId xmlns:p14="http://schemas.microsoft.com/office/powerpoint/2010/main" val="240257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11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>
                <a:solidFill>
                  <a:srgbClr val="403282"/>
                </a:solidFill>
              </a:rPr>
              <a:t>Skønsmæssig vurdering af realkompetencer</a:t>
            </a: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pic>
        <p:nvPicPr>
          <p:cNvPr id="25" name="Billed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591" y="483436"/>
            <a:ext cx="1400762" cy="1400762"/>
          </a:xfrm>
          <a:prstGeom prst="rect">
            <a:avLst/>
          </a:prstGeom>
        </p:spPr>
      </p:pic>
      <p:sp>
        <p:nvSpPr>
          <p:cNvPr id="12" name="Pladsholder til indhold 7"/>
          <p:cNvSpPr txBox="1">
            <a:spLocks/>
          </p:cNvSpPr>
          <p:nvPr/>
        </p:nvSpPr>
        <p:spPr>
          <a:xfrm>
            <a:off x="768001" y="2063227"/>
            <a:ext cx="10552352" cy="7583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875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133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804863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074737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400" b="1" i="1" dirty="0">
                <a:solidFill>
                  <a:srgbClr val="403282"/>
                </a:solidFill>
                <a:latin typeface="+mj-lt"/>
              </a:rPr>
              <a:t>Hvilke muligheder ser I for at lave en mere retvisende skønsmæssig vurdering af alle deltagere?</a:t>
            </a:r>
            <a:r>
              <a:rPr lang="da-DK" sz="2400" dirty="0" smtClean="0">
                <a:solidFill>
                  <a:schemeClr val="accent1"/>
                </a:solidFill>
                <a:latin typeface="+mj-lt"/>
              </a:rPr>
              <a:t/>
            </a:r>
            <a:br>
              <a:rPr lang="da-DK" sz="2400" dirty="0" smtClean="0">
                <a:solidFill>
                  <a:schemeClr val="accent1"/>
                </a:solidFill>
                <a:latin typeface="+mj-lt"/>
              </a:rPr>
            </a:br>
            <a:endParaRPr lang="da-DK" dirty="0"/>
          </a:p>
        </p:txBody>
      </p:sp>
      <p:sp>
        <p:nvSpPr>
          <p:cNvPr id="13" name="Pladsholder til indhold 2"/>
          <p:cNvSpPr>
            <a:spLocks noGrp="1"/>
          </p:cNvSpPr>
          <p:nvPr>
            <p:ph idx="1"/>
          </p:nvPr>
        </p:nvSpPr>
        <p:spPr>
          <a:xfrm>
            <a:off x="768001" y="2821577"/>
            <a:ext cx="10552352" cy="2665215"/>
          </a:xfrm>
        </p:spPr>
        <p:txBody>
          <a:bodyPr/>
          <a:lstStyle/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Hvad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skal der til, for at I kan gøre det?</a:t>
            </a:r>
          </a:p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Hvad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vil I starte med at gøre?</a:t>
            </a:r>
          </a:p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Hvornår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vil I gå i gang?</a:t>
            </a:r>
          </a:p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Hvem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skal gøre hvad?</a:t>
            </a:r>
          </a:p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Hvordan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vil I følge op på erfaringerne med den ændrede praksis?</a:t>
            </a:r>
          </a:p>
          <a:p>
            <a:endParaRPr lang="da-DK" dirty="0"/>
          </a:p>
        </p:txBody>
      </p:sp>
      <p:sp>
        <p:nvSpPr>
          <p:cNvPr id="14" name="Ellipse 13"/>
          <p:cNvSpPr/>
          <p:nvPr/>
        </p:nvSpPr>
        <p:spPr>
          <a:xfrm>
            <a:off x="9277840" y="553721"/>
            <a:ext cx="900000" cy="9000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62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200" b="1" dirty="0">
                <a:solidFill>
                  <a:srgbClr val="62B5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2</a:t>
            </a:r>
          </a:p>
        </p:txBody>
      </p:sp>
    </p:spTree>
    <p:extLst>
      <p:ext uri="{BB962C8B-B14F-4D97-AF65-F5344CB8AC3E}">
        <p14:creationId xmlns:p14="http://schemas.microsoft.com/office/powerpoint/2010/main" val="187139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12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>
                <a:solidFill>
                  <a:srgbClr val="403282"/>
                </a:solidFill>
              </a:rPr>
              <a:t>Tilbagemelding på </a:t>
            </a:r>
            <a:r>
              <a:rPr lang="da-DK" dirty="0" smtClean="0">
                <a:solidFill>
                  <a:srgbClr val="403282"/>
                </a:solidFill>
              </a:rPr>
              <a:t>vurdering til </a:t>
            </a:r>
            <a:r>
              <a:rPr lang="da-DK" dirty="0">
                <a:solidFill>
                  <a:srgbClr val="403282"/>
                </a:solidFill>
              </a:rPr>
              <a:t>deltagere</a:t>
            </a: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pic>
        <p:nvPicPr>
          <p:cNvPr id="12" name="Pladsholder til indhold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055" y="1634884"/>
            <a:ext cx="7020408" cy="4964833"/>
          </a:xfrm>
        </p:spPr>
      </p:pic>
      <p:sp>
        <p:nvSpPr>
          <p:cNvPr id="13" name="Ellipse 12"/>
          <p:cNvSpPr/>
          <p:nvPr/>
        </p:nvSpPr>
        <p:spPr>
          <a:xfrm>
            <a:off x="10420353" y="734884"/>
            <a:ext cx="900000" cy="9000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62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200" b="1" dirty="0">
                <a:solidFill>
                  <a:srgbClr val="62B5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3</a:t>
            </a:r>
          </a:p>
        </p:txBody>
      </p:sp>
    </p:spTree>
    <p:extLst>
      <p:ext uri="{BB962C8B-B14F-4D97-AF65-F5344CB8AC3E}">
        <p14:creationId xmlns:p14="http://schemas.microsoft.com/office/powerpoint/2010/main" val="177069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13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>
                <a:solidFill>
                  <a:srgbClr val="403282"/>
                </a:solidFill>
              </a:rPr>
              <a:t>Tilbagemelding på vurdering til deltagere</a:t>
            </a: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pic>
        <p:nvPicPr>
          <p:cNvPr id="22" name="Pladsholder til indhold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591" y="483436"/>
            <a:ext cx="1400762" cy="1400762"/>
          </a:xfrm>
          <a:prstGeom prst="rect">
            <a:avLst/>
          </a:prstGeom>
        </p:spPr>
      </p:pic>
      <p:sp>
        <p:nvSpPr>
          <p:cNvPr id="12" name="Pladsholder til indhold 7"/>
          <p:cNvSpPr txBox="1">
            <a:spLocks/>
          </p:cNvSpPr>
          <p:nvPr/>
        </p:nvSpPr>
        <p:spPr>
          <a:xfrm>
            <a:off x="768001" y="2063227"/>
            <a:ext cx="10429521" cy="7363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875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133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804863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074737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400" b="1" i="1" dirty="0" smtClean="0">
                <a:solidFill>
                  <a:srgbClr val="403282"/>
                </a:solidFill>
                <a:latin typeface="+mj-lt"/>
              </a:rPr>
              <a:t>Hvordan </a:t>
            </a:r>
            <a:r>
              <a:rPr lang="da-DK" sz="2400" b="1" i="1" dirty="0">
                <a:solidFill>
                  <a:srgbClr val="403282"/>
                </a:solidFill>
                <a:latin typeface="+mj-lt"/>
              </a:rPr>
              <a:t>giver I tilbagemeldinger på resultatet af </a:t>
            </a:r>
            <a:r>
              <a:rPr lang="da-DK" sz="2400" b="1" i="1" dirty="0" err="1">
                <a:solidFill>
                  <a:srgbClr val="403282"/>
                </a:solidFill>
                <a:latin typeface="+mj-lt"/>
              </a:rPr>
              <a:t>RKV’en</a:t>
            </a:r>
            <a:r>
              <a:rPr lang="da-DK" sz="2400" b="1" i="1" dirty="0">
                <a:solidFill>
                  <a:srgbClr val="403282"/>
                </a:solidFill>
                <a:latin typeface="+mj-lt"/>
              </a:rPr>
              <a:t> til deltagerne</a:t>
            </a:r>
            <a:r>
              <a:rPr lang="da-DK" sz="2400" b="1" i="1" dirty="0" smtClean="0">
                <a:solidFill>
                  <a:srgbClr val="403282"/>
                </a:solidFill>
                <a:latin typeface="+mj-lt"/>
              </a:rPr>
              <a:t>?</a:t>
            </a:r>
          </a:p>
          <a:p>
            <a:endParaRPr lang="da-DK" dirty="0">
              <a:latin typeface="+mj-lt"/>
            </a:endParaRPr>
          </a:p>
          <a:p>
            <a:r>
              <a:rPr lang="da-DK" sz="2400" dirty="0" smtClean="0">
                <a:solidFill>
                  <a:schemeClr val="accent1"/>
                </a:solidFill>
                <a:latin typeface="+mj-lt"/>
              </a:rPr>
              <a:t/>
            </a:r>
            <a:br>
              <a:rPr lang="da-DK" sz="2400" dirty="0" smtClean="0">
                <a:solidFill>
                  <a:schemeClr val="accent1"/>
                </a:solidFill>
                <a:latin typeface="+mj-lt"/>
              </a:rPr>
            </a:br>
            <a:endParaRPr lang="da-DK" dirty="0"/>
          </a:p>
        </p:txBody>
      </p:sp>
      <p:sp>
        <p:nvSpPr>
          <p:cNvPr id="13" name="Pladsholder til indhold 2"/>
          <p:cNvSpPr>
            <a:spLocks noGrp="1"/>
          </p:cNvSpPr>
          <p:nvPr>
            <p:ph idx="1"/>
          </p:nvPr>
        </p:nvSpPr>
        <p:spPr>
          <a:xfrm>
            <a:off x="768001" y="2847703"/>
            <a:ext cx="10429521" cy="3391860"/>
          </a:xfrm>
        </p:spPr>
        <p:txBody>
          <a:bodyPr/>
          <a:lstStyle/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Hvornår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og hvordan sker tilbagemeldingen? Er den mundtlig og/eller skriftlig?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Hvilken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 indeholder tilbagemeldingen til deltagerne?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Oplever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tegn på, at deltagerne mangler forståelse for den givne merit?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Hvordan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får I viden om deltagerens oplevelse af tilbagemeldingen på </a:t>
            </a:r>
            <a:r>
              <a:rPr lang="da-DK" sz="2400" dirty="0" err="1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RKV’en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endParaRPr lang="da-DK" dirty="0"/>
          </a:p>
        </p:txBody>
      </p:sp>
      <p:sp>
        <p:nvSpPr>
          <p:cNvPr id="14" name="Ellipse 13"/>
          <p:cNvSpPr/>
          <p:nvPr/>
        </p:nvSpPr>
        <p:spPr>
          <a:xfrm>
            <a:off x="9237253" y="553721"/>
            <a:ext cx="900000" cy="9000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62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200" b="1" dirty="0">
                <a:solidFill>
                  <a:srgbClr val="62B5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3</a:t>
            </a:r>
          </a:p>
        </p:txBody>
      </p:sp>
    </p:spTree>
    <p:extLst>
      <p:ext uri="{BB962C8B-B14F-4D97-AF65-F5344CB8AC3E}">
        <p14:creationId xmlns:p14="http://schemas.microsoft.com/office/powerpoint/2010/main" val="136031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14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>
                <a:solidFill>
                  <a:srgbClr val="403282"/>
                </a:solidFill>
              </a:rPr>
              <a:t>Tilbagemelding på vurdering til deltagere</a:t>
            </a: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pic>
        <p:nvPicPr>
          <p:cNvPr id="24" name="Billed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591" y="483436"/>
            <a:ext cx="1400762" cy="1400762"/>
          </a:xfrm>
          <a:prstGeom prst="rect">
            <a:avLst/>
          </a:prstGeom>
        </p:spPr>
      </p:pic>
      <p:sp>
        <p:nvSpPr>
          <p:cNvPr id="14" name="Pladsholder til indhold 7"/>
          <p:cNvSpPr txBox="1">
            <a:spLocks/>
          </p:cNvSpPr>
          <p:nvPr/>
        </p:nvSpPr>
        <p:spPr>
          <a:xfrm>
            <a:off x="768001" y="2063227"/>
            <a:ext cx="10552352" cy="4635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875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133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804863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074737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400" b="1" i="1" dirty="0">
                <a:solidFill>
                  <a:srgbClr val="403282"/>
                </a:solidFill>
                <a:latin typeface="+mj-lt"/>
              </a:rPr>
              <a:t>Hvordan virker tilbagemeldingerne på deltagerne?</a:t>
            </a:r>
            <a:endParaRPr lang="da-DK" sz="2400" dirty="0">
              <a:solidFill>
                <a:srgbClr val="403282"/>
              </a:solidFill>
              <a:latin typeface="+mj-lt"/>
            </a:endParaRPr>
          </a:p>
          <a:p>
            <a:r>
              <a:rPr lang="da-DK" sz="2400" dirty="0" smtClean="0">
                <a:solidFill>
                  <a:schemeClr val="accent1"/>
                </a:solidFill>
                <a:latin typeface="+mj-lt"/>
              </a:rPr>
              <a:t/>
            </a:r>
            <a:br>
              <a:rPr lang="da-DK" sz="2400" dirty="0" smtClean="0">
                <a:solidFill>
                  <a:schemeClr val="accent1"/>
                </a:solidFill>
                <a:latin typeface="+mj-lt"/>
              </a:rPr>
            </a:br>
            <a:endParaRPr lang="da-DK" dirty="0"/>
          </a:p>
        </p:txBody>
      </p:sp>
      <p:sp>
        <p:nvSpPr>
          <p:cNvPr id="15" name="Pladsholder til indhold 2"/>
          <p:cNvSpPr>
            <a:spLocks noGrp="1"/>
          </p:cNvSpPr>
          <p:nvPr>
            <p:ph idx="1"/>
          </p:nvPr>
        </p:nvSpPr>
        <p:spPr>
          <a:xfrm>
            <a:off x="768001" y="2520106"/>
            <a:ext cx="10552352" cy="3566032"/>
          </a:xfrm>
        </p:spPr>
        <p:txBody>
          <a:bodyPr/>
          <a:lstStyle/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hvilket omfang vurderer I, at deltagerne har et overblik over, hvor meget og hvordan deres uddannelsesforløb bliver afkortet efter tilbagemeldingen?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Hvilken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forskel gør det, om deltageren alene får en skriftlig tilbagemelding, alene en mundtlig tilbagemelding eller både en skriftlig og en mundtlig tilbagemelding på </a:t>
            </a:r>
            <a:r>
              <a:rPr lang="da-DK" sz="2400" dirty="0" err="1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RKV’en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Hvornår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lykkes I </a:t>
            </a:r>
            <a:r>
              <a:rPr lang="da-DK" sz="2400" dirty="0" err="1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den mundtlige tilbagemelding med at motivere deltagerne for at deltage i uddannelsesforløbet? Hvornår er det svært?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Hvornår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lykkes I </a:t>
            </a:r>
            <a:r>
              <a:rPr lang="da-DK" sz="2400" dirty="0" err="1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den mundtlige tilbagemelding med at opbygge deltagernes tillid til deres realkompetencer? Hvornår er det svært?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tilstrækkelig viden om deltagernes oplevelse af tilbagemeldingen på </a:t>
            </a:r>
            <a:r>
              <a:rPr lang="da-DK" sz="2400" dirty="0" err="1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RKV’en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endParaRPr lang="da-DK" dirty="0"/>
          </a:p>
        </p:txBody>
      </p:sp>
      <p:sp>
        <p:nvSpPr>
          <p:cNvPr id="16" name="Ellipse 15"/>
          <p:cNvSpPr/>
          <p:nvPr/>
        </p:nvSpPr>
        <p:spPr>
          <a:xfrm>
            <a:off x="9254838" y="553721"/>
            <a:ext cx="900000" cy="9000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62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200" b="1" dirty="0">
                <a:solidFill>
                  <a:srgbClr val="62B5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3</a:t>
            </a:r>
          </a:p>
        </p:txBody>
      </p:sp>
    </p:spTree>
    <p:extLst>
      <p:ext uri="{BB962C8B-B14F-4D97-AF65-F5344CB8AC3E}">
        <p14:creationId xmlns:p14="http://schemas.microsoft.com/office/powerpoint/2010/main" val="58812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15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>
                <a:solidFill>
                  <a:srgbClr val="403282"/>
                </a:solidFill>
              </a:rPr>
              <a:t>Tilbagemelding på vurdering til deltagere</a:t>
            </a: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pic>
        <p:nvPicPr>
          <p:cNvPr id="25" name="Billed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591" y="483436"/>
            <a:ext cx="1400762" cy="1400762"/>
          </a:xfrm>
          <a:prstGeom prst="rect">
            <a:avLst/>
          </a:prstGeom>
        </p:spPr>
      </p:pic>
      <p:sp>
        <p:nvSpPr>
          <p:cNvPr id="12" name="Pladsholder til indhold 7"/>
          <p:cNvSpPr txBox="1">
            <a:spLocks/>
          </p:cNvSpPr>
          <p:nvPr/>
        </p:nvSpPr>
        <p:spPr>
          <a:xfrm>
            <a:off x="768001" y="2059797"/>
            <a:ext cx="10552352" cy="7908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875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133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804863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074737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400" b="1" i="1" dirty="0">
                <a:solidFill>
                  <a:srgbClr val="403282"/>
                </a:solidFill>
                <a:latin typeface="+mj-lt"/>
              </a:rPr>
              <a:t>Hvilke muligheder ser I for at give bedre tilbagemeldinger til deltagerne?</a:t>
            </a:r>
            <a:r>
              <a:rPr lang="da-DK" sz="2800" dirty="0" smtClean="0">
                <a:solidFill>
                  <a:srgbClr val="403282"/>
                </a:solidFill>
                <a:latin typeface="+mj-lt"/>
              </a:rPr>
              <a:t/>
            </a:r>
            <a:br>
              <a:rPr lang="da-DK" sz="2800" dirty="0" smtClean="0">
                <a:solidFill>
                  <a:srgbClr val="403282"/>
                </a:solidFill>
                <a:latin typeface="+mj-lt"/>
              </a:rPr>
            </a:br>
            <a:endParaRPr lang="da-DK" sz="2400" dirty="0">
              <a:solidFill>
                <a:srgbClr val="403282"/>
              </a:solidFill>
            </a:endParaRPr>
          </a:p>
        </p:txBody>
      </p:sp>
      <p:sp>
        <p:nvSpPr>
          <p:cNvPr id="13" name="Pladsholder til indhold 2"/>
          <p:cNvSpPr>
            <a:spLocks noGrp="1"/>
          </p:cNvSpPr>
          <p:nvPr>
            <p:ph idx="1"/>
          </p:nvPr>
        </p:nvSpPr>
        <p:spPr>
          <a:xfrm>
            <a:off x="768001" y="2829856"/>
            <a:ext cx="10552352" cy="3566032"/>
          </a:xfrm>
        </p:spPr>
        <p:txBody>
          <a:bodyPr/>
          <a:lstStyle/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Hvad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skal der til, for at I kan gøre det?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Hvad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vil I starte med at gøre?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Hvornår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vil I gå i gang?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Hvem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skal gøre hvad?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Hvordan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vil I følge op på erfaringerne med den ændrede praksis</a:t>
            </a: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da-DK" sz="2400" dirty="0">
              <a:solidFill>
                <a:srgbClr val="40328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9281215" y="553419"/>
            <a:ext cx="900000" cy="9000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62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200" b="1" dirty="0">
                <a:solidFill>
                  <a:srgbClr val="62B5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3</a:t>
            </a:r>
          </a:p>
        </p:txBody>
      </p:sp>
    </p:spTree>
    <p:extLst>
      <p:ext uri="{BB962C8B-B14F-4D97-AF65-F5344CB8AC3E}">
        <p14:creationId xmlns:p14="http://schemas.microsoft.com/office/powerpoint/2010/main" val="346890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16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>
                <a:solidFill>
                  <a:srgbClr val="403282"/>
                </a:solidFill>
              </a:rPr>
              <a:t>Samspil mellem RKV og </a:t>
            </a:r>
            <a:r>
              <a:rPr lang="da-DK" dirty="0" smtClean="0">
                <a:solidFill>
                  <a:srgbClr val="403282"/>
                </a:solidFill>
              </a:rPr>
              <a:t>undervisning</a:t>
            </a:r>
            <a:endParaRPr lang="da-DK" dirty="0">
              <a:solidFill>
                <a:srgbClr val="403282"/>
              </a:solidFill>
            </a:endParaRP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pic>
        <p:nvPicPr>
          <p:cNvPr id="12" name="Pladsholder til indhold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581" y="1435320"/>
            <a:ext cx="7045355" cy="4982475"/>
          </a:xfrm>
        </p:spPr>
      </p:pic>
      <p:sp>
        <p:nvSpPr>
          <p:cNvPr id="13" name="Ellipse 12"/>
          <p:cNvSpPr/>
          <p:nvPr/>
        </p:nvSpPr>
        <p:spPr>
          <a:xfrm>
            <a:off x="10420353" y="734884"/>
            <a:ext cx="900000" cy="9000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62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200" b="1" dirty="0">
                <a:solidFill>
                  <a:srgbClr val="62B5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4</a:t>
            </a:r>
          </a:p>
        </p:txBody>
      </p:sp>
    </p:spTree>
    <p:extLst>
      <p:ext uri="{BB962C8B-B14F-4D97-AF65-F5344CB8AC3E}">
        <p14:creationId xmlns:p14="http://schemas.microsoft.com/office/powerpoint/2010/main" val="53824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17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>
                <a:solidFill>
                  <a:srgbClr val="403282"/>
                </a:solidFill>
              </a:rPr>
              <a:t>Samspil mellem RKV og undervisning</a:t>
            </a: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pic>
        <p:nvPicPr>
          <p:cNvPr id="22" name="Pladsholder til indhold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591" y="483436"/>
            <a:ext cx="1400762" cy="1400762"/>
          </a:xfrm>
          <a:prstGeom prst="rect">
            <a:avLst/>
          </a:prstGeom>
        </p:spPr>
      </p:pic>
      <p:sp>
        <p:nvSpPr>
          <p:cNvPr id="12" name="Pladsholder til indhold 7"/>
          <p:cNvSpPr txBox="1">
            <a:spLocks/>
          </p:cNvSpPr>
          <p:nvPr/>
        </p:nvSpPr>
        <p:spPr>
          <a:xfrm>
            <a:off x="768001" y="2063227"/>
            <a:ext cx="10552352" cy="724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875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133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804863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074737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400" b="1" i="1" dirty="0">
                <a:solidFill>
                  <a:srgbClr val="403282"/>
                </a:solidFill>
                <a:latin typeface="+mj-lt"/>
              </a:rPr>
              <a:t>Hvordan arbejder I med at skabe samspil mellem RKV og undervisning?</a:t>
            </a:r>
            <a:r>
              <a:rPr lang="da-DK" sz="2400" dirty="0" smtClean="0">
                <a:solidFill>
                  <a:schemeClr val="accent1"/>
                </a:solidFill>
                <a:latin typeface="+mj-lt"/>
              </a:rPr>
              <a:t/>
            </a:r>
            <a:br>
              <a:rPr lang="da-DK" sz="2400" dirty="0" smtClean="0">
                <a:solidFill>
                  <a:schemeClr val="accent1"/>
                </a:solidFill>
                <a:latin typeface="+mj-lt"/>
              </a:rPr>
            </a:br>
            <a:endParaRPr lang="da-DK" dirty="0"/>
          </a:p>
        </p:txBody>
      </p:sp>
      <p:sp>
        <p:nvSpPr>
          <p:cNvPr id="14" name="Pladsholder til indhold 2"/>
          <p:cNvSpPr>
            <a:spLocks noGrp="1"/>
          </p:cNvSpPr>
          <p:nvPr>
            <p:ph idx="1"/>
          </p:nvPr>
        </p:nvSpPr>
        <p:spPr>
          <a:xfrm>
            <a:off x="768001" y="2808221"/>
            <a:ext cx="10552352" cy="3609574"/>
          </a:xfrm>
        </p:spPr>
        <p:txBody>
          <a:bodyPr/>
          <a:lstStyle/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Hvordan overleverer I viden om den merit, som deltagerne har fået, og om deres uddannelsesforløb til lærerne?</a:t>
            </a:r>
          </a:p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Hvordan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overleverer I viden om deltagernes erfaringer og realkompetencer, som I har fået kendskab til gennem RKV – uanset om de har givet merit?</a:t>
            </a:r>
          </a:p>
          <a:p>
            <a:endParaRPr lang="da-DK" dirty="0"/>
          </a:p>
        </p:txBody>
      </p:sp>
      <p:sp>
        <p:nvSpPr>
          <p:cNvPr id="15" name="Ellipse 14"/>
          <p:cNvSpPr/>
          <p:nvPr/>
        </p:nvSpPr>
        <p:spPr>
          <a:xfrm>
            <a:off x="9258212" y="553721"/>
            <a:ext cx="900000" cy="9000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62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200" b="1" dirty="0">
                <a:solidFill>
                  <a:srgbClr val="62B5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4</a:t>
            </a:r>
          </a:p>
        </p:txBody>
      </p:sp>
    </p:spTree>
    <p:extLst>
      <p:ext uri="{BB962C8B-B14F-4D97-AF65-F5344CB8AC3E}">
        <p14:creationId xmlns:p14="http://schemas.microsoft.com/office/powerpoint/2010/main" val="254893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18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>
                <a:solidFill>
                  <a:srgbClr val="403282"/>
                </a:solidFill>
              </a:rPr>
              <a:t>Samspil mellem RKV og undervisning</a:t>
            </a: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pic>
        <p:nvPicPr>
          <p:cNvPr id="24" name="Billed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591" y="483436"/>
            <a:ext cx="1400762" cy="1400762"/>
          </a:xfrm>
          <a:prstGeom prst="rect">
            <a:avLst/>
          </a:prstGeom>
        </p:spPr>
      </p:pic>
      <p:sp>
        <p:nvSpPr>
          <p:cNvPr id="12" name="Pladsholder til indhold 7"/>
          <p:cNvSpPr txBox="1">
            <a:spLocks/>
          </p:cNvSpPr>
          <p:nvPr/>
        </p:nvSpPr>
        <p:spPr>
          <a:xfrm>
            <a:off x="768001" y="2063227"/>
            <a:ext cx="10552352" cy="724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875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133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804863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074737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400" b="1" i="1" dirty="0">
                <a:solidFill>
                  <a:srgbClr val="403282"/>
                </a:solidFill>
                <a:latin typeface="+mj-lt"/>
              </a:rPr>
              <a:t>Hvilken betydning har jeres viden om deltagerne fra </a:t>
            </a:r>
            <a:r>
              <a:rPr lang="da-DK" sz="2400" b="1" i="1" dirty="0" err="1">
                <a:solidFill>
                  <a:srgbClr val="403282"/>
                </a:solidFill>
                <a:latin typeface="+mj-lt"/>
              </a:rPr>
              <a:t>RKV’en</a:t>
            </a:r>
            <a:r>
              <a:rPr lang="da-DK" sz="2400" b="1" i="1" dirty="0">
                <a:solidFill>
                  <a:srgbClr val="403282"/>
                </a:solidFill>
                <a:latin typeface="+mj-lt"/>
              </a:rPr>
              <a:t> for deres undervisning?</a:t>
            </a:r>
            <a:endParaRPr lang="da-DK" sz="2400" dirty="0">
              <a:solidFill>
                <a:srgbClr val="403282"/>
              </a:solidFill>
              <a:latin typeface="+mj-lt"/>
            </a:endParaRPr>
          </a:p>
          <a:p>
            <a:r>
              <a:rPr lang="da-DK" sz="2400" dirty="0" smtClean="0">
                <a:solidFill>
                  <a:schemeClr val="accent1"/>
                </a:solidFill>
                <a:latin typeface="+mj-lt"/>
              </a:rPr>
              <a:t/>
            </a:r>
            <a:br>
              <a:rPr lang="da-DK" sz="2400" dirty="0" smtClean="0">
                <a:solidFill>
                  <a:schemeClr val="accent1"/>
                </a:solidFill>
                <a:latin typeface="+mj-lt"/>
              </a:rPr>
            </a:br>
            <a:endParaRPr lang="da-DK" dirty="0"/>
          </a:p>
        </p:txBody>
      </p:sp>
      <p:sp>
        <p:nvSpPr>
          <p:cNvPr id="13" name="Pladsholder til indhold 2"/>
          <p:cNvSpPr>
            <a:spLocks noGrp="1"/>
          </p:cNvSpPr>
          <p:nvPr>
            <p:ph idx="1"/>
          </p:nvPr>
        </p:nvSpPr>
        <p:spPr>
          <a:xfrm>
            <a:off x="768001" y="2808221"/>
            <a:ext cx="10552352" cy="3609574"/>
          </a:xfrm>
        </p:spPr>
        <p:txBody>
          <a:bodyPr/>
          <a:lstStyle/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Hvilken forskel vurderer I, det gør for deltagerne, når I overleverer viden om deres realkompetencer til deres lærere?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Vurderer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I, at lærerne er interesserede i viden om deres deltageres realkompetencer? Hvorfor/hvorfor ikke?</a:t>
            </a:r>
          </a:p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Hvordan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skaber jeres nuværende praksis med hensyn til overlevering mulighed for at lade undervisningen tage afsæt i deltagernes kompetencer og erfaring?</a:t>
            </a:r>
          </a:p>
          <a:p>
            <a:endParaRPr lang="da-DK" dirty="0"/>
          </a:p>
        </p:txBody>
      </p:sp>
      <p:sp>
        <p:nvSpPr>
          <p:cNvPr id="14" name="Ellipse 13"/>
          <p:cNvSpPr/>
          <p:nvPr/>
        </p:nvSpPr>
        <p:spPr>
          <a:xfrm>
            <a:off x="9275797" y="553721"/>
            <a:ext cx="900000" cy="9000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62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200" b="1" dirty="0">
                <a:solidFill>
                  <a:srgbClr val="62B5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4</a:t>
            </a:r>
          </a:p>
        </p:txBody>
      </p:sp>
    </p:spTree>
    <p:extLst>
      <p:ext uri="{BB962C8B-B14F-4D97-AF65-F5344CB8AC3E}">
        <p14:creationId xmlns:p14="http://schemas.microsoft.com/office/powerpoint/2010/main" val="181250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19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>
                <a:solidFill>
                  <a:srgbClr val="403282"/>
                </a:solidFill>
              </a:rPr>
              <a:t>Samspil mellem RKV og undervisning</a:t>
            </a: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pic>
        <p:nvPicPr>
          <p:cNvPr id="25" name="Billed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591" y="483436"/>
            <a:ext cx="1400762" cy="1400762"/>
          </a:xfrm>
          <a:prstGeom prst="rect">
            <a:avLst/>
          </a:prstGeom>
        </p:spPr>
      </p:pic>
      <p:sp>
        <p:nvSpPr>
          <p:cNvPr id="12" name="Pladsholder til indhold 7"/>
          <p:cNvSpPr txBox="1">
            <a:spLocks/>
          </p:cNvSpPr>
          <p:nvPr/>
        </p:nvSpPr>
        <p:spPr>
          <a:xfrm>
            <a:off x="768001" y="2063227"/>
            <a:ext cx="10405953" cy="724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875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133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804863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074737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400" b="1" i="1" dirty="0">
                <a:solidFill>
                  <a:srgbClr val="403282"/>
                </a:solidFill>
                <a:latin typeface="+mj-lt"/>
              </a:rPr>
              <a:t>Hvilke muligheder ser I for at styrke samspillet mellem RKV og undervisning?</a:t>
            </a:r>
            <a:endParaRPr lang="da-DK" sz="2400" dirty="0">
              <a:solidFill>
                <a:srgbClr val="403282"/>
              </a:solidFill>
              <a:latin typeface="+mj-lt"/>
            </a:endParaRPr>
          </a:p>
          <a:p>
            <a:r>
              <a:rPr lang="da-DK" sz="2400" dirty="0" smtClean="0">
                <a:solidFill>
                  <a:schemeClr val="accent1"/>
                </a:solidFill>
                <a:latin typeface="+mj-lt"/>
              </a:rPr>
              <a:t/>
            </a:r>
            <a:br>
              <a:rPr lang="da-DK" sz="2400" dirty="0" smtClean="0">
                <a:solidFill>
                  <a:schemeClr val="accent1"/>
                </a:solidFill>
                <a:latin typeface="+mj-lt"/>
              </a:rPr>
            </a:br>
            <a:endParaRPr lang="da-DK" dirty="0"/>
          </a:p>
        </p:txBody>
      </p:sp>
      <p:sp>
        <p:nvSpPr>
          <p:cNvPr id="13" name="Pladsholder til indhold 2"/>
          <p:cNvSpPr>
            <a:spLocks noGrp="1"/>
          </p:cNvSpPr>
          <p:nvPr>
            <p:ph idx="1"/>
          </p:nvPr>
        </p:nvSpPr>
        <p:spPr>
          <a:xfrm>
            <a:off x="768001" y="2788027"/>
            <a:ext cx="10405953" cy="2830285"/>
          </a:xfrm>
        </p:spPr>
        <p:txBody>
          <a:bodyPr/>
          <a:lstStyle/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Hvad skal der til, for at I kan gøre det?</a:t>
            </a:r>
          </a:p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Hvad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vil I starte med at gøre?</a:t>
            </a:r>
          </a:p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Hvornår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vil I gå i gang?</a:t>
            </a:r>
          </a:p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Hvem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skal gøre hvad?</a:t>
            </a:r>
          </a:p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Hvordan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vil I følge op på erfaringerne med den ændrede praksis?</a:t>
            </a:r>
          </a:p>
          <a:p>
            <a:endParaRPr lang="da-DK" dirty="0"/>
          </a:p>
        </p:txBody>
      </p:sp>
      <p:sp>
        <p:nvSpPr>
          <p:cNvPr id="14" name="Ellipse 13"/>
          <p:cNvSpPr/>
          <p:nvPr/>
        </p:nvSpPr>
        <p:spPr>
          <a:xfrm>
            <a:off x="9284589" y="553721"/>
            <a:ext cx="900000" cy="9000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62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200" b="1" dirty="0">
                <a:solidFill>
                  <a:srgbClr val="62B5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4</a:t>
            </a:r>
          </a:p>
        </p:txBody>
      </p:sp>
    </p:spTree>
    <p:extLst>
      <p:ext uri="{BB962C8B-B14F-4D97-AF65-F5344CB8AC3E}">
        <p14:creationId xmlns:p14="http://schemas.microsoft.com/office/powerpoint/2010/main" val="380352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29602"/>
            <a:ext cx="10670116" cy="902134"/>
          </a:xfrm>
        </p:spPr>
        <p:txBody>
          <a:bodyPr anchor="t" anchorCtr="0"/>
          <a:lstStyle/>
          <a:p>
            <a:r>
              <a:rPr lang="da-DK" sz="3600" dirty="0" smtClean="0">
                <a:solidFill>
                  <a:srgbClr val="403282"/>
                </a:solidFill>
              </a:rPr>
              <a:t>Oversigt over temaer</a:t>
            </a:r>
            <a:endParaRPr lang="da-DK" sz="3600" dirty="0">
              <a:solidFill>
                <a:srgbClr val="403282"/>
              </a:solidFill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0" name="Billed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472" y="2331398"/>
            <a:ext cx="7593073" cy="35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50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20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>
                <a:solidFill>
                  <a:srgbClr val="403282"/>
                </a:solidFill>
              </a:rPr>
              <a:t>Vidensdeling om RKV</a:t>
            </a: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pic>
        <p:nvPicPr>
          <p:cNvPr id="12" name="Pladsholder til indhold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348" y="1634884"/>
            <a:ext cx="8232754" cy="5822204"/>
          </a:xfrm>
        </p:spPr>
      </p:pic>
      <p:sp>
        <p:nvSpPr>
          <p:cNvPr id="13" name="Ellipse 12"/>
          <p:cNvSpPr/>
          <p:nvPr/>
        </p:nvSpPr>
        <p:spPr>
          <a:xfrm>
            <a:off x="10420353" y="734884"/>
            <a:ext cx="900000" cy="9000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62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200" b="1" dirty="0">
                <a:solidFill>
                  <a:srgbClr val="62B5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5</a:t>
            </a:r>
          </a:p>
        </p:txBody>
      </p:sp>
    </p:spTree>
    <p:extLst>
      <p:ext uri="{BB962C8B-B14F-4D97-AF65-F5344CB8AC3E}">
        <p14:creationId xmlns:p14="http://schemas.microsoft.com/office/powerpoint/2010/main" val="61470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21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>
                <a:solidFill>
                  <a:srgbClr val="403282"/>
                </a:solidFill>
              </a:rPr>
              <a:t>Vidensdeling om RKV</a:t>
            </a: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pic>
        <p:nvPicPr>
          <p:cNvPr id="22" name="Pladsholder til indhold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591" y="483436"/>
            <a:ext cx="1400762" cy="1400762"/>
          </a:xfrm>
          <a:prstGeom prst="rect">
            <a:avLst/>
          </a:prstGeom>
        </p:spPr>
      </p:pic>
      <p:sp>
        <p:nvSpPr>
          <p:cNvPr id="12" name="Pladsholder til indhold 7"/>
          <p:cNvSpPr txBox="1">
            <a:spLocks/>
          </p:cNvSpPr>
          <p:nvPr/>
        </p:nvSpPr>
        <p:spPr>
          <a:xfrm>
            <a:off x="768001" y="2063227"/>
            <a:ext cx="7771200" cy="3986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875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133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804863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074737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400" b="1" i="1" dirty="0">
                <a:solidFill>
                  <a:srgbClr val="403282"/>
                </a:solidFill>
                <a:latin typeface="+mj-lt"/>
              </a:rPr>
              <a:t>Hvordan deler I viden med hinanden og andre?</a:t>
            </a:r>
            <a:endParaRPr lang="da-DK" sz="2400" dirty="0">
              <a:solidFill>
                <a:srgbClr val="403282"/>
              </a:solidFill>
              <a:latin typeface="+mj-lt"/>
            </a:endParaRPr>
          </a:p>
          <a:p>
            <a:r>
              <a:rPr lang="da-DK" sz="2400" dirty="0" smtClean="0">
                <a:solidFill>
                  <a:schemeClr val="accent1"/>
                </a:solidFill>
                <a:latin typeface="+mj-lt"/>
              </a:rPr>
              <a:t/>
            </a:r>
            <a:br>
              <a:rPr lang="da-DK" sz="2400" dirty="0" smtClean="0">
                <a:solidFill>
                  <a:schemeClr val="accent1"/>
                </a:solidFill>
                <a:latin typeface="+mj-lt"/>
              </a:rPr>
            </a:br>
            <a:endParaRPr lang="da-DK" dirty="0"/>
          </a:p>
        </p:txBody>
      </p:sp>
      <p:sp>
        <p:nvSpPr>
          <p:cNvPr id="13" name="Pladsholder til indhold 2"/>
          <p:cNvSpPr>
            <a:spLocks noGrp="1"/>
          </p:cNvSpPr>
          <p:nvPr>
            <p:ph idx="1"/>
          </p:nvPr>
        </p:nvSpPr>
        <p:spPr>
          <a:xfrm>
            <a:off x="768001" y="2472302"/>
            <a:ext cx="10552352" cy="3870832"/>
          </a:xfrm>
        </p:spPr>
        <p:txBody>
          <a:bodyPr/>
          <a:lstStyle/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 stor viden har I om hinandens RKV-praksis på jeres uddannelse? Hvor får I den viden fra? Hvor meget tid bruger I på planlagt vidensdeling?</a:t>
            </a:r>
          </a:p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Hvordan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deler I viden med andre uddannelser på jeres skole om RKV? Er det systematisk?</a:t>
            </a:r>
          </a:p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Hvordan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deler I viden med andre skoler om RKV? Indgår I </a:t>
            </a:r>
            <a:r>
              <a:rPr lang="da-DK" sz="2400" dirty="0" err="1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nogle netværk? Deltager I </a:t>
            </a:r>
            <a:r>
              <a:rPr lang="da-DK" sz="2400" dirty="0" err="1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arrangementer om RKV?</a:t>
            </a:r>
          </a:p>
          <a:p>
            <a:endParaRPr lang="da-DK" dirty="0"/>
          </a:p>
        </p:txBody>
      </p:sp>
      <p:sp>
        <p:nvSpPr>
          <p:cNvPr id="14" name="Ellipse 13"/>
          <p:cNvSpPr/>
          <p:nvPr/>
        </p:nvSpPr>
        <p:spPr>
          <a:xfrm>
            <a:off x="9279172" y="496414"/>
            <a:ext cx="900000" cy="9000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62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200" b="1" dirty="0">
                <a:solidFill>
                  <a:srgbClr val="62B5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5</a:t>
            </a:r>
          </a:p>
        </p:txBody>
      </p:sp>
    </p:spTree>
    <p:extLst>
      <p:ext uri="{BB962C8B-B14F-4D97-AF65-F5344CB8AC3E}">
        <p14:creationId xmlns:p14="http://schemas.microsoft.com/office/powerpoint/2010/main" val="338353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22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>
                <a:solidFill>
                  <a:srgbClr val="403282"/>
                </a:solidFill>
              </a:rPr>
              <a:t>Vidensdeling om RKV</a:t>
            </a: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pic>
        <p:nvPicPr>
          <p:cNvPr id="24" name="Billed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591" y="483436"/>
            <a:ext cx="1400762" cy="1400762"/>
          </a:xfrm>
          <a:prstGeom prst="rect">
            <a:avLst/>
          </a:prstGeom>
        </p:spPr>
      </p:pic>
      <p:sp>
        <p:nvSpPr>
          <p:cNvPr id="12" name="Pladsholder til indhold 7"/>
          <p:cNvSpPr txBox="1">
            <a:spLocks/>
          </p:cNvSpPr>
          <p:nvPr/>
        </p:nvSpPr>
        <p:spPr>
          <a:xfrm>
            <a:off x="768001" y="2080812"/>
            <a:ext cx="7771200" cy="44060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875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133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804863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074737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400" b="1" i="1" dirty="0">
                <a:solidFill>
                  <a:srgbClr val="403282"/>
                </a:solidFill>
                <a:latin typeface="+mj-lt"/>
              </a:rPr>
              <a:t>Hvad får I ud af at dele viden?</a:t>
            </a:r>
            <a:endParaRPr lang="da-DK" sz="2400" dirty="0">
              <a:solidFill>
                <a:srgbClr val="403282"/>
              </a:solidFill>
              <a:latin typeface="+mj-lt"/>
            </a:endParaRPr>
          </a:p>
          <a:p>
            <a:r>
              <a:rPr lang="da-DK" sz="2400" dirty="0" smtClean="0">
                <a:solidFill>
                  <a:schemeClr val="accent1"/>
                </a:solidFill>
                <a:latin typeface="+mj-lt"/>
              </a:rPr>
              <a:t/>
            </a:r>
            <a:br>
              <a:rPr lang="da-DK" sz="2400" dirty="0" smtClean="0">
                <a:solidFill>
                  <a:schemeClr val="accent1"/>
                </a:solidFill>
                <a:latin typeface="+mj-lt"/>
              </a:rPr>
            </a:br>
            <a:endParaRPr lang="da-DK" dirty="0"/>
          </a:p>
        </p:txBody>
      </p:sp>
      <p:sp>
        <p:nvSpPr>
          <p:cNvPr id="13" name="Pladsholder til indhold 2"/>
          <p:cNvSpPr>
            <a:spLocks noGrp="1"/>
          </p:cNvSpPr>
          <p:nvPr>
            <p:ph idx="1"/>
          </p:nvPr>
        </p:nvSpPr>
        <p:spPr>
          <a:xfrm>
            <a:off x="768001" y="2521415"/>
            <a:ext cx="10552352" cy="3870832"/>
          </a:xfrm>
        </p:spPr>
        <p:txBody>
          <a:bodyPr/>
          <a:lstStyle/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Hvilken viden har I især brug for at få fra hinanden?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Hvornår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 det svært for jer at dele viden med hinanden?</a:t>
            </a:r>
          </a:p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Hvilken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viden har I især brug for at få fra andre uddannelser på jeres skole eller fra andre skoler?</a:t>
            </a:r>
          </a:p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Hvad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gør det svært at få del i den viden, andre uddannelser eller skoler har om RKV?</a:t>
            </a:r>
          </a:p>
          <a:p>
            <a:endParaRPr lang="da-DK" dirty="0"/>
          </a:p>
        </p:txBody>
      </p:sp>
      <p:sp>
        <p:nvSpPr>
          <p:cNvPr id="14" name="Ellipse 13"/>
          <p:cNvSpPr/>
          <p:nvPr/>
        </p:nvSpPr>
        <p:spPr>
          <a:xfrm>
            <a:off x="9279172" y="540585"/>
            <a:ext cx="900000" cy="9000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62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200" b="1" dirty="0">
                <a:solidFill>
                  <a:srgbClr val="62B5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5</a:t>
            </a:r>
          </a:p>
        </p:txBody>
      </p:sp>
    </p:spTree>
    <p:extLst>
      <p:ext uri="{BB962C8B-B14F-4D97-AF65-F5344CB8AC3E}">
        <p14:creationId xmlns:p14="http://schemas.microsoft.com/office/powerpoint/2010/main" val="79437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23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>
                <a:solidFill>
                  <a:srgbClr val="403282"/>
                </a:solidFill>
              </a:rPr>
              <a:t>Vidensdeling om RKV</a:t>
            </a: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pic>
        <p:nvPicPr>
          <p:cNvPr id="25" name="Billed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591" y="483436"/>
            <a:ext cx="1400762" cy="1400762"/>
          </a:xfrm>
          <a:prstGeom prst="rect">
            <a:avLst/>
          </a:prstGeom>
        </p:spPr>
      </p:pic>
      <p:sp>
        <p:nvSpPr>
          <p:cNvPr id="12" name="Pladsholder til indhold 7"/>
          <p:cNvSpPr txBox="1">
            <a:spLocks/>
          </p:cNvSpPr>
          <p:nvPr/>
        </p:nvSpPr>
        <p:spPr>
          <a:xfrm>
            <a:off x="768001" y="2063227"/>
            <a:ext cx="10552352" cy="7594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875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133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804863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074737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400" b="1" i="1" dirty="0">
                <a:solidFill>
                  <a:srgbClr val="403282"/>
                </a:solidFill>
                <a:latin typeface="+mj-lt"/>
              </a:rPr>
              <a:t>Hvilke muligheder ser I for at styrke vidensdeling på hhv. jeres uddannelse, på jeres skole og med andre skoler?</a:t>
            </a:r>
            <a:endParaRPr lang="da-DK" sz="2400" dirty="0">
              <a:solidFill>
                <a:srgbClr val="403282"/>
              </a:solidFill>
              <a:latin typeface="+mj-lt"/>
            </a:endParaRPr>
          </a:p>
          <a:p>
            <a:r>
              <a:rPr lang="da-DK" sz="2400" dirty="0" smtClean="0">
                <a:solidFill>
                  <a:schemeClr val="accent1"/>
                </a:solidFill>
                <a:latin typeface="+mj-lt"/>
              </a:rPr>
              <a:t/>
            </a:r>
            <a:br>
              <a:rPr lang="da-DK" sz="2400" dirty="0" smtClean="0">
                <a:solidFill>
                  <a:schemeClr val="accent1"/>
                </a:solidFill>
                <a:latin typeface="+mj-lt"/>
              </a:rPr>
            </a:br>
            <a:endParaRPr lang="da-DK" dirty="0"/>
          </a:p>
        </p:txBody>
      </p:sp>
      <p:sp>
        <p:nvSpPr>
          <p:cNvPr id="13" name="Pladsholder til indhold 2"/>
          <p:cNvSpPr>
            <a:spLocks noGrp="1"/>
          </p:cNvSpPr>
          <p:nvPr>
            <p:ph idx="1"/>
          </p:nvPr>
        </p:nvSpPr>
        <p:spPr>
          <a:xfrm>
            <a:off x="768001" y="2822663"/>
            <a:ext cx="10552352" cy="3596096"/>
          </a:xfrm>
        </p:spPr>
        <p:txBody>
          <a:bodyPr/>
          <a:lstStyle/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Hvad skal der til, for at I kan gøre det? Er der nogen på andre uddannelser eller skoler, som I skal kontakte?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Hvad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vil I starte med at gøre?</a:t>
            </a:r>
          </a:p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Hvornår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vil I gå i gang?</a:t>
            </a:r>
          </a:p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Hvem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skal gøre hvad?</a:t>
            </a:r>
          </a:p>
          <a:p>
            <a:pPr marL="342900" lvl="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Hvordan </a:t>
            </a: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vil I følge op på erfaringerne med den ændrede praksis?</a:t>
            </a:r>
          </a:p>
          <a:p>
            <a:endParaRPr lang="da-DK" dirty="0"/>
          </a:p>
        </p:txBody>
      </p:sp>
      <p:sp>
        <p:nvSpPr>
          <p:cNvPr id="14" name="Ellipse 13"/>
          <p:cNvSpPr/>
          <p:nvPr/>
        </p:nvSpPr>
        <p:spPr>
          <a:xfrm>
            <a:off x="9279172" y="553721"/>
            <a:ext cx="900000" cy="9000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62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200" b="1" dirty="0">
                <a:solidFill>
                  <a:srgbClr val="62B5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5</a:t>
            </a:r>
          </a:p>
        </p:txBody>
      </p:sp>
    </p:spTree>
    <p:extLst>
      <p:ext uri="{BB962C8B-B14F-4D97-AF65-F5344CB8AC3E}">
        <p14:creationId xmlns:p14="http://schemas.microsoft.com/office/powerpoint/2010/main" val="410609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21"/>
          <p:cNvSpPr>
            <a:spLocks noGrp="1"/>
          </p:cNvSpPr>
          <p:nvPr>
            <p:ph type="pic" sz="quarter" idx="13"/>
          </p:nvPr>
        </p:nvSpPr>
        <p:spPr>
          <a:xfrm>
            <a:off x="154982" y="123986"/>
            <a:ext cx="11925947" cy="6602278"/>
          </a:xfrm>
        </p:spPr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>
          <a:xfrm>
            <a:off x="1375151" y="1228314"/>
            <a:ext cx="10042062" cy="1752018"/>
          </a:xfrm>
        </p:spPr>
        <p:txBody>
          <a:bodyPr/>
          <a:lstStyle/>
          <a:p>
            <a:r>
              <a:rPr lang="da-DK" sz="4400" dirty="0" smtClean="0">
                <a:solidFill>
                  <a:srgbClr val="403282"/>
                </a:solidFill>
              </a:rPr>
              <a:t>I har nu evalueret jeres RKV-praksis gennem fem temaer. </a:t>
            </a:r>
            <a:br>
              <a:rPr lang="da-DK" sz="4400" dirty="0" smtClean="0">
                <a:solidFill>
                  <a:srgbClr val="403282"/>
                </a:solidFill>
              </a:rPr>
            </a:br>
            <a:r>
              <a:rPr lang="da-DK" sz="4400" dirty="0" smtClean="0">
                <a:solidFill>
                  <a:srgbClr val="403282"/>
                </a:solidFill>
              </a:rPr>
              <a:t/>
            </a:r>
            <a:br>
              <a:rPr lang="da-DK" sz="4400" dirty="0" smtClean="0">
                <a:solidFill>
                  <a:srgbClr val="403282"/>
                </a:solidFill>
              </a:rPr>
            </a:br>
            <a:r>
              <a:rPr lang="da-DK" sz="4400" dirty="0" smtClean="0">
                <a:solidFill>
                  <a:srgbClr val="403282"/>
                </a:solidFill>
              </a:rPr>
              <a:t>I kan selv lave flere temaer, hvis I har behov for det. </a:t>
            </a:r>
            <a:endParaRPr lang="da-DK" sz="4400" dirty="0">
              <a:solidFill>
                <a:srgbClr val="403282"/>
              </a:solidFill>
            </a:endParaRPr>
          </a:p>
        </p:txBody>
      </p:sp>
      <p:pic>
        <p:nvPicPr>
          <p:cNvPr id="16" name="Billed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078" y="5881608"/>
            <a:ext cx="1888251" cy="47857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0" y="1577933"/>
            <a:ext cx="1006565" cy="2663327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1156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3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>
                <a:solidFill>
                  <a:srgbClr val="403282"/>
                </a:solidFill>
              </a:rPr>
              <a:t>T</a:t>
            </a:r>
            <a:r>
              <a:rPr lang="da-DK" dirty="0" smtClean="0">
                <a:solidFill>
                  <a:srgbClr val="403282"/>
                </a:solidFill>
              </a:rPr>
              <a:t>emaernes tre faser</a:t>
            </a:r>
            <a:endParaRPr lang="da-DK" dirty="0">
              <a:solidFill>
                <a:srgbClr val="403282"/>
              </a:solidFill>
            </a:endParaRP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sp>
        <p:nvSpPr>
          <p:cNvPr id="17" name="Pladsholder til indhold 4"/>
          <p:cNvSpPr>
            <a:spLocks noGrp="1"/>
          </p:cNvSpPr>
          <p:nvPr>
            <p:ph idx="1"/>
          </p:nvPr>
        </p:nvSpPr>
        <p:spPr>
          <a:xfrm>
            <a:off x="768001" y="4036423"/>
            <a:ext cx="10361600" cy="2220686"/>
          </a:xfrm>
        </p:spPr>
        <p:txBody>
          <a:bodyPr/>
          <a:lstStyle/>
          <a:p>
            <a:r>
              <a:rPr lang="da-DK" sz="2800" dirty="0" smtClean="0">
                <a:solidFill>
                  <a:srgbClr val="403282"/>
                </a:solidFill>
                <a:latin typeface="Calibri" charset="0"/>
                <a:ea typeface="Calibri" charset="0"/>
                <a:cs typeface="Calibri" charset="0"/>
              </a:rPr>
              <a:t>For </a:t>
            </a:r>
            <a:r>
              <a:rPr lang="da-DK" sz="2800" dirty="0">
                <a:solidFill>
                  <a:srgbClr val="403282"/>
                </a:solidFill>
                <a:latin typeface="Calibri" charset="0"/>
                <a:ea typeface="Calibri" charset="0"/>
                <a:cs typeface="Calibri" charset="0"/>
              </a:rPr>
              <a:t>hvert tema præsenteres I for en række spørgsmål. De er inddelt i tre faser.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800" dirty="0" smtClean="0">
                <a:solidFill>
                  <a:srgbClr val="403282"/>
                </a:solidFill>
                <a:latin typeface="Calibri" charset="0"/>
                <a:ea typeface="Calibri" charset="0"/>
                <a:cs typeface="Calibri" charset="0"/>
              </a:rPr>
              <a:t>Først beskriver I jeres </a:t>
            </a:r>
            <a:r>
              <a:rPr lang="da-DK" sz="2800" dirty="0">
                <a:solidFill>
                  <a:srgbClr val="403282"/>
                </a:solidFill>
                <a:latin typeface="Calibri" charset="0"/>
                <a:ea typeface="Calibri" charset="0"/>
                <a:cs typeface="Calibri" charset="0"/>
              </a:rPr>
              <a:t>praksis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rgbClr val="403282"/>
                </a:solidFill>
                <a:latin typeface="Calibri" charset="0"/>
                <a:ea typeface="Calibri" charset="0"/>
                <a:cs typeface="Calibri" charset="0"/>
              </a:rPr>
              <a:t>Derefter </a:t>
            </a:r>
            <a:r>
              <a:rPr lang="da-DK" sz="2800" dirty="0" smtClean="0">
                <a:solidFill>
                  <a:srgbClr val="403282"/>
                </a:solidFill>
                <a:latin typeface="Calibri" charset="0"/>
                <a:ea typeface="Calibri" charset="0"/>
                <a:cs typeface="Calibri" charset="0"/>
              </a:rPr>
              <a:t>vurderer I jeres praksis</a:t>
            </a:r>
            <a:endParaRPr lang="da-DK" sz="2800" dirty="0">
              <a:solidFill>
                <a:srgbClr val="403282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rgbClr val="403282"/>
                </a:solidFill>
                <a:latin typeface="Calibri" charset="0"/>
                <a:ea typeface="Calibri" charset="0"/>
                <a:cs typeface="Calibri" charset="0"/>
              </a:rPr>
              <a:t>Til sidst </a:t>
            </a:r>
            <a:r>
              <a:rPr lang="da-DK" sz="2800" dirty="0" smtClean="0">
                <a:solidFill>
                  <a:srgbClr val="403282"/>
                </a:solidFill>
                <a:latin typeface="Calibri" charset="0"/>
                <a:ea typeface="Calibri" charset="0"/>
                <a:cs typeface="Calibri" charset="0"/>
              </a:rPr>
              <a:t>snakker I </a:t>
            </a:r>
            <a:r>
              <a:rPr lang="da-DK" sz="2800" dirty="0">
                <a:solidFill>
                  <a:srgbClr val="403282"/>
                </a:solidFill>
                <a:latin typeface="Calibri" charset="0"/>
                <a:ea typeface="Calibri" charset="0"/>
                <a:cs typeface="Calibri" charset="0"/>
              </a:rPr>
              <a:t>om og </a:t>
            </a:r>
            <a:r>
              <a:rPr lang="da-DK" sz="2800" dirty="0" smtClean="0">
                <a:solidFill>
                  <a:srgbClr val="403282"/>
                </a:solidFill>
                <a:latin typeface="Calibri" charset="0"/>
                <a:ea typeface="Calibri" charset="0"/>
                <a:cs typeface="Calibri" charset="0"/>
              </a:rPr>
              <a:t>aftaler, </a:t>
            </a:r>
            <a:r>
              <a:rPr lang="da-DK" sz="2800" dirty="0">
                <a:solidFill>
                  <a:srgbClr val="403282"/>
                </a:solidFill>
                <a:latin typeface="Calibri" charset="0"/>
                <a:ea typeface="Calibri" charset="0"/>
                <a:cs typeface="Calibri" charset="0"/>
              </a:rPr>
              <a:t>hvordan I vil udvikle jeres praksis </a:t>
            </a:r>
          </a:p>
          <a:p>
            <a:pPr>
              <a:spcAft>
                <a:spcPts val="0"/>
              </a:spcAft>
            </a:pPr>
            <a:endParaRPr lang="da-DK" sz="2800" dirty="0" smtClean="0">
              <a:solidFill>
                <a:srgbClr val="403282"/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spcAft>
                <a:spcPts val="0"/>
              </a:spcAft>
            </a:pPr>
            <a:endParaRPr lang="da-DK" sz="2800" dirty="0">
              <a:solidFill>
                <a:srgbClr val="403282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2" name="Pladsholder til indhold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769" y="1945619"/>
            <a:ext cx="1780067" cy="1780067"/>
          </a:xfrm>
          <a:prstGeom prst="rect">
            <a:avLst/>
          </a:prstGeom>
        </p:spPr>
      </p:pic>
      <p:pic>
        <p:nvPicPr>
          <p:cNvPr id="24" name="Billed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892" y="1945619"/>
            <a:ext cx="1780067" cy="1780067"/>
          </a:xfrm>
          <a:prstGeom prst="rect">
            <a:avLst/>
          </a:prstGeom>
        </p:spPr>
      </p:pic>
      <p:pic>
        <p:nvPicPr>
          <p:cNvPr id="25" name="Billed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987" y="1950532"/>
            <a:ext cx="1775155" cy="1775155"/>
          </a:xfrm>
          <a:prstGeom prst="rect">
            <a:avLst/>
          </a:prstGeom>
        </p:spPr>
      </p:pic>
      <p:sp>
        <p:nvSpPr>
          <p:cNvPr id="4" name="Tekstfelt 3"/>
          <p:cNvSpPr txBox="1"/>
          <p:nvPr/>
        </p:nvSpPr>
        <p:spPr>
          <a:xfrm>
            <a:off x="7901858" y="1486444"/>
            <a:ext cx="2023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  <a:buClr>
                <a:schemeClr val="tx2"/>
              </a:buClr>
            </a:pPr>
            <a:r>
              <a:rPr lang="da-DK" sz="2800" dirty="0" smtClean="0">
                <a:solidFill>
                  <a:srgbClr val="403282"/>
                </a:solidFill>
                <a:latin typeface="Calibri" charset="0"/>
                <a:ea typeface="Calibri" charset="0"/>
                <a:cs typeface="Calibri" charset="0"/>
              </a:rPr>
              <a:t>Udvikl</a:t>
            </a:r>
            <a:endParaRPr lang="da-DK" sz="2800" dirty="0">
              <a:solidFill>
                <a:srgbClr val="403282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Tekstfelt 11"/>
          <p:cNvSpPr txBox="1"/>
          <p:nvPr/>
        </p:nvSpPr>
        <p:spPr>
          <a:xfrm>
            <a:off x="4873250" y="1486444"/>
            <a:ext cx="2023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  <a:buClr>
                <a:schemeClr val="tx2"/>
              </a:buClr>
            </a:pPr>
            <a:r>
              <a:rPr lang="da-DK" sz="2800" dirty="0" smtClean="0">
                <a:solidFill>
                  <a:srgbClr val="403282"/>
                </a:solidFill>
                <a:latin typeface="Calibri" charset="0"/>
                <a:ea typeface="Calibri" charset="0"/>
                <a:cs typeface="Calibri" charset="0"/>
              </a:rPr>
              <a:t>Vurder</a:t>
            </a:r>
            <a:endParaRPr lang="da-DK" sz="2800" dirty="0">
              <a:solidFill>
                <a:srgbClr val="403282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3" name="Tekstfelt 12"/>
          <p:cNvSpPr txBox="1"/>
          <p:nvPr/>
        </p:nvSpPr>
        <p:spPr>
          <a:xfrm>
            <a:off x="1844642" y="1486444"/>
            <a:ext cx="2023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  <a:buClr>
                <a:schemeClr val="tx2"/>
              </a:buClr>
            </a:pPr>
            <a:r>
              <a:rPr lang="da-DK" sz="2800" dirty="0" smtClean="0">
                <a:solidFill>
                  <a:srgbClr val="403282"/>
                </a:solidFill>
                <a:latin typeface="Calibri" charset="0"/>
                <a:ea typeface="Calibri" charset="0"/>
                <a:cs typeface="Calibri" charset="0"/>
              </a:rPr>
              <a:t>Beskriv</a:t>
            </a:r>
            <a:endParaRPr lang="da-DK" sz="2800" dirty="0">
              <a:solidFill>
                <a:srgbClr val="403282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80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4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>
                <a:solidFill>
                  <a:srgbClr val="403282"/>
                </a:solidFill>
              </a:rPr>
              <a:t>I</a:t>
            </a:r>
            <a:r>
              <a:rPr lang="da-DK" dirty="0" smtClean="0">
                <a:solidFill>
                  <a:srgbClr val="403282"/>
                </a:solidFill>
              </a:rPr>
              <a:t>nformation til ansøgere om RKV</a:t>
            </a:r>
            <a:endParaRPr lang="da-DK" dirty="0">
              <a:solidFill>
                <a:srgbClr val="403282"/>
              </a:solidFill>
            </a:endParaRP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pic>
        <p:nvPicPr>
          <p:cNvPr id="26" name="Pladsholder til indhold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210" y="112178"/>
            <a:ext cx="5865116" cy="8298111"/>
          </a:xfrm>
          <a:prstGeom prst="rect">
            <a:avLst/>
          </a:prstGeom>
        </p:spPr>
      </p:pic>
      <p:sp>
        <p:nvSpPr>
          <p:cNvPr id="27" name="Ellipse 26"/>
          <p:cNvSpPr/>
          <p:nvPr/>
        </p:nvSpPr>
        <p:spPr>
          <a:xfrm>
            <a:off x="10420353" y="729601"/>
            <a:ext cx="900000" cy="9000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62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200" b="1" dirty="0">
                <a:solidFill>
                  <a:srgbClr val="62B5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1</a:t>
            </a:r>
          </a:p>
        </p:txBody>
      </p:sp>
    </p:spTree>
    <p:extLst>
      <p:ext uri="{BB962C8B-B14F-4D97-AF65-F5344CB8AC3E}">
        <p14:creationId xmlns:p14="http://schemas.microsoft.com/office/powerpoint/2010/main" val="73656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5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 smtClean="0">
                <a:solidFill>
                  <a:srgbClr val="403282"/>
                </a:solidFill>
              </a:rPr>
              <a:t>Information </a:t>
            </a:r>
            <a:r>
              <a:rPr lang="da-DK" dirty="0">
                <a:solidFill>
                  <a:srgbClr val="403282"/>
                </a:solidFill>
              </a:rPr>
              <a:t>til ansøgere om RKV</a:t>
            </a: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sp>
        <p:nvSpPr>
          <p:cNvPr id="17" name="Pladsholder til indhold 4"/>
          <p:cNvSpPr>
            <a:spLocks noGrp="1"/>
          </p:cNvSpPr>
          <p:nvPr>
            <p:ph idx="1"/>
          </p:nvPr>
        </p:nvSpPr>
        <p:spPr>
          <a:xfrm>
            <a:off x="768002" y="2472341"/>
            <a:ext cx="10552352" cy="3235720"/>
          </a:xfrm>
        </p:spPr>
        <p:txBody>
          <a:bodyPr vert="horz" lIns="0" tIns="0" rIns="0" bIns="0" rtlCol="0">
            <a:noAutofit/>
          </a:bodyPr>
          <a:lstStyle/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charset="0"/>
                <a:ea typeface="Calibri" charset="0"/>
                <a:cs typeface="Calibri" charset="0"/>
              </a:rPr>
              <a:t>Hvilken </a:t>
            </a:r>
            <a:r>
              <a:rPr lang="da-DK" sz="2400" dirty="0">
                <a:solidFill>
                  <a:srgbClr val="403282"/>
                </a:solidFill>
                <a:latin typeface="Calibri" charset="0"/>
                <a:ea typeface="Calibri" charset="0"/>
                <a:cs typeface="Calibri" charset="0"/>
              </a:rPr>
              <a:t>information om RKV kan ansøgerne finde på jeres hjemmeside? Hvor på hjemmesiden findes den?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rgbClr val="403282"/>
                </a:solidFill>
                <a:latin typeface="Calibri" charset="0"/>
                <a:ea typeface="Calibri" charset="0"/>
                <a:cs typeface="Calibri" charset="0"/>
              </a:rPr>
              <a:t>Sender I information direkte til ansøgerne, før de møder op til RKV? Hvis ja, hvad består denne information i?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rgbClr val="403282"/>
                </a:solidFill>
                <a:latin typeface="Calibri" charset="0"/>
                <a:ea typeface="Calibri" charset="0"/>
                <a:cs typeface="Calibri" charset="0"/>
              </a:rPr>
              <a:t>Informerer I på andre måder?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rgbClr val="403282"/>
                </a:solidFill>
                <a:latin typeface="Calibri" charset="0"/>
                <a:ea typeface="Calibri" charset="0"/>
                <a:cs typeface="Calibri" charset="0"/>
              </a:rPr>
              <a:t>Hvor ofte oplever I deltagere til RKV, der ikke har fået jeres information om RKV?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rgbClr val="403282"/>
                </a:solidFill>
                <a:latin typeface="Calibri" charset="0"/>
                <a:ea typeface="Calibri" charset="0"/>
                <a:cs typeface="Calibri" charset="0"/>
              </a:rPr>
              <a:t>Hvordan får I viden om, hvordan ansøgerne oplever informationen om RKV?</a:t>
            </a:r>
          </a:p>
          <a:p>
            <a:endParaRPr lang="da-DK" sz="2800" dirty="0">
              <a:solidFill>
                <a:srgbClr val="403282"/>
              </a:solidFill>
              <a:latin typeface="Calibri" charset="0"/>
              <a:ea typeface="Calibri" charset="0"/>
              <a:cs typeface="Calibri" charset="0"/>
            </a:endParaRPr>
          </a:p>
          <a:p>
            <a:endParaRPr lang="da-DK" sz="2800" dirty="0">
              <a:solidFill>
                <a:srgbClr val="403282"/>
              </a:solidFill>
              <a:latin typeface="Calibri" charset="0"/>
              <a:ea typeface="Calibri" charset="0"/>
              <a:cs typeface="Calibri" charset="0"/>
            </a:endParaRPr>
          </a:p>
          <a:p>
            <a:endParaRPr lang="da-DK" sz="2800" dirty="0">
              <a:solidFill>
                <a:srgbClr val="403282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2" name="Pladsholder til indhold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591" y="483436"/>
            <a:ext cx="1400762" cy="1400762"/>
          </a:xfrm>
          <a:prstGeom prst="rect">
            <a:avLst/>
          </a:prstGeom>
        </p:spPr>
      </p:pic>
      <p:sp>
        <p:nvSpPr>
          <p:cNvPr id="9" name="Pladsholder til indhold 7"/>
          <p:cNvSpPr txBox="1">
            <a:spLocks/>
          </p:cNvSpPr>
          <p:nvPr/>
        </p:nvSpPr>
        <p:spPr>
          <a:xfrm>
            <a:off x="768001" y="2063227"/>
            <a:ext cx="11045540" cy="4091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875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133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804863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074737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400" b="1" i="1" dirty="0" smtClean="0">
                <a:solidFill>
                  <a:srgbClr val="403282"/>
                </a:solidFill>
                <a:latin typeface="+mj-lt"/>
              </a:rPr>
              <a:t>Hvordan informerer i ansøgerne om RKV?</a:t>
            </a:r>
            <a:r>
              <a:rPr lang="da-DK" sz="2400" dirty="0" smtClean="0">
                <a:solidFill>
                  <a:schemeClr val="accent1"/>
                </a:solidFill>
                <a:latin typeface="+mj-lt"/>
              </a:rPr>
              <a:t/>
            </a:r>
            <a:br>
              <a:rPr lang="da-DK" sz="2400" dirty="0" smtClean="0">
                <a:solidFill>
                  <a:schemeClr val="accent1"/>
                </a:solidFill>
                <a:latin typeface="+mj-lt"/>
              </a:rPr>
            </a:br>
            <a:endParaRPr lang="da-DK" dirty="0"/>
          </a:p>
        </p:txBody>
      </p:sp>
      <p:sp>
        <p:nvSpPr>
          <p:cNvPr id="10" name="Ellipse 9"/>
          <p:cNvSpPr/>
          <p:nvPr/>
        </p:nvSpPr>
        <p:spPr>
          <a:xfrm>
            <a:off x="9256881" y="504141"/>
            <a:ext cx="900000" cy="9000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62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200" b="1" dirty="0">
                <a:solidFill>
                  <a:srgbClr val="62B5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1</a:t>
            </a:r>
          </a:p>
        </p:txBody>
      </p:sp>
    </p:spTree>
    <p:extLst>
      <p:ext uri="{BB962C8B-B14F-4D97-AF65-F5344CB8AC3E}">
        <p14:creationId xmlns:p14="http://schemas.microsoft.com/office/powerpoint/2010/main" val="44831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6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>
                <a:solidFill>
                  <a:srgbClr val="403282"/>
                </a:solidFill>
              </a:rPr>
              <a:t>Information til ansøgere om RKV</a:t>
            </a: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sp>
        <p:nvSpPr>
          <p:cNvPr id="17" name="Pladsholder til indhold 4"/>
          <p:cNvSpPr>
            <a:spLocks noGrp="1"/>
          </p:cNvSpPr>
          <p:nvPr>
            <p:ph idx="1"/>
          </p:nvPr>
        </p:nvSpPr>
        <p:spPr>
          <a:xfrm>
            <a:off x="768001" y="2851162"/>
            <a:ext cx="10361600" cy="2413169"/>
          </a:xfrm>
        </p:spPr>
        <p:txBody>
          <a:bodyPr/>
          <a:lstStyle/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Vurderer I, at den information, I giver ansøgerne, er med til at motivere dem til at deltage i RKV? Hvorfor/hvorfor ikke?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Hvilken betydning har det, når en deltager i RKV er utilstrækkeligt informeret om processen?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 I tilstrækkelig viden om deltagernes oplevelse af informationen om RKV?</a:t>
            </a:r>
          </a:p>
          <a:p>
            <a:pPr>
              <a:spcAft>
                <a:spcPts val="0"/>
              </a:spcAft>
            </a:pPr>
            <a:endParaRPr lang="da-DK" sz="2800" dirty="0" smtClean="0">
              <a:solidFill>
                <a:srgbClr val="403282"/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spcAft>
                <a:spcPts val="0"/>
              </a:spcAft>
            </a:pPr>
            <a:endParaRPr lang="da-DK" sz="2800" dirty="0">
              <a:solidFill>
                <a:srgbClr val="403282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4" name="Billed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591" y="483436"/>
            <a:ext cx="1400762" cy="1400762"/>
          </a:xfrm>
          <a:prstGeom prst="rect">
            <a:avLst/>
          </a:prstGeom>
        </p:spPr>
      </p:pic>
      <p:sp>
        <p:nvSpPr>
          <p:cNvPr id="11" name="Pladsholder til indhold 7"/>
          <p:cNvSpPr txBox="1">
            <a:spLocks/>
          </p:cNvSpPr>
          <p:nvPr/>
        </p:nvSpPr>
        <p:spPr>
          <a:xfrm>
            <a:off x="768001" y="2063227"/>
            <a:ext cx="10361600" cy="7879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875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133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804863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074737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400" b="1" i="1" dirty="0" smtClean="0">
                <a:solidFill>
                  <a:srgbClr val="403282"/>
                </a:solidFill>
                <a:latin typeface="+mj-lt"/>
              </a:rPr>
              <a:t>Hvilket billede af processen oplever I, at deltagerne møder op med til RKV?</a:t>
            </a:r>
            <a:endParaRPr lang="da-DK" b="1" i="1" dirty="0">
              <a:solidFill>
                <a:srgbClr val="403282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9248088" y="518411"/>
            <a:ext cx="900000" cy="9000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62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200" b="1" dirty="0">
                <a:solidFill>
                  <a:srgbClr val="62B5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1</a:t>
            </a:r>
          </a:p>
        </p:txBody>
      </p:sp>
    </p:spTree>
    <p:extLst>
      <p:ext uri="{BB962C8B-B14F-4D97-AF65-F5344CB8AC3E}">
        <p14:creationId xmlns:p14="http://schemas.microsoft.com/office/powerpoint/2010/main" val="37598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7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>
                <a:solidFill>
                  <a:srgbClr val="403282"/>
                </a:solidFill>
              </a:rPr>
              <a:t>Information til ansøgere om RKV</a:t>
            </a: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pic>
        <p:nvPicPr>
          <p:cNvPr id="25" name="Billed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591" y="483436"/>
            <a:ext cx="1400762" cy="1400762"/>
          </a:xfrm>
          <a:prstGeom prst="rect">
            <a:avLst/>
          </a:prstGeom>
        </p:spPr>
      </p:pic>
      <p:sp>
        <p:nvSpPr>
          <p:cNvPr id="12" name="Pladsholder til indhold 2"/>
          <p:cNvSpPr txBox="1">
            <a:spLocks/>
          </p:cNvSpPr>
          <p:nvPr/>
        </p:nvSpPr>
        <p:spPr>
          <a:xfrm>
            <a:off x="768001" y="2848823"/>
            <a:ext cx="10552352" cy="32265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30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4738" indent="-2651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7788" indent="-274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Hvad skal der til, for at I kan gøre det?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Hvad vil I starte med at gøre?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Hvornår vil I gå i gang?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Hvem skal gøre hvad?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Hvordan vil Ifølge op på erfaringerne med den ændrede praksis?</a:t>
            </a:r>
          </a:p>
        </p:txBody>
      </p:sp>
      <p:sp>
        <p:nvSpPr>
          <p:cNvPr id="13" name="Pladsholder til indhold 7"/>
          <p:cNvSpPr txBox="1">
            <a:spLocks/>
          </p:cNvSpPr>
          <p:nvPr/>
        </p:nvSpPr>
        <p:spPr>
          <a:xfrm>
            <a:off x="768001" y="2063227"/>
            <a:ext cx="10552352" cy="7855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875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133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804863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074737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400" b="1" i="1" dirty="0" smtClean="0">
                <a:solidFill>
                  <a:srgbClr val="403282"/>
                </a:solidFill>
                <a:latin typeface="+mj-lt"/>
              </a:rPr>
              <a:t>Hvilke muligheder ser I for at informere ansøgerne bedre inden </a:t>
            </a:r>
            <a:r>
              <a:rPr lang="da-DK" sz="2400" b="1" i="1" dirty="0" err="1" smtClean="0">
                <a:solidFill>
                  <a:srgbClr val="403282"/>
                </a:solidFill>
                <a:latin typeface="+mj-lt"/>
              </a:rPr>
              <a:t>RKV’en</a:t>
            </a:r>
            <a:r>
              <a:rPr lang="da-DK" sz="2400" b="1" i="1" dirty="0" smtClean="0">
                <a:solidFill>
                  <a:srgbClr val="403282"/>
                </a:solidFill>
                <a:latin typeface="+mj-lt"/>
              </a:rPr>
              <a:t> starter?</a:t>
            </a:r>
            <a:r>
              <a:rPr lang="da-DK" sz="2400" dirty="0" smtClean="0">
                <a:solidFill>
                  <a:schemeClr val="accent1"/>
                </a:solidFill>
                <a:latin typeface="+mj-lt"/>
              </a:rPr>
              <a:t/>
            </a:r>
            <a:br>
              <a:rPr lang="da-DK" sz="2400" dirty="0" smtClean="0">
                <a:solidFill>
                  <a:schemeClr val="accent1"/>
                </a:solidFill>
                <a:latin typeface="+mj-lt"/>
              </a:rPr>
            </a:br>
            <a:endParaRPr lang="da-DK" dirty="0"/>
          </a:p>
        </p:txBody>
      </p:sp>
      <p:sp>
        <p:nvSpPr>
          <p:cNvPr id="14" name="Ellipse 13"/>
          <p:cNvSpPr/>
          <p:nvPr/>
        </p:nvSpPr>
        <p:spPr>
          <a:xfrm>
            <a:off x="9265674" y="483436"/>
            <a:ext cx="900000" cy="9000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62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200" b="1" dirty="0">
                <a:solidFill>
                  <a:srgbClr val="62B5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1</a:t>
            </a:r>
          </a:p>
        </p:txBody>
      </p:sp>
    </p:spTree>
    <p:extLst>
      <p:ext uri="{BB962C8B-B14F-4D97-AF65-F5344CB8AC3E}">
        <p14:creationId xmlns:p14="http://schemas.microsoft.com/office/powerpoint/2010/main" val="191803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8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 smtClean="0">
                <a:solidFill>
                  <a:srgbClr val="403282"/>
                </a:solidFill>
              </a:rPr>
              <a:t>Skønsmæssig </a:t>
            </a:r>
            <a:r>
              <a:rPr lang="da-DK" dirty="0">
                <a:solidFill>
                  <a:srgbClr val="403282"/>
                </a:solidFill>
              </a:rPr>
              <a:t>vurdering af </a:t>
            </a:r>
            <a:r>
              <a:rPr lang="da-DK" dirty="0" smtClean="0">
                <a:solidFill>
                  <a:srgbClr val="403282"/>
                </a:solidFill>
              </a:rPr>
              <a:t>realkompetencer</a:t>
            </a:r>
            <a:endParaRPr lang="da-DK" dirty="0">
              <a:solidFill>
                <a:srgbClr val="403282"/>
              </a:solidFill>
            </a:endParaRP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pic>
        <p:nvPicPr>
          <p:cNvPr id="12" name="Pladsholder til indhold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229" y="1001402"/>
            <a:ext cx="4141971" cy="5856598"/>
          </a:xfrm>
        </p:spPr>
      </p:pic>
      <p:sp>
        <p:nvSpPr>
          <p:cNvPr id="13" name="Ellipse 12"/>
          <p:cNvSpPr/>
          <p:nvPr/>
        </p:nvSpPr>
        <p:spPr>
          <a:xfrm>
            <a:off x="10420353" y="734884"/>
            <a:ext cx="900000" cy="9000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62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200" b="1" dirty="0">
                <a:solidFill>
                  <a:srgbClr val="62B5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2</a:t>
            </a:r>
          </a:p>
        </p:txBody>
      </p:sp>
    </p:spTree>
    <p:extLst>
      <p:ext uri="{BB962C8B-B14F-4D97-AF65-F5344CB8AC3E}">
        <p14:creationId xmlns:p14="http://schemas.microsoft.com/office/powerpoint/2010/main" val="31543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9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219201" y="732750"/>
            <a:ext cx="10670116" cy="902134"/>
          </a:xfrm>
        </p:spPr>
        <p:txBody>
          <a:bodyPr/>
          <a:lstStyle/>
          <a:p>
            <a:r>
              <a:rPr lang="da-DK" dirty="0">
                <a:solidFill>
                  <a:srgbClr val="403282"/>
                </a:solidFill>
              </a:rPr>
              <a:t>Skønsmæssig vurdering af realkompetencer</a:t>
            </a:r>
          </a:p>
        </p:txBody>
      </p:sp>
      <p:sp>
        <p:nvSpPr>
          <p:cNvPr id="75" name="Rektangel 74"/>
          <p:cNvSpPr/>
          <p:nvPr/>
        </p:nvSpPr>
        <p:spPr>
          <a:xfrm>
            <a:off x="1" y="729601"/>
            <a:ext cx="472698" cy="1333626"/>
          </a:xfrm>
          <a:prstGeom prst="rect">
            <a:avLst/>
          </a:prstGeom>
          <a:solidFill>
            <a:srgbClr val="41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6" name="Billede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353" y="6146574"/>
            <a:ext cx="341974" cy="271221"/>
          </a:xfrm>
          <a:prstGeom prst="rect">
            <a:avLst/>
          </a:prstGeom>
        </p:spPr>
      </p:pic>
      <p:pic>
        <p:nvPicPr>
          <p:cNvPr id="22" name="Pladsholder til indhold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591" y="483436"/>
            <a:ext cx="1400762" cy="1400762"/>
          </a:xfrm>
          <a:prstGeom prst="rect">
            <a:avLst/>
          </a:prstGeom>
        </p:spPr>
      </p:pic>
      <p:sp>
        <p:nvSpPr>
          <p:cNvPr id="11" name="Pladsholder til indhold 7"/>
          <p:cNvSpPr txBox="1">
            <a:spLocks/>
          </p:cNvSpPr>
          <p:nvPr/>
        </p:nvSpPr>
        <p:spPr>
          <a:xfrm>
            <a:off x="768001" y="2090236"/>
            <a:ext cx="7771200" cy="7397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875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133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804863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074737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400" b="1" i="1" dirty="0">
                <a:solidFill>
                  <a:srgbClr val="403282"/>
                </a:solidFill>
                <a:latin typeface="+mj-lt"/>
              </a:rPr>
              <a:t>Hvordan foretager I skønsmæssig vurdering af realkompetencer?</a:t>
            </a:r>
            <a:endParaRPr lang="da-DK" sz="2400" dirty="0">
              <a:solidFill>
                <a:srgbClr val="403282"/>
              </a:solidFill>
              <a:latin typeface="+mj-lt"/>
            </a:endParaRPr>
          </a:p>
          <a:p>
            <a:r>
              <a:rPr lang="da-DK" sz="2400" dirty="0" smtClean="0">
                <a:solidFill>
                  <a:schemeClr val="accent1"/>
                </a:solidFill>
                <a:latin typeface="+mj-lt"/>
              </a:rPr>
              <a:t/>
            </a:r>
            <a:br>
              <a:rPr lang="da-DK" sz="2400" dirty="0" smtClean="0">
                <a:solidFill>
                  <a:schemeClr val="accent1"/>
                </a:solidFill>
                <a:latin typeface="+mj-lt"/>
              </a:rPr>
            </a:br>
            <a:endParaRPr lang="da-DK" dirty="0"/>
          </a:p>
        </p:txBody>
      </p:sp>
      <p:sp>
        <p:nvSpPr>
          <p:cNvPr id="13" name="Pladsholder til indhold 2"/>
          <p:cNvSpPr txBox="1">
            <a:spLocks/>
          </p:cNvSpPr>
          <p:nvPr/>
        </p:nvSpPr>
        <p:spPr>
          <a:xfrm>
            <a:off x="768001" y="2831123"/>
            <a:ext cx="10552352" cy="36712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30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4738" indent="-2651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7788" indent="-274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Hvordan får I deltagerne til at fortælle om deres erfaringer?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Hvilke redskaber anvender I til skønsmæssig vurdering?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Anvender I forskellige redskaber til forskellige deltagere? Hvordan beslutter I, hvilke redskaber der skal anvendes til de forskellige deltagere?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 lang tid bruger I på vurderingen?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hvilket omfang tilbyder I deltagerne støtte til at løse opgaverne under RKV?</a:t>
            </a:r>
          </a:p>
          <a:p>
            <a:pPr marL="342900" indent="-342900">
              <a:buClr>
                <a:srgbClr val="403282"/>
              </a:buClr>
              <a:buFont typeface="Arial" panose="020B0604020202020204" pitchFamily="34" charset="0"/>
              <a:buChar char="•"/>
            </a:pPr>
            <a:r>
              <a:rPr lang="da-DK" sz="2400" dirty="0" smtClean="0">
                <a:solidFill>
                  <a:srgbClr val="4032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Hvordan får I viden om deltagernes oplevelse af den skønsmæssige vurdering?</a:t>
            </a:r>
          </a:p>
          <a:p>
            <a:endParaRPr lang="da-DK" dirty="0"/>
          </a:p>
        </p:txBody>
      </p:sp>
      <p:sp>
        <p:nvSpPr>
          <p:cNvPr id="14" name="Ellipse 13"/>
          <p:cNvSpPr/>
          <p:nvPr/>
        </p:nvSpPr>
        <p:spPr>
          <a:xfrm>
            <a:off x="9277840" y="512560"/>
            <a:ext cx="900000" cy="9000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62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200" b="1" dirty="0">
                <a:solidFill>
                  <a:srgbClr val="62B5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2</a:t>
            </a:r>
          </a:p>
        </p:txBody>
      </p:sp>
    </p:spTree>
    <p:extLst>
      <p:ext uri="{BB962C8B-B14F-4D97-AF65-F5344CB8AC3E}">
        <p14:creationId xmlns:p14="http://schemas.microsoft.com/office/powerpoint/2010/main" val="348495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U_PowerPoint">
  <a:themeElements>
    <a:clrScheme name="EVA_PPT_1_2015">
      <a:dk1>
        <a:srgbClr val="2D2D2D"/>
      </a:dk1>
      <a:lt1>
        <a:srgbClr val="FFFFFF"/>
      </a:lt1>
      <a:dk2>
        <a:srgbClr val="575757"/>
      </a:dk2>
      <a:lt2>
        <a:srgbClr val="E2E2E2"/>
      </a:lt2>
      <a:accent1>
        <a:srgbClr val="E40514"/>
      </a:accent1>
      <a:accent2>
        <a:srgbClr val="FF8200"/>
      </a:accent2>
      <a:accent3>
        <a:srgbClr val="F5CD08"/>
      </a:accent3>
      <a:accent4>
        <a:srgbClr val="78145A"/>
      </a:accent4>
      <a:accent5>
        <a:srgbClr val="8CC3E1"/>
      </a:accent5>
      <a:accent6>
        <a:srgbClr val="2D64AA"/>
      </a:accent6>
      <a:hlink>
        <a:srgbClr val="000081"/>
      </a:hlink>
      <a:folHlink>
        <a:srgbClr val="3C0081"/>
      </a:folHlink>
    </a:clrScheme>
    <a:fontScheme name="EVA PowerPoint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EVA_UU_PPTskabelon_16_9" id="{561343BF-79E0-4D02-ADDE-6B43BEC56AC4}" vid="{41A7B5CB-5ED6-4515-A0DB-CFECC6FB0A7B}"/>
    </a:ext>
  </a:extLst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825</TotalTime>
  <Words>1246</Words>
  <Application>Microsoft Office PowerPoint</Application>
  <PresentationFormat>Widescreen</PresentationFormat>
  <Paragraphs>164</Paragraphs>
  <Slides>24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24</vt:i4>
      </vt:variant>
    </vt:vector>
  </HeadingPairs>
  <TitlesOfParts>
    <vt:vector size="29" baseType="lpstr">
      <vt:lpstr>Arial</vt:lpstr>
      <vt:lpstr>Calibri</vt:lpstr>
      <vt:lpstr>Georgia</vt:lpstr>
      <vt:lpstr>Verdana</vt:lpstr>
      <vt:lpstr>UU_PowerPoint</vt:lpstr>
      <vt:lpstr>Evalueringsspørgsmålene fra udgivelsen: Styrk jeres realkompetencevurderinger</vt:lpstr>
      <vt:lpstr>Oversigt over temaer</vt:lpstr>
      <vt:lpstr>Temaernes tre faser</vt:lpstr>
      <vt:lpstr>Information til ansøgere om RKV</vt:lpstr>
      <vt:lpstr>Information til ansøgere om RKV</vt:lpstr>
      <vt:lpstr>Information til ansøgere om RKV</vt:lpstr>
      <vt:lpstr>Information til ansøgere om RKV</vt:lpstr>
      <vt:lpstr>Skønsmæssig vurdering af realkompetencer</vt:lpstr>
      <vt:lpstr>Skønsmæssig vurdering af realkompetencer</vt:lpstr>
      <vt:lpstr>Skønsmæssig vurdering af realkompetencer</vt:lpstr>
      <vt:lpstr>Skønsmæssig vurdering af realkompetencer</vt:lpstr>
      <vt:lpstr>Tilbagemelding på vurdering til deltagere</vt:lpstr>
      <vt:lpstr>Tilbagemelding på vurdering til deltagere</vt:lpstr>
      <vt:lpstr>Tilbagemelding på vurdering til deltagere</vt:lpstr>
      <vt:lpstr>Tilbagemelding på vurdering til deltagere</vt:lpstr>
      <vt:lpstr>Samspil mellem RKV og undervisning</vt:lpstr>
      <vt:lpstr>Samspil mellem RKV og undervisning</vt:lpstr>
      <vt:lpstr>Samspil mellem RKV og undervisning</vt:lpstr>
      <vt:lpstr>Samspil mellem RKV og undervisning</vt:lpstr>
      <vt:lpstr>Vidensdeling om RKV</vt:lpstr>
      <vt:lpstr>Vidensdeling om RKV</vt:lpstr>
      <vt:lpstr>Vidensdeling om RKV</vt:lpstr>
      <vt:lpstr>Vidensdeling om RKV</vt:lpstr>
      <vt:lpstr>I har nu evalueret jeres RKV-praksis gennem fem temaer.   I kan selv lave flere temaer, hvis I har behov for det. </vt:lpstr>
    </vt:vector>
  </TitlesOfParts>
  <Company>Danmarks Evalueringsinstitut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Kathrine</dc:creator>
  <cp:lastModifiedBy>Else Marie Andersen</cp:lastModifiedBy>
  <cp:revision>83</cp:revision>
  <cp:lastPrinted>2017-05-01T06:43:03Z</cp:lastPrinted>
  <dcterms:created xsi:type="dcterms:W3CDTF">2016-10-05T10:55:42Z</dcterms:created>
  <dcterms:modified xsi:type="dcterms:W3CDTF">2017-08-23T14:08:30Z</dcterms:modified>
</cp:coreProperties>
</file>