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85" r:id="rId2"/>
  </p:sldMasterIdLst>
  <p:notesMasterIdLst>
    <p:notesMasterId r:id="rId17"/>
  </p:notesMasterIdLst>
  <p:handoutMasterIdLst>
    <p:handoutMasterId r:id="rId18"/>
  </p:handoutMasterIdLst>
  <p:sldIdLst>
    <p:sldId id="325" r:id="rId3"/>
    <p:sldId id="326" r:id="rId4"/>
    <p:sldId id="336" r:id="rId5"/>
    <p:sldId id="330" r:id="rId6"/>
    <p:sldId id="331" r:id="rId7"/>
    <p:sldId id="332" r:id="rId8"/>
    <p:sldId id="333" r:id="rId9"/>
    <p:sldId id="334" r:id="rId10"/>
    <p:sldId id="335" r:id="rId11"/>
    <p:sldId id="337" r:id="rId12"/>
    <p:sldId id="320" r:id="rId13"/>
    <p:sldId id="329" r:id="rId14"/>
    <p:sldId id="312" r:id="rId15"/>
    <p:sldId id="311" r:id="rId16"/>
  </p:sldIdLst>
  <p:sldSz cx="12192000" cy="6858000"/>
  <p:notesSz cx="6797675" cy="99282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2" userDrawn="1">
          <p15:clr>
            <a:srgbClr val="A4A3A4"/>
          </p15:clr>
        </p15:guide>
        <p15:guide id="2" pos="7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ne Bohm" initials="SB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000000"/>
    <a:srgbClr val="35E3F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86" autoAdjust="0"/>
    <p:restoredTop sz="80471" autoAdjust="0"/>
  </p:normalViewPr>
  <p:slideViewPr>
    <p:cSldViewPr snapToGrid="0">
      <p:cViewPr varScale="1">
        <p:scale>
          <a:sx n="55" d="100"/>
          <a:sy n="55" d="100"/>
        </p:scale>
        <p:origin x="852" y="44"/>
      </p:cViewPr>
      <p:guideLst>
        <p:guide orient="horz" pos="752"/>
        <p:guide pos="733"/>
      </p:guideLst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48" d="100"/>
          <a:sy n="148" d="100"/>
        </p:scale>
        <p:origin x="5160" y="2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B7208-92AD-E142-83DB-7C076C9FD3F2}" type="datetimeFigureOut">
              <a:rPr lang="da-DK" smtClean="0"/>
              <a:t>02-04-2023</a:t>
            </a:fld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4025-CFE5-0143-9E4A-6ECDDAA34B4D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4059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6CDE4-60F1-4BBD-A57F-6F1F6E3D1200}" type="datetimeFigureOut">
              <a:rPr lang="da-DK" smtClean="0"/>
              <a:t>02-04-2023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E0795-81AF-489A-9A37-F3A7D904ADF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15711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at kunne afspille de film, som er indlagt i denne PowerPoint-præsentation, skal præsentationen vises i fuld skærm. Vær opmærksom på, at afspilning af filmene kræver internet.*</a:t>
            </a:r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29027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72518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Klik</a:t>
            </a:r>
            <a:r>
              <a:rPr lang="da-DK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på play-ikonet for at afspille filmen.</a:t>
            </a:r>
          </a:p>
          <a:p>
            <a:endParaRPr lang="da-D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at kunne afspille de film, som er indlagt i denne PowerPoint-præsentation, skal præsentationen vises i fuld skærm. Vær opmærksom på, at afspilning af filmene kræver internet.*</a:t>
            </a:r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09978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Klik</a:t>
            </a:r>
            <a:r>
              <a:rPr lang="da-DK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på play-ikonet for at afspille filmen.</a:t>
            </a:r>
          </a:p>
          <a:p>
            <a:endParaRPr lang="da-D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at kunne afspille de film, som er indlagt i denne PowerPoint-præsentation, skal præsentationen vises i fuld skærm. Vær opmærksom på, at afspilning af filmene kræver internet.*</a:t>
            </a:r>
            <a:endParaRPr lang="da-DK" dirty="0"/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68230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73316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01470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4121" y="813600"/>
            <a:ext cx="10366679" cy="902134"/>
          </a:xfrm>
        </p:spPr>
        <p:txBody>
          <a:bodyPr/>
          <a:lstStyle>
            <a:lvl1pPr>
              <a:defRPr sz="3600" b="0">
                <a:latin typeface="+mj-lt"/>
                <a:ea typeface="SegoeUIB" charset="0"/>
                <a:cs typeface="SegoeUIB" charset="0"/>
              </a:defRPr>
            </a:lvl1pPr>
          </a:lstStyle>
          <a:p>
            <a:r>
              <a:rPr lang="da-DK"/>
              <a:t>Klik for at redigere i masteren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tekst 2"/>
          <p:cNvSpPr>
            <a:spLocks noGrp="1"/>
          </p:cNvSpPr>
          <p:nvPr>
            <p:ph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1pPr>
            <a:lvl2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2pPr>
            <a:lvl3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3pPr>
            <a:lvl4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4pPr>
            <a:lvl5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3728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lvevalu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4"/>
            <a:ext cx="11916718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Øvrige elem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4" y="123045"/>
            <a:ext cx="11916710" cy="6269281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" y="123044"/>
            <a:ext cx="11916720" cy="6269286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42660"/>
            <a:ext cx="2224343" cy="144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billede 5">
            <a:extLst>
              <a:ext uri="{FF2B5EF4-FFF2-40B4-BE49-F238E27FC236}">
                <a16:creationId xmlns:a16="http://schemas.microsoft.com/office/drawing/2014/main" id="{1C7CE6B5-E62D-4F46-9838-6E13E054F1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da-DK"/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Undervisnings Differentiering GY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50" y="116615"/>
            <a:ext cx="11922020" cy="6602183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kuseret inds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3" y="119878"/>
            <a:ext cx="11928753" cy="627561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asp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5"/>
            <a:ext cx="11916715" cy="6269284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5"/>
            <a:ext cx="11916716" cy="6269284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5"/>
            <a:ext cx="11916716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2" y="123045"/>
            <a:ext cx="11916716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2" y="123044"/>
            <a:ext cx="11916716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2" y="123044"/>
            <a:ext cx="11916716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547" y="127731"/>
            <a:ext cx="11930904" cy="6280269"/>
          </a:xfrm>
          <a:prstGeom prst="rect">
            <a:avLst/>
          </a:prstGeom>
        </p:spPr>
      </p:pic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214121" y="813994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3084"/>
            <a:ext cx="7200000" cy="130909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3084"/>
            <a:ext cx="446120" cy="130909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192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i="0" kern="1200" spc="0" baseline="0">
          <a:solidFill>
            <a:schemeClr val="tx1"/>
          </a:solidFill>
          <a:latin typeface="+mj-lt"/>
          <a:ea typeface="Arial" charset="0"/>
          <a:cs typeface="Arial" charset="0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2000" b="0" i="0" kern="1200" baseline="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4000"/>
            <a:ext cx="7200000" cy="144000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a-DK" sz="800" b="0" smtClean="0">
                <a:effectLst/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4000"/>
            <a:ext cx="446120" cy="144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D4E528C-E6AF-4866-8C57-80D39C07B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400" y="720000"/>
            <a:ext cx="6854400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77E9CD1-30CA-43A5-A1E1-D16EAB1D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8400" y="2242800"/>
            <a:ext cx="6854400" cy="4104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12106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02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00" r:id="rId9"/>
    <p:sldLayoutId id="2147483708" r:id="rId10"/>
    <p:sldLayoutId id="2147483691" r:id="rId11"/>
    <p:sldLayoutId id="2147483701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tqs4wmKjZI&amp;feature=youtu.b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rHFTPKiN5E&amp;feature=youtu.b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68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09933CFE-3284-3E48-8B21-B778DC52A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82E01FC8-2994-7343-95E6-EABA3BF84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pPr/>
              <a:t>10</a:t>
            </a:fld>
            <a:endParaRPr lang="da-DK" dirty="0"/>
          </a:p>
        </p:txBody>
      </p:sp>
      <p:pic>
        <p:nvPicPr>
          <p:cNvPr id="6" name="Pladsholder til billede 5">
            <a:hlinkClick r:id="rId3"/>
            <a:extLst>
              <a:ext uri="{FF2B5EF4-FFF2-40B4-BE49-F238E27FC236}">
                <a16:creationId xmlns:a16="http://schemas.microsoft.com/office/drawing/2014/main" id="{170BC00D-DF38-0844-9C4E-FB8636F0A1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28716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1943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1798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rial" charset="0"/>
                <a:ea typeface="Arial" charset="0"/>
                <a:cs typeface="Arial" charset="0"/>
              </a:rPr>
              <a:t>Denne slide er </a:t>
            </a:r>
            <a:r>
              <a:rPr lang="da-DK">
                <a:latin typeface="Arial" charset="0"/>
                <a:ea typeface="Arial" charset="0"/>
                <a:cs typeface="Arial" charset="0"/>
              </a:rPr>
              <a:t>til egen </a:t>
            </a:r>
            <a:r>
              <a:rPr lang="da-DK" dirty="0">
                <a:latin typeface="Arial" charset="0"/>
                <a:ea typeface="Arial" charset="0"/>
                <a:cs typeface="Arial" charset="0"/>
              </a:rPr>
              <a:t>brug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13</a:t>
            </a:fld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>
                <a:latin typeface="Arial" charset="0"/>
                <a:ea typeface="Arial" charset="0"/>
                <a:cs typeface="Arial" charset="0"/>
              </a:rPr>
              <a:t>I kan indsætte den tekst eller de billeder, </a:t>
            </a:r>
            <a:br>
              <a:rPr lang="da-DK" dirty="0">
                <a:latin typeface="Arial" charset="0"/>
                <a:ea typeface="Arial" charset="0"/>
                <a:cs typeface="Arial" charset="0"/>
              </a:rPr>
            </a:br>
            <a:r>
              <a:rPr lang="da-DK" dirty="0">
                <a:latin typeface="Arial" charset="0"/>
                <a:ea typeface="Arial" charset="0"/>
                <a:cs typeface="Arial" charset="0"/>
              </a:rPr>
              <a:t>I har brug for i jeres drøftelser af overgange mellem </a:t>
            </a:r>
            <a:br>
              <a:rPr lang="da-DK" dirty="0">
                <a:latin typeface="Arial" charset="0"/>
                <a:ea typeface="Arial" charset="0"/>
                <a:cs typeface="Arial" charset="0"/>
              </a:rPr>
            </a:br>
            <a:r>
              <a:rPr lang="da-DK" dirty="0">
                <a:latin typeface="Arial" charset="0"/>
                <a:ea typeface="Arial" charset="0"/>
                <a:cs typeface="Arial" charset="0"/>
              </a:rPr>
              <a:t>grundskole og ungdomsuddannelse.</a:t>
            </a:r>
          </a:p>
        </p:txBody>
      </p:sp>
    </p:spTree>
    <p:extLst>
      <p:ext uri="{BB962C8B-B14F-4D97-AF65-F5344CB8AC3E}">
        <p14:creationId xmlns:p14="http://schemas.microsoft.com/office/powerpoint/2010/main" val="836180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987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795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9CE2248-DE0B-324F-AA50-1BBAA8FB4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68BCA2D9-D8AB-2E4D-A870-D1538F7A0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pPr/>
              <a:t>3</a:t>
            </a:fld>
            <a:endParaRPr lang="da-DK" dirty="0"/>
          </a:p>
        </p:txBody>
      </p:sp>
      <p:pic>
        <p:nvPicPr>
          <p:cNvPr id="7" name="Pladsholder til billede 6">
            <a:hlinkClick r:id="rId3"/>
            <a:extLst>
              <a:ext uri="{FF2B5EF4-FFF2-40B4-BE49-F238E27FC236}">
                <a16:creationId xmlns:a16="http://schemas.microsoft.com/office/drawing/2014/main" id="{0BE4CC1C-7149-AB46-860A-1DBF7BFEBCD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7604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2A1D1DCC-4083-3540-97F7-501327816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DA92C165-0A40-124F-8692-FF4174FBF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6144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AF3CD6EE-DC5D-DC4C-91CE-4216985F1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0DA7A524-2165-6E4F-90A7-2405176E0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3138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588A858B-D4F7-3F41-953B-BE6102819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93268A42-1CCE-344A-A473-79DB41648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9638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8EA27C0-DE5D-6142-B74C-9EF491110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060887F2-0919-1440-8AB6-B9D7B7A37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0847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EC9A4AF0-6F73-D145-BD78-1AD44A708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3C9DAA48-7062-174E-B123-F707F94A9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3092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049C8644-F76A-B844-BAF8-9FF809BA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Overgange mellem grundskole og ungdomsuddannelse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EBB0D91C-603D-D34D-907A-CA9DA9952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764739"/>
      </p:ext>
    </p:extLst>
  </p:cSld>
  <p:clrMapOvr>
    <a:masterClrMapping/>
  </p:clrMapOvr>
</p:sld>
</file>

<file path=ppt/theme/theme1.xml><?xml version="1.0" encoding="utf-8"?>
<a:theme xmlns:a="http://schemas.openxmlformats.org/drawingml/2006/main" name="Tekst_master">
  <a:themeElements>
    <a:clrScheme name="Brugerdefineret 10">
      <a:dk1>
        <a:srgbClr val="000000"/>
      </a:dk1>
      <a:lt1>
        <a:srgbClr val="FFFFFF"/>
      </a:lt1>
      <a:dk2>
        <a:srgbClr val="706F6F"/>
      </a:dk2>
      <a:lt2>
        <a:srgbClr val="E2E2E2"/>
      </a:lt2>
      <a:accent1>
        <a:srgbClr val="EA5045"/>
      </a:accent1>
      <a:accent2>
        <a:srgbClr val="AFAE82"/>
      </a:accent2>
      <a:accent3>
        <a:srgbClr val="80C2B2"/>
      </a:accent3>
      <a:accent4>
        <a:srgbClr val="EE6F5E"/>
      </a:accent4>
      <a:accent5>
        <a:srgbClr val="C1BF99"/>
      </a:accent5>
      <a:accent6>
        <a:srgbClr val="A0D3CA"/>
      </a:accent6>
      <a:hlink>
        <a:srgbClr val="5996D7"/>
      </a:hlink>
      <a:folHlink>
        <a:srgbClr val="6B59AB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339760E3-F6A4-4E2D-8B3B-A9210A5B5BCC}"/>
    </a:ext>
  </a:extLst>
</a:theme>
</file>

<file path=ppt/theme/theme2.xml><?xml version="1.0" encoding="utf-8"?>
<a:theme xmlns:a="http://schemas.openxmlformats.org/drawingml/2006/main" name="Overgange">
  <a:themeElements>
    <a:clrScheme name="Grøn-Rød Tema">
      <a:dk1>
        <a:srgbClr val="000000"/>
      </a:dk1>
      <a:lt1>
        <a:srgbClr val="FFFFFF"/>
      </a:lt1>
      <a:dk2>
        <a:srgbClr val="3A937A"/>
      </a:dk2>
      <a:lt2>
        <a:srgbClr val="AFD9CB"/>
      </a:lt2>
      <a:accent1>
        <a:srgbClr val="DF554B"/>
      </a:accent1>
      <a:accent2>
        <a:srgbClr val="000000"/>
      </a:accent2>
      <a:accent3>
        <a:srgbClr val="515151"/>
      </a:accent3>
      <a:accent4>
        <a:srgbClr val="919191"/>
      </a:accent4>
      <a:accent5>
        <a:srgbClr val="CACACA"/>
      </a:accent5>
      <a:accent6>
        <a:srgbClr val="000000"/>
      </a:accent6>
      <a:hlink>
        <a:srgbClr val="515151"/>
      </a:hlink>
      <a:folHlink>
        <a:srgbClr val="919191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15D51CFC-F086-4718-AF6B-7BE9401DA7F2}"/>
    </a:ext>
  </a:extLst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Viden om Uddannelsediff_PPT_EUD_KM1</Template>
  <TotalTime>75</TotalTime>
  <Words>221</Words>
  <Application>Microsoft Office PowerPoint</Application>
  <PresentationFormat>Widescreen</PresentationFormat>
  <Paragraphs>35</Paragraphs>
  <Slides>14</Slides>
  <Notes>6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14</vt:i4>
      </vt:variant>
    </vt:vector>
  </HeadingPairs>
  <TitlesOfParts>
    <vt:vector size="20" baseType="lpstr">
      <vt:lpstr>Arial</vt:lpstr>
      <vt:lpstr>Calibri</vt:lpstr>
      <vt:lpstr>SegoeUI</vt:lpstr>
      <vt:lpstr>SegoeUIB</vt:lpstr>
      <vt:lpstr>Tekst_master</vt:lpstr>
      <vt:lpstr>Overgange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Denne slide er til egen brug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Microsoft Office-bruger</dc:creator>
  <cp:lastModifiedBy>Maria Margrethe Hestbech</cp:lastModifiedBy>
  <cp:revision>33</cp:revision>
  <cp:lastPrinted>2017-06-16T13:06:34Z</cp:lastPrinted>
  <dcterms:created xsi:type="dcterms:W3CDTF">2017-10-06T08:33:50Z</dcterms:created>
  <dcterms:modified xsi:type="dcterms:W3CDTF">2023-04-02T17:35:59Z</dcterms:modified>
</cp:coreProperties>
</file>